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0" r:id="rId4"/>
    <p:sldId id="258" r:id="rId5"/>
    <p:sldId id="271" r:id="rId6"/>
    <p:sldId id="272" r:id="rId7"/>
    <p:sldId id="273" r:id="rId8"/>
    <p:sldId id="259" r:id="rId9"/>
    <p:sldId id="265" r:id="rId10"/>
    <p:sldId id="260" r:id="rId11"/>
    <p:sldId id="262" r:id="rId12"/>
    <p:sldId id="263" r:id="rId13"/>
    <p:sldId id="264" r:id="rId14"/>
    <p:sldId id="266" r:id="rId15"/>
    <p:sldId id="267" r:id="rId16"/>
    <p:sldId id="268" r:id="rId17"/>
    <p:sldId id="274" r:id="rId18"/>
    <p:sldId id="275" r:id="rId19"/>
    <p:sldId id="276" r:id="rId20"/>
    <p:sldId id="277" r:id="rId21"/>
    <p:sldId id="27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96D30F-8407-4E0A-A130-44B6C2C27378}" v="8" dt="2022-05-07T21:46:26.7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94669" autoAdjust="0"/>
  </p:normalViewPr>
  <p:slideViewPr>
    <p:cSldViewPr snapToGrid="0">
      <p:cViewPr varScale="1">
        <p:scale>
          <a:sx n="158" d="100"/>
          <a:sy n="158" d="100"/>
        </p:scale>
        <p:origin x="276"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Cooney" userId="a23977016de022da" providerId="LiveId" clId="{86607C37-F7AB-47C8-BBFA-BB5F26062EE5}"/>
    <pc:docChg chg="undo custSel delSld modSld sldOrd">
      <pc:chgData name="Steve Cooney" userId="a23977016de022da" providerId="LiveId" clId="{86607C37-F7AB-47C8-BBFA-BB5F26062EE5}" dt="2022-04-02T22:51:46.007" v="4468" actId="20577"/>
      <pc:docMkLst>
        <pc:docMk/>
      </pc:docMkLst>
      <pc:sldChg chg="modSp mod">
        <pc:chgData name="Steve Cooney" userId="a23977016de022da" providerId="LiveId" clId="{86607C37-F7AB-47C8-BBFA-BB5F26062EE5}" dt="2022-04-02T21:35:45.814" v="3911" actId="20577"/>
        <pc:sldMkLst>
          <pc:docMk/>
          <pc:sldMk cId="942548496" sldId="257"/>
        </pc:sldMkLst>
        <pc:spChg chg="mod">
          <ac:chgData name="Steve Cooney" userId="a23977016de022da" providerId="LiveId" clId="{86607C37-F7AB-47C8-BBFA-BB5F26062EE5}" dt="2022-04-02T21:35:45.814" v="3911" actId="20577"/>
          <ac:spMkLst>
            <pc:docMk/>
            <pc:sldMk cId="942548496" sldId="257"/>
            <ac:spMk id="3" creationId="{2E2DA18C-1802-4C1D-8071-9BA20D1BA40D}"/>
          </ac:spMkLst>
        </pc:spChg>
      </pc:sldChg>
      <pc:sldChg chg="modSp mod">
        <pc:chgData name="Steve Cooney" userId="a23977016de022da" providerId="LiveId" clId="{86607C37-F7AB-47C8-BBFA-BB5F26062EE5}" dt="2022-04-02T21:56:35.023" v="4467" actId="6549"/>
        <pc:sldMkLst>
          <pc:docMk/>
          <pc:sldMk cId="510486223" sldId="258"/>
        </pc:sldMkLst>
        <pc:spChg chg="mod">
          <ac:chgData name="Steve Cooney" userId="a23977016de022da" providerId="LiveId" clId="{86607C37-F7AB-47C8-BBFA-BB5F26062EE5}" dt="2022-04-02T21:56:35.023" v="4467" actId="6549"/>
          <ac:spMkLst>
            <pc:docMk/>
            <pc:sldMk cId="510486223" sldId="258"/>
            <ac:spMk id="3" creationId="{93ACFC00-658A-4E8C-A2BD-82668585B715}"/>
          </ac:spMkLst>
        </pc:spChg>
      </pc:sldChg>
      <pc:sldChg chg="modSp mod">
        <pc:chgData name="Steve Cooney" userId="a23977016de022da" providerId="LiveId" clId="{86607C37-F7AB-47C8-BBFA-BB5F26062EE5}" dt="2022-04-02T19:32:53.779" v="1977" actId="20577"/>
        <pc:sldMkLst>
          <pc:docMk/>
          <pc:sldMk cId="3024079971" sldId="259"/>
        </pc:sldMkLst>
        <pc:spChg chg="mod">
          <ac:chgData name="Steve Cooney" userId="a23977016de022da" providerId="LiveId" clId="{86607C37-F7AB-47C8-BBFA-BB5F26062EE5}" dt="2022-04-02T19:28:45.588" v="1748" actId="20577"/>
          <ac:spMkLst>
            <pc:docMk/>
            <pc:sldMk cId="3024079971" sldId="259"/>
            <ac:spMk id="2" creationId="{E13DB901-E4F9-4361-B558-E50740CDC8DF}"/>
          </ac:spMkLst>
        </pc:spChg>
        <pc:spChg chg="mod">
          <ac:chgData name="Steve Cooney" userId="a23977016de022da" providerId="LiveId" clId="{86607C37-F7AB-47C8-BBFA-BB5F26062EE5}" dt="2022-04-02T19:32:53.779" v="1977" actId="20577"/>
          <ac:spMkLst>
            <pc:docMk/>
            <pc:sldMk cId="3024079971" sldId="259"/>
            <ac:spMk id="3" creationId="{17491756-FE5B-4D3B-B455-AA3EEEF7D1F9}"/>
          </ac:spMkLst>
        </pc:spChg>
      </pc:sldChg>
      <pc:sldChg chg="modSp mod">
        <pc:chgData name="Steve Cooney" userId="a23977016de022da" providerId="LiveId" clId="{86607C37-F7AB-47C8-BBFA-BB5F26062EE5}" dt="2022-04-02T19:17:46.139" v="1706" actId="5793"/>
        <pc:sldMkLst>
          <pc:docMk/>
          <pc:sldMk cId="830227751" sldId="260"/>
        </pc:sldMkLst>
        <pc:spChg chg="mod">
          <ac:chgData name="Steve Cooney" userId="a23977016de022da" providerId="LiveId" clId="{86607C37-F7AB-47C8-BBFA-BB5F26062EE5}" dt="2022-04-02T19:17:46.139" v="1706" actId="5793"/>
          <ac:spMkLst>
            <pc:docMk/>
            <pc:sldMk cId="830227751" sldId="260"/>
            <ac:spMk id="3" creationId="{B2DA5F3B-6CA5-45FD-B1EB-B8B62E527120}"/>
          </ac:spMkLst>
        </pc:spChg>
      </pc:sldChg>
      <pc:sldChg chg="del">
        <pc:chgData name="Steve Cooney" userId="a23977016de022da" providerId="LiveId" clId="{86607C37-F7AB-47C8-BBFA-BB5F26062EE5}" dt="2022-04-02T21:18:03.791" v="2947" actId="2696"/>
        <pc:sldMkLst>
          <pc:docMk/>
          <pc:sldMk cId="1653536022" sldId="261"/>
        </pc:sldMkLst>
      </pc:sldChg>
      <pc:sldChg chg="modSp mod">
        <pc:chgData name="Steve Cooney" userId="a23977016de022da" providerId="LiveId" clId="{86607C37-F7AB-47C8-BBFA-BB5F26062EE5}" dt="2022-04-02T21:17:40.335" v="2946" actId="20577"/>
        <pc:sldMkLst>
          <pc:docMk/>
          <pc:sldMk cId="600516965" sldId="262"/>
        </pc:sldMkLst>
        <pc:spChg chg="mod">
          <ac:chgData name="Steve Cooney" userId="a23977016de022da" providerId="LiveId" clId="{86607C37-F7AB-47C8-BBFA-BB5F26062EE5}" dt="2022-04-02T21:17:40.335" v="2946" actId="20577"/>
          <ac:spMkLst>
            <pc:docMk/>
            <pc:sldMk cId="600516965" sldId="262"/>
            <ac:spMk id="3" creationId="{2FE3E974-DCAF-4BD6-B864-1C68E2D14FA6}"/>
          </ac:spMkLst>
        </pc:spChg>
      </pc:sldChg>
      <pc:sldChg chg="modSp mod">
        <pc:chgData name="Steve Cooney" userId="a23977016de022da" providerId="LiveId" clId="{86607C37-F7AB-47C8-BBFA-BB5F26062EE5}" dt="2022-04-02T22:51:46.007" v="4468" actId="20577"/>
        <pc:sldMkLst>
          <pc:docMk/>
          <pc:sldMk cId="413264704" sldId="263"/>
        </pc:sldMkLst>
        <pc:spChg chg="mod">
          <ac:chgData name="Steve Cooney" userId="a23977016de022da" providerId="LiveId" clId="{86607C37-F7AB-47C8-BBFA-BB5F26062EE5}" dt="2022-04-02T22:51:46.007" v="4468" actId="20577"/>
          <ac:spMkLst>
            <pc:docMk/>
            <pc:sldMk cId="413264704" sldId="263"/>
            <ac:spMk id="3" creationId="{BB868BC4-96A8-4806-89D7-603AC269CDD9}"/>
          </ac:spMkLst>
        </pc:spChg>
      </pc:sldChg>
      <pc:sldChg chg="modSp mod">
        <pc:chgData name="Steve Cooney" userId="a23977016de022da" providerId="LiveId" clId="{86607C37-F7AB-47C8-BBFA-BB5F26062EE5}" dt="2022-04-02T07:43:19.802" v="1509" actId="20577"/>
        <pc:sldMkLst>
          <pc:docMk/>
          <pc:sldMk cId="1526077933" sldId="264"/>
        </pc:sldMkLst>
        <pc:spChg chg="mod">
          <ac:chgData name="Steve Cooney" userId="a23977016de022da" providerId="LiveId" clId="{86607C37-F7AB-47C8-BBFA-BB5F26062EE5}" dt="2022-04-02T07:43:19.802" v="1509" actId="20577"/>
          <ac:spMkLst>
            <pc:docMk/>
            <pc:sldMk cId="1526077933" sldId="264"/>
            <ac:spMk id="3" creationId="{E4EBF754-CE57-48F0-BF9F-6480D13593C0}"/>
          </ac:spMkLst>
        </pc:spChg>
      </pc:sldChg>
      <pc:sldChg chg="modSp mod ord">
        <pc:chgData name="Steve Cooney" userId="a23977016de022da" providerId="LiveId" clId="{86607C37-F7AB-47C8-BBFA-BB5F26062EE5}" dt="2022-04-02T21:49:31.578" v="4274"/>
        <pc:sldMkLst>
          <pc:docMk/>
          <pc:sldMk cId="2147627316" sldId="265"/>
        </pc:sldMkLst>
        <pc:spChg chg="mod">
          <ac:chgData name="Steve Cooney" userId="a23977016de022da" providerId="LiveId" clId="{86607C37-F7AB-47C8-BBFA-BB5F26062EE5}" dt="2022-04-02T07:26:35.964" v="973" actId="20577"/>
          <ac:spMkLst>
            <pc:docMk/>
            <pc:sldMk cId="2147627316" sldId="265"/>
            <ac:spMk id="3" creationId="{72EB5D81-A4EF-49A1-B11D-4C0AB4ABF1B7}"/>
          </ac:spMkLst>
        </pc:spChg>
      </pc:sldChg>
      <pc:sldChg chg="modSp mod">
        <pc:chgData name="Steve Cooney" userId="a23977016de022da" providerId="LiveId" clId="{86607C37-F7AB-47C8-BBFA-BB5F26062EE5}" dt="2022-04-02T19:40:25.146" v="2185" actId="20577"/>
        <pc:sldMkLst>
          <pc:docMk/>
          <pc:sldMk cId="2418868091" sldId="266"/>
        </pc:sldMkLst>
        <pc:spChg chg="mod">
          <ac:chgData name="Steve Cooney" userId="a23977016de022da" providerId="LiveId" clId="{86607C37-F7AB-47C8-BBFA-BB5F26062EE5}" dt="2022-04-02T19:40:25.146" v="2185" actId="20577"/>
          <ac:spMkLst>
            <pc:docMk/>
            <pc:sldMk cId="2418868091" sldId="266"/>
            <ac:spMk id="3" creationId="{43667957-EEA0-48D7-B5A9-BEF9847F107E}"/>
          </ac:spMkLst>
        </pc:spChg>
      </pc:sldChg>
      <pc:sldChg chg="modSp mod">
        <pc:chgData name="Steve Cooney" userId="a23977016de022da" providerId="LiveId" clId="{86607C37-F7AB-47C8-BBFA-BB5F26062EE5}" dt="2022-04-02T19:41:13.809" v="2252" actId="20577"/>
        <pc:sldMkLst>
          <pc:docMk/>
          <pc:sldMk cId="1650786859" sldId="267"/>
        </pc:sldMkLst>
        <pc:spChg chg="mod">
          <ac:chgData name="Steve Cooney" userId="a23977016de022da" providerId="LiveId" clId="{86607C37-F7AB-47C8-BBFA-BB5F26062EE5}" dt="2022-04-02T07:15:13.958" v="17" actId="20577"/>
          <ac:spMkLst>
            <pc:docMk/>
            <pc:sldMk cId="1650786859" sldId="267"/>
            <ac:spMk id="2" creationId="{B4C0725A-C8E7-4146-BB90-A0F7879C39DB}"/>
          </ac:spMkLst>
        </pc:spChg>
        <pc:spChg chg="mod">
          <ac:chgData name="Steve Cooney" userId="a23977016de022da" providerId="LiveId" clId="{86607C37-F7AB-47C8-BBFA-BB5F26062EE5}" dt="2022-04-02T19:41:13.809" v="2252" actId="20577"/>
          <ac:spMkLst>
            <pc:docMk/>
            <pc:sldMk cId="1650786859" sldId="267"/>
            <ac:spMk id="3" creationId="{4080214F-EAF9-46BA-8759-3FABF1B64A0C}"/>
          </ac:spMkLst>
        </pc:spChg>
      </pc:sldChg>
      <pc:sldChg chg="modSp mod">
        <pc:chgData name="Steve Cooney" userId="a23977016de022da" providerId="LiveId" clId="{86607C37-F7AB-47C8-BBFA-BB5F26062EE5}" dt="2022-04-02T20:17:50.338" v="2602" actId="20577"/>
        <pc:sldMkLst>
          <pc:docMk/>
          <pc:sldMk cId="3202019720" sldId="268"/>
        </pc:sldMkLst>
        <pc:spChg chg="mod">
          <ac:chgData name="Steve Cooney" userId="a23977016de022da" providerId="LiveId" clId="{86607C37-F7AB-47C8-BBFA-BB5F26062EE5}" dt="2022-04-02T20:17:50.338" v="2602" actId="20577"/>
          <ac:spMkLst>
            <pc:docMk/>
            <pc:sldMk cId="3202019720" sldId="268"/>
            <ac:spMk id="3" creationId="{6F45957B-1A58-46AF-88FB-5EC2C774A60D}"/>
          </ac:spMkLst>
        </pc:spChg>
      </pc:sldChg>
      <pc:sldChg chg="modSp del mod">
        <pc:chgData name="Steve Cooney" userId="a23977016de022da" providerId="LiveId" clId="{86607C37-F7AB-47C8-BBFA-BB5F26062EE5}" dt="2022-04-02T21:47:01.755" v="4272" actId="2696"/>
        <pc:sldMkLst>
          <pc:docMk/>
          <pc:sldMk cId="89346629" sldId="269"/>
        </pc:sldMkLst>
        <pc:spChg chg="mod">
          <ac:chgData name="Steve Cooney" userId="a23977016de022da" providerId="LiveId" clId="{86607C37-F7AB-47C8-BBFA-BB5F26062EE5}" dt="2022-04-02T07:14:29.514" v="1" actId="20577"/>
          <ac:spMkLst>
            <pc:docMk/>
            <pc:sldMk cId="89346629" sldId="269"/>
            <ac:spMk id="2" creationId="{93FBECAB-B77A-43DC-8F33-BAB6116762D8}"/>
          </ac:spMkLst>
        </pc:spChg>
        <pc:spChg chg="mod">
          <ac:chgData name="Steve Cooney" userId="a23977016de022da" providerId="LiveId" clId="{86607C37-F7AB-47C8-BBFA-BB5F26062EE5}" dt="2022-04-02T21:46:54.803" v="4271" actId="20577"/>
          <ac:spMkLst>
            <pc:docMk/>
            <pc:sldMk cId="89346629" sldId="269"/>
            <ac:spMk id="3" creationId="{C681437E-223B-48D5-8108-8124079D18F2}"/>
          </ac:spMkLst>
        </pc:spChg>
      </pc:sldChg>
      <pc:sldChg chg="addSp modSp mod">
        <pc:chgData name="Steve Cooney" userId="a23977016de022da" providerId="LiveId" clId="{86607C37-F7AB-47C8-BBFA-BB5F26062EE5}" dt="2022-04-02T21:46:32.382" v="4270" actId="20577"/>
        <pc:sldMkLst>
          <pc:docMk/>
          <pc:sldMk cId="2132044827" sldId="270"/>
        </pc:sldMkLst>
        <pc:spChg chg="mod">
          <ac:chgData name="Steve Cooney" userId="a23977016de022da" providerId="LiveId" clId="{86607C37-F7AB-47C8-BBFA-BB5F26062EE5}" dt="2022-04-02T21:46:32.382" v="4270" actId="20577"/>
          <ac:spMkLst>
            <pc:docMk/>
            <pc:sldMk cId="2132044827" sldId="270"/>
            <ac:spMk id="3" creationId="{9C23A382-96EC-434F-848D-A5AB933E9BEE}"/>
          </ac:spMkLst>
        </pc:spChg>
        <pc:picChg chg="add mod">
          <ac:chgData name="Steve Cooney" userId="a23977016de022da" providerId="LiveId" clId="{86607C37-F7AB-47C8-BBFA-BB5F26062EE5}" dt="2022-04-02T21:45:12.216" v="4149" actId="1076"/>
          <ac:picMkLst>
            <pc:docMk/>
            <pc:sldMk cId="2132044827" sldId="270"/>
            <ac:picMk id="1026" creationId="{62B77C73-4448-4627-9A12-E43533557066}"/>
          </ac:picMkLst>
        </pc:picChg>
      </pc:sldChg>
      <pc:sldChg chg="modSp mod">
        <pc:chgData name="Steve Cooney" userId="a23977016de022da" providerId="LiveId" clId="{86607C37-F7AB-47C8-BBFA-BB5F26062EE5}" dt="2022-04-02T21:31:29.005" v="3500" actId="20577"/>
        <pc:sldMkLst>
          <pc:docMk/>
          <pc:sldMk cId="3516989429" sldId="271"/>
        </pc:sldMkLst>
        <pc:spChg chg="mod">
          <ac:chgData name="Steve Cooney" userId="a23977016de022da" providerId="LiveId" clId="{86607C37-F7AB-47C8-BBFA-BB5F26062EE5}" dt="2022-04-02T07:13:56.180" v="0" actId="313"/>
          <ac:spMkLst>
            <pc:docMk/>
            <pc:sldMk cId="3516989429" sldId="271"/>
            <ac:spMk id="2" creationId="{F6596745-E59A-4551-B065-A05461CB30AB}"/>
          </ac:spMkLst>
        </pc:spChg>
        <pc:spChg chg="mod">
          <ac:chgData name="Steve Cooney" userId="a23977016de022da" providerId="LiveId" clId="{86607C37-F7AB-47C8-BBFA-BB5F26062EE5}" dt="2022-04-02T21:31:29.005" v="3500" actId="20577"/>
          <ac:spMkLst>
            <pc:docMk/>
            <pc:sldMk cId="3516989429" sldId="271"/>
            <ac:spMk id="3" creationId="{AC8101FA-C95F-4B5C-A21B-5C978BCF44C4}"/>
          </ac:spMkLst>
        </pc:spChg>
      </pc:sldChg>
      <pc:sldChg chg="modSp mod">
        <pc:chgData name="Steve Cooney" userId="a23977016de022da" providerId="LiveId" clId="{86607C37-F7AB-47C8-BBFA-BB5F26062EE5}" dt="2022-04-02T21:21:04.646" v="3288" actId="20577"/>
        <pc:sldMkLst>
          <pc:docMk/>
          <pc:sldMk cId="3450938760" sldId="272"/>
        </pc:sldMkLst>
        <pc:spChg chg="mod">
          <ac:chgData name="Steve Cooney" userId="a23977016de022da" providerId="LiveId" clId="{86607C37-F7AB-47C8-BBFA-BB5F26062EE5}" dt="2022-04-02T21:21:04.646" v="3288" actId="20577"/>
          <ac:spMkLst>
            <pc:docMk/>
            <pc:sldMk cId="3450938760" sldId="272"/>
            <ac:spMk id="3" creationId="{56F6533A-C8D9-451A-9016-27BE5BDB98EC}"/>
          </ac:spMkLst>
        </pc:spChg>
      </pc:sldChg>
      <pc:sldChg chg="modSp mod">
        <pc:chgData name="Steve Cooney" userId="a23977016de022da" providerId="LiveId" clId="{86607C37-F7AB-47C8-BBFA-BB5F26062EE5}" dt="2022-04-02T21:19:01.548" v="2964" actId="27636"/>
        <pc:sldMkLst>
          <pc:docMk/>
          <pc:sldMk cId="3858330087" sldId="273"/>
        </pc:sldMkLst>
        <pc:spChg chg="mod">
          <ac:chgData name="Steve Cooney" userId="a23977016de022da" providerId="LiveId" clId="{86607C37-F7AB-47C8-BBFA-BB5F26062EE5}" dt="2022-04-02T21:19:01.548" v="2964" actId="27636"/>
          <ac:spMkLst>
            <pc:docMk/>
            <pc:sldMk cId="3858330087" sldId="273"/>
            <ac:spMk id="3" creationId="{4A99382E-1D73-4CD3-8567-75420E0295BF}"/>
          </ac:spMkLst>
        </pc:spChg>
      </pc:sldChg>
    </pc:docChg>
  </pc:docChgLst>
  <pc:docChgLst>
    <pc:chgData name="Steve Cooney" userId="a23977016de022da" providerId="LiveId" clId="{9996D30F-8407-4E0A-A130-44B6C2C27378}"/>
    <pc:docChg chg="undo custSel addSld modSld">
      <pc:chgData name="Steve Cooney" userId="a23977016de022da" providerId="LiveId" clId="{9996D30F-8407-4E0A-A130-44B6C2C27378}" dt="2022-05-07T21:49:28.659" v="601" actId="5793"/>
      <pc:docMkLst>
        <pc:docMk/>
      </pc:docMkLst>
      <pc:sldChg chg="modSp mod">
        <pc:chgData name="Steve Cooney" userId="a23977016de022da" providerId="LiveId" clId="{9996D30F-8407-4E0A-A130-44B6C2C27378}" dt="2022-05-07T21:48:49.432" v="510" actId="20577"/>
        <pc:sldMkLst>
          <pc:docMk/>
          <pc:sldMk cId="2291278825" sldId="256"/>
        </pc:sldMkLst>
        <pc:spChg chg="mod">
          <ac:chgData name="Steve Cooney" userId="a23977016de022da" providerId="LiveId" clId="{9996D30F-8407-4E0A-A130-44B6C2C27378}" dt="2022-05-07T21:48:49.432" v="510" actId="20577"/>
          <ac:spMkLst>
            <pc:docMk/>
            <pc:sldMk cId="2291278825" sldId="256"/>
            <ac:spMk id="3" creationId="{156BEE9F-92E4-49F2-B402-6B1AB08312E5}"/>
          </ac:spMkLst>
        </pc:spChg>
      </pc:sldChg>
      <pc:sldChg chg="modSp mod">
        <pc:chgData name="Steve Cooney" userId="a23977016de022da" providerId="LiveId" clId="{9996D30F-8407-4E0A-A130-44B6C2C27378}" dt="2022-05-07T21:49:28.659" v="601" actId="5793"/>
        <pc:sldMkLst>
          <pc:docMk/>
          <pc:sldMk cId="942548496" sldId="257"/>
        </pc:sldMkLst>
        <pc:spChg chg="mod">
          <ac:chgData name="Steve Cooney" userId="a23977016de022da" providerId="LiveId" clId="{9996D30F-8407-4E0A-A130-44B6C2C27378}" dt="2022-05-07T21:49:28.659" v="601" actId="5793"/>
          <ac:spMkLst>
            <pc:docMk/>
            <pc:sldMk cId="942548496" sldId="257"/>
            <ac:spMk id="3" creationId="{2E2DA18C-1802-4C1D-8071-9BA20D1BA40D}"/>
          </ac:spMkLst>
        </pc:spChg>
      </pc:sldChg>
      <pc:sldChg chg="addSp modSp mod">
        <pc:chgData name="Steve Cooney" userId="a23977016de022da" providerId="LiveId" clId="{9996D30F-8407-4E0A-A130-44B6C2C27378}" dt="2022-05-07T21:09:13.385" v="58" actId="27636"/>
        <pc:sldMkLst>
          <pc:docMk/>
          <pc:sldMk cId="413264704" sldId="263"/>
        </pc:sldMkLst>
        <pc:spChg chg="mod">
          <ac:chgData name="Steve Cooney" userId="a23977016de022da" providerId="LiveId" clId="{9996D30F-8407-4E0A-A130-44B6C2C27378}" dt="2022-05-07T21:09:13.385" v="58" actId="27636"/>
          <ac:spMkLst>
            <pc:docMk/>
            <pc:sldMk cId="413264704" sldId="263"/>
            <ac:spMk id="3" creationId="{BB868BC4-96A8-4806-89D7-603AC269CDD9}"/>
          </ac:spMkLst>
        </pc:spChg>
        <pc:spChg chg="add mod">
          <ac:chgData name="Steve Cooney" userId="a23977016de022da" providerId="LiveId" clId="{9996D30F-8407-4E0A-A130-44B6C2C27378}" dt="2022-05-07T21:09:05.791" v="54" actId="1076"/>
          <ac:spMkLst>
            <pc:docMk/>
            <pc:sldMk cId="413264704" sldId="263"/>
            <ac:spMk id="4" creationId="{D3C61B57-3AF2-4FE8-9765-D56B6AD31892}"/>
          </ac:spMkLst>
        </pc:spChg>
      </pc:sldChg>
      <pc:sldChg chg="modSp mod">
        <pc:chgData name="Steve Cooney" userId="a23977016de022da" providerId="LiveId" clId="{9996D30F-8407-4E0A-A130-44B6C2C27378}" dt="2022-05-07T21:05:51.998" v="34" actId="20577"/>
        <pc:sldMkLst>
          <pc:docMk/>
          <pc:sldMk cId="2147627316" sldId="265"/>
        </pc:sldMkLst>
        <pc:spChg chg="mod">
          <ac:chgData name="Steve Cooney" userId="a23977016de022da" providerId="LiveId" clId="{9996D30F-8407-4E0A-A130-44B6C2C27378}" dt="2022-05-07T21:05:51.998" v="34" actId="20577"/>
          <ac:spMkLst>
            <pc:docMk/>
            <pc:sldMk cId="2147627316" sldId="265"/>
            <ac:spMk id="3" creationId="{72EB5D81-A4EF-49A1-B11D-4C0AB4ABF1B7}"/>
          </ac:spMkLst>
        </pc:spChg>
      </pc:sldChg>
      <pc:sldChg chg="modSp mod">
        <pc:chgData name="Steve Cooney" userId="a23977016de022da" providerId="LiveId" clId="{9996D30F-8407-4E0A-A130-44B6C2C27378}" dt="2022-05-07T21:05:00.118" v="20" actId="20577"/>
        <pc:sldMkLst>
          <pc:docMk/>
          <pc:sldMk cId="3516989429" sldId="271"/>
        </pc:sldMkLst>
        <pc:spChg chg="mod">
          <ac:chgData name="Steve Cooney" userId="a23977016de022da" providerId="LiveId" clId="{9996D30F-8407-4E0A-A130-44B6C2C27378}" dt="2022-05-07T21:05:00.118" v="20" actId="20577"/>
          <ac:spMkLst>
            <pc:docMk/>
            <pc:sldMk cId="3516989429" sldId="271"/>
            <ac:spMk id="3" creationId="{AC8101FA-C95F-4B5C-A21B-5C978BCF44C4}"/>
          </ac:spMkLst>
        </pc:spChg>
      </pc:sldChg>
      <pc:sldChg chg="addSp delSp modSp new mod">
        <pc:chgData name="Steve Cooney" userId="a23977016de022da" providerId="LiveId" clId="{9996D30F-8407-4E0A-A130-44B6C2C27378}" dt="2022-05-07T21:17:38.447" v="119" actId="1076"/>
        <pc:sldMkLst>
          <pc:docMk/>
          <pc:sldMk cId="2142179075" sldId="274"/>
        </pc:sldMkLst>
        <pc:spChg chg="mod">
          <ac:chgData name="Steve Cooney" userId="a23977016de022da" providerId="LiveId" clId="{9996D30F-8407-4E0A-A130-44B6C2C27378}" dt="2022-05-07T21:17:38.447" v="119" actId="1076"/>
          <ac:spMkLst>
            <pc:docMk/>
            <pc:sldMk cId="2142179075" sldId="274"/>
            <ac:spMk id="2" creationId="{E33B9948-C4C2-48AA-833F-65A9894B1F7C}"/>
          </ac:spMkLst>
        </pc:spChg>
        <pc:spChg chg="del">
          <ac:chgData name="Steve Cooney" userId="a23977016de022da" providerId="LiveId" clId="{9996D30F-8407-4E0A-A130-44B6C2C27378}" dt="2022-05-07T21:13:45.623" v="82" actId="478"/>
          <ac:spMkLst>
            <pc:docMk/>
            <pc:sldMk cId="2142179075" sldId="274"/>
            <ac:spMk id="3" creationId="{5254961D-AE3C-47FE-9411-D1F965482919}"/>
          </ac:spMkLst>
        </pc:spChg>
        <pc:picChg chg="add mod">
          <ac:chgData name="Steve Cooney" userId="a23977016de022da" providerId="LiveId" clId="{9996D30F-8407-4E0A-A130-44B6C2C27378}" dt="2022-05-07T21:13:37.744" v="80" actId="1076"/>
          <ac:picMkLst>
            <pc:docMk/>
            <pc:sldMk cId="2142179075" sldId="274"/>
            <ac:picMk id="5" creationId="{916277E0-07E6-40E2-98BD-E9E6710F8724}"/>
          </ac:picMkLst>
        </pc:picChg>
      </pc:sldChg>
      <pc:sldChg chg="addSp delSp modSp new mod">
        <pc:chgData name="Steve Cooney" userId="a23977016de022da" providerId="LiveId" clId="{9996D30F-8407-4E0A-A130-44B6C2C27378}" dt="2022-05-07T21:17:32.847" v="118" actId="1076"/>
        <pc:sldMkLst>
          <pc:docMk/>
          <pc:sldMk cId="2527377830" sldId="275"/>
        </pc:sldMkLst>
        <pc:spChg chg="mod">
          <ac:chgData name="Steve Cooney" userId="a23977016de022da" providerId="LiveId" clId="{9996D30F-8407-4E0A-A130-44B6C2C27378}" dt="2022-05-07T21:17:31.225" v="117" actId="14100"/>
          <ac:spMkLst>
            <pc:docMk/>
            <pc:sldMk cId="2527377830" sldId="275"/>
            <ac:spMk id="2" creationId="{33586166-4883-494D-AD0F-E76C0A8E4B41}"/>
          </ac:spMkLst>
        </pc:spChg>
        <pc:spChg chg="del">
          <ac:chgData name="Steve Cooney" userId="a23977016de022da" providerId="LiveId" clId="{9996D30F-8407-4E0A-A130-44B6C2C27378}" dt="2022-05-07T21:17:25.168" v="115" actId="478"/>
          <ac:spMkLst>
            <pc:docMk/>
            <pc:sldMk cId="2527377830" sldId="275"/>
            <ac:spMk id="3" creationId="{E852959D-F574-4439-BE77-538C6F26A984}"/>
          </ac:spMkLst>
        </pc:spChg>
        <pc:picChg chg="add mod">
          <ac:chgData name="Steve Cooney" userId="a23977016de022da" providerId="LiveId" clId="{9996D30F-8407-4E0A-A130-44B6C2C27378}" dt="2022-05-07T21:17:32.847" v="118" actId="1076"/>
          <ac:picMkLst>
            <pc:docMk/>
            <pc:sldMk cId="2527377830" sldId="275"/>
            <ac:picMk id="5" creationId="{88DE62FE-2646-402D-A470-39410E783255}"/>
          </ac:picMkLst>
        </pc:picChg>
      </pc:sldChg>
      <pc:sldChg chg="addSp delSp modSp new mod">
        <pc:chgData name="Steve Cooney" userId="a23977016de022da" providerId="LiveId" clId="{9996D30F-8407-4E0A-A130-44B6C2C27378}" dt="2022-05-07T21:25:22.992" v="164" actId="1076"/>
        <pc:sldMkLst>
          <pc:docMk/>
          <pc:sldMk cId="3752825046" sldId="276"/>
        </pc:sldMkLst>
        <pc:spChg chg="mod">
          <ac:chgData name="Steve Cooney" userId="a23977016de022da" providerId="LiveId" clId="{9996D30F-8407-4E0A-A130-44B6C2C27378}" dt="2022-05-07T21:18:07.175" v="133" actId="14100"/>
          <ac:spMkLst>
            <pc:docMk/>
            <pc:sldMk cId="3752825046" sldId="276"/>
            <ac:spMk id="2" creationId="{B40E532E-C17E-42BA-80FA-ECC7E5A256B0}"/>
          </ac:spMkLst>
        </pc:spChg>
        <pc:spChg chg="del">
          <ac:chgData name="Steve Cooney" userId="a23977016de022da" providerId="LiveId" clId="{9996D30F-8407-4E0A-A130-44B6C2C27378}" dt="2022-05-07T21:17:58.368" v="132" actId="478"/>
          <ac:spMkLst>
            <pc:docMk/>
            <pc:sldMk cId="3752825046" sldId="276"/>
            <ac:spMk id="3" creationId="{2D983270-3089-4F79-9508-4B0F3A8C6D18}"/>
          </ac:spMkLst>
        </pc:spChg>
        <pc:spChg chg="add mod">
          <ac:chgData name="Steve Cooney" userId="a23977016de022da" providerId="LiveId" clId="{9996D30F-8407-4E0A-A130-44B6C2C27378}" dt="2022-05-07T21:25:22.992" v="164" actId="1076"/>
          <ac:spMkLst>
            <pc:docMk/>
            <pc:sldMk cId="3752825046" sldId="276"/>
            <ac:spMk id="4" creationId="{FF651563-25EA-4909-B7FA-496AA5C8A107}"/>
          </ac:spMkLst>
        </pc:spChg>
        <pc:picChg chg="add mod">
          <ac:chgData name="Steve Cooney" userId="a23977016de022da" providerId="LiveId" clId="{9996D30F-8407-4E0A-A130-44B6C2C27378}" dt="2022-05-07T21:24:56.161" v="156" actId="1076"/>
          <ac:picMkLst>
            <pc:docMk/>
            <pc:sldMk cId="3752825046" sldId="276"/>
            <ac:picMk id="6" creationId="{65B269D7-2A9E-4B61-8824-9E3FB25120CC}"/>
          </ac:picMkLst>
        </pc:picChg>
      </pc:sldChg>
      <pc:sldChg chg="addSp modSp new mod">
        <pc:chgData name="Steve Cooney" userId="a23977016de022da" providerId="LiveId" clId="{9996D30F-8407-4E0A-A130-44B6C2C27378}" dt="2022-05-07T21:34:25.977" v="320" actId="1076"/>
        <pc:sldMkLst>
          <pc:docMk/>
          <pc:sldMk cId="341203472" sldId="277"/>
        </pc:sldMkLst>
        <pc:spChg chg="mod">
          <ac:chgData name="Steve Cooney" userId="a23977016de022da" providerId="LiveId" clId="{9996D30F-8407-4E0A-A130-44B6C2C27378}" dt="2022-05-07T21:34:22.057" v="319" actId="20577"/>
          <ac:spMkLst>
            <pc:docMk/>
            <pc:sldMk cId="341203472" sldId="277"/>
            <ac:spMk id="2" creationId="{076954E4-1699-48F2-932F-46A0B7FDDC77}"/>
          </ac:spMkLst>
        </pc:spChg>
        <pc:picChg chg="add mod">
          <ac:chgData name="Steve Cooney" userId="a23977016de022da" providerId="LiveId" clId="{9996D30F-8407-4E0A-A130-44B6C2C27378}" dt="2022-05-07T21:34:25.977" v="320" actId="1076"/>
          <ac:picMkLst>
            <pc:docMk/>
            <pc:sldMk cId="341203472" sldId="277"/>
            <ac:picMk id="5" creationId="{6F4A28BB-947B-4523-855F-F1CD5DBDD700}"/>
          </ac:picMkLst>
        </pc:picChg>
      </pc:sldChg>
      <pc:sldChg chg="modSp new mod">
        <pc:chgData name="Steve Cooney" userId="a23977016de022da" providerId="LiveId" clId="{9996D30F-8407-4E0A-A130-44B6C2C27378}" dt="2022-05-07T21:46:26.704" v="485" actId="20577"/>
        <pc:sldMkLst>
          <pc:docMk/>
          <pc:sldMk cId="1927794586" sldId="278"/>
        </pc:sldMkLst>
        <pc:spChg chg="mod">
          <ac:chgData name="Steve Cooney" userId="a23977016de022da" providerId="LiveId" clId="{9996D30F-8407-4E0A-A130-44B6C2C27378}" dt="2022-05-07T21:40:50.057" v="436" actId="20577"/>
          <ac:spMkLst>
            <pc:docMk/>
            <pc:sldMk cId="1927794586" sldId="278"/>
            <ac:spMk id="2" creationId="{D2F8C966-E6CE-45CB-93FF-B816F1A4CB84}"/>
          </ac:spMkLst>
        </pc:spChg>
        <pc:spChg chg="mod">
          <ac:chgData name="Steve Cooney" userId="a23977016de022da" providerId="LiveId" clId="{9996D30F-8407-4E0A-A130-44B6C2C27378}" dt="2022-05-07T21:46:26.704" v="485" actId="20577"/>
          <ac:spMkLst>
            <pc:docMk/>
            <pc:sldMk cId="1927794586" sldId="278"/>
            <ac:spMk id="3" creationId="{A4A480C1-0EBB-403E-B22D-B4F43AF0D7A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7A40B7-51C8-47AB-924B-B550D87A1212}" type="datetimeFigureOut">
              <a:rPr lang="en-NZ" smtClean="0"/>
              <a:t>8/05/2022</a:t>
            </a:fld>
            <a:endParaRPr lang="en-NZ"/>
          </a:p>
        </p:txBody>
      </p:sp>
      <p:sp>
        <p:nvSpPr>
          <p:cNvPr id="5" name="Footer Placeholder 4"/>
          <p:cNvSpPr>
            <a:spLocks noGrp="1"/>
          </p:cNvSpPr>
          <p:nvPr>
            <p:ph type="ftr" sz="quarter" idx="11"/>
          </p:nvPr>
        </p:nvSpPr>
        <p:spPr/>
        <p:txBody>
          <a:bodyPr/>
          <a:lstStyle/>
          <a:p>
            <a:endParaRPr lang="en-NZ"/>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125B9B6-6186-4033-8216-B887DA2E5EF2}" type="slidenum">
              <a:rPr lang="en-NZ" smtClean="0"/>
              <a:t>‹#›</a:t>
            </a:fld>
            <a:endParaRPr lang="en-NZ"/>
          </a:p>
        </p:txBody>
      </p:sp>
    </p:spTree>
    <p:extLst>
      <p:ext uri="{BB962C8B-B14F-4D97-AF65-F5344CB8AC3E}">
        <p14:creationId xmlns:p14="http://schemas.microsoft.com/office/powerpoint/2010/main" val="379233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7A40B7-51C8-47AB-924B-B550D87A1212}" type="datetimeFigureOut">
              <a:rPr lang="en-NZ" smtClean="0"/>
              <a:t>8/05/2022</a:t>
            </a:fld>
            <a:endParaRPr lang="en-NZ"/>
          </a:p>
        </p:txBody>
      </p:sp>
      <p:sp>
        <p:nvSpPr>
          <p:cNvPr id="5" name="Footer Placeholder 4"/>
          <p:cNvSpPr>
            <a:spLocks noGrp="1"/>
          </p:cNvSpPr>
          <p:nvPr>
            <p:ph type="ftr" sz="quarter" idx="11"/>
          </p:nvPr>
        </p:nvSpPr>
        <p:spPr/>
        <p:txBody>
          <a:bodyPr/>
          <a:lstStyle/>
          <a:p>
            <a:endParaRPr lang="en-N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125B9B6-6186-4033-8216-B887DA2E5EF2}" type="slidenum">
              <a:rPr lang="en-NZ" smtClean="0"/>
              <a:t>‹#›</a:t>
            </a:fld>
            <a:endParaRPr lang="en-NZ"/>
          </a:p>
        </p:txBody>
      </p:sp>
    </p:spTree>
    <p:extLst>
      <p:ext uri="{BB962C8B-B14F-4D97-AF65-F5344CB8AC3E}">
        <p14:creationId xmlns:p14="http://schemas.microsoft.com/office/powerpoint/2010/main" val="2562893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7A40B7-51C8-47AB-924B-B550D87A1212}" type="datetimeFigureOut">
              <a:rPr lang="en-NZ" smtClean="0"/>
              <a:t>8/05/2022</a:t>
            </a:fld>
            <a:endParaRPr lang="en-NZ"/>
          </a:p>
        </p:txBody>
      </p:sp>
      <p:sp>
        <p:nvSpPr>
          <p:cNvPr id="5" name="Footer Placeholder 4"/>
          <p:cNvSpPr>
            <a:spLocks noGrp="1"/>
          </p:cNvSpPr>
          <p:nvPr>
            <p:ph type="ftr" sz="quarter" idx="11"/>
          </p:nvPr>
        </p:nvSpPr>
        <p:spPr/>
        <p:txBody>
          <a:bodyPr/>
          <a:lstStyle/>
          <a:p>
            <a:endParaRPr lang="en-NZ"/>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125B9B6-6186-4033-8216-B887DA2E5EF2}" type="slidenum">
              <a:rPr lang="en-NZ" smtClean="0"/>
              <a:t>‹#›</a:t>
            </a:fld>
            <a:endParaRPr lang="en-NZ"/>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47473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F7A40B7-51C8-47AB-924B-B550D87A1212}" type="datetimeFigureOut">
              <a:rPr lang="en-NZ" smtClean="0"/>
              <a:t>8/05/2022</a:t>
            </a:fld>
            <a:endParaRPr lang="en-NZ"/>
          </a:p>
        </p:txBody>
      </p:sp>
      <p:sp>
        <p:nvSpPr>
          <p:cNvPr id="6" name="Footer Placeholder 5"/>
          <p:cNvSpPr>
            <a:spLocks noGrp="1"/>
          </p:cNvSpPr>
          <p:nvPr>
            <p:ph type="ftr" sz="quarter" idx="11"/>
          </p:nvPr>
        </p:nvSpPr>
        <p:spPr/>
        <p:txBody>
          <a:bodyPr/>
          <a:lstStyle/>
          <a:p>
            <a:endParaRPr lang="en-N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125B9B6-6186-4033-8216-B887DA2E5EF2}" type="slidenum">
              <a:rPr lang="en-NZ" smtClean="0"/>
              <a:t>‹#›</a:t>
            </a:fld>
            <a:endParaRPr lang="en-NZ"/>
          </a:p>
        </p:txBody>
      </p:sp>
    </p:spTree>
    <p:extLst>
      <p:ext uri="{BB962C8B-B14F-4D97-AF65-F5344CB8AC3E}">
        <p14:creationId xmlns:p14="http://schemas.microsoft.com/office/powerpoint/2010/main" val="2746774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F7A40B7-51C8-47AB-924B-B550D87A1212}" type="datetimeFigureOut">
              <a:rPr lang="en-NZ" smtClean="0"/>
              <a:t>8/05/2022</a:t>
            </a:fld>
            <a:endParaRPr lang="en-NZ"/>
          </a:p>
        </p:txBody>
      </p:sp>
      <p:sp>
        <p:nvSpPr>
          <p:cNvPr id="6" name="Footer Placeholder 5"/>
          <p:cNvSpPr>
            <a:spLocks noGrp="1"/>
          </p:cNvSpPr>
          <p:nvPr>
            <p:ph type="ftr" sz="quarter" idx="11"/>
          </p:nvPr>
        </p:nvSpPr>
        <p:spPr/>
        <p:txBody>
          <a:bodyPr/>
          <a:lstStyle/>
          <a:p>
            <a:endParaRPr lang="en-NZ"/>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125B9B6-6186-4033-8216-B887DA2E5EF2}" type="slidenum">
              <a:rPr lang="en-NZ" smtClean="0"/>
              <a:t>‹#›</a:t>
            </a:fld>
            <a:endParaRPr lang="en-NZ"/>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13573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F7A40B7-51C8-47AB-924B-B550D87A1212}" type="datetimeFigureOut">
              <a:rPr lang="en-NZ" smtClean="0"/>
              <a:t>8/05/2022</a:t>
            </a:fld>
            <a:endParaRPr lang="en-NZ"/>
          </a:p>
        </p:txBody>
      </p:sp>
      <p:sp>
        <p:nvSpPr>
          <p:cNvPr id="6" name="Footer Placeholder 5"/>
          <p:cNvSpPr>
            <a:spLocks noGrp="1"/>
          </p:cNvSpPr>
          <p:nvPr>
            <p:ph type="ftr" sz="quarter" idx="11"/>
          </p:nvPr>
        </p:nvSpPr>
        <p:spPr/>
        <p:txBody>
          <a:bodyPr/>
          <a:lstStyle/>
          <a:p>
            <a:endParaRPr lang="en-N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125B9B6-6186-4033-8216-B887DA2E5EF2}" type="slidenum">
              <a:rPr lang="en-NZ" smtClean="0"/>
              <a:t>‹#›</a:t>
            </a:fld>
            <a:endParaRPr lang="en-NZ"/>
          </a:p>
        </p:txBody>
      </p:sp>
    </p:spTree>
    <p:extLst>
      <p:ext uri="{BB962C8B-B14F-4D97-AF65-F5344CB8AC3E}">
        <p14:creationId xmlns:p14="http://schemas.microsoft.com/office/powerpoint/2010/main" val="446091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7A40B7-51C8-47AB-924B-B550D87A1212}" type="datetimeFigureOut">
              <a:rPr lang="en-NZ" smtClean="0"/>
              <a:t>8/05/2022</a:t>
            </a:fld>
            <a:endParaRPr lang="en-NZ"/>
          </a:p>
        </p:txBody>
      </p:sp>
      <p:sp>
        <p:nvSpPr>
          <p:cNvPr id="5" name="Footer Placeholder 4"/>
          <p:cNvSpPr>
            <a:spLocks noGrp="1"/>
          </p:cNvSpPr>
          <p:nvPr>
            <p:ph type="ftr" sz="quarter" idx="11"/>
          </p:nvPr>
        </p:nvSpPr>
        <p:spPr/>
        <p:txBody>
          <a:bodyPr/>
          <a:lstStyle/>
          <a:p>
            <a:endParaRPr lang="en-N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25B9B6-6186-4033-8216-B887DA2E5EF2}" type="slidenum">
              <a:rPr lang="en-NZ" smtClean="0"/>
              <a:t>‹#›</a:t>
            </a:fld>
            <a:endParaRPr lang="en-NZ"/>
          </a:p>
        </p:txBody>
      </p:sp>
    </p:spTree>
    <p:extLst>
      <p:ext uri="{BB962C8B-B14F-4D97-AF65-F5344CB8AC3E}">
        <p14:creationId xmlns:p14="http://schemas.microsoft.com/office/powerpoint/2010/main" val="2045264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7A40B7-51C8-47AB-924B-B550D87A1212}" type="datetimeFigureOut">
              <a:rPr lang="en-NZ" smtClean="0"/>
              <a:t>8/05/2022</a:t>
            </a:fld>
            <a:endParaRPr lang="en-NZ"/>
          </a:p>
        </p:txBody>
      </p:sp>
      <p:sp>
        <p:nvSpPr>
          <p:cNvPr id="5" name="Footer Placeholder 4"/>
          <p:cNvSpPr>
            <a:spLocks noGrp="1"/>
          </p:cNvSpPr>
          <p:nvPr>
            <p:ph type="ftr" sz="quarter" idx="11"/>
          </p:nvPr>
        </p:nvSpPr>
        <p:spPr/>
        <p:txBody>
          <a:bodyPr/>
          <a:lstStyle/>
          <a:p>
            <a:endParaRPr lang="en-N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25B9B6-6186-4033-8216-B887DA2E5EF2}" type="slidenum">
              <a:rPr lang="en-NZ" smtClean="0"/>
              <a:t>‹#›</a:t>
            </a:fld>
            <a:endParaRPr lang="en-NZ"/>
          </a:p>
        </p:txBody>
      </p:sp>
    </p:spTree>
    <p:extLst>
      <p:ext uri="{BB962C8B-B14F-4D97-AF65-F5344CB8AC3E}">
        <p14:creationId xmlns:p14="http://schemas.microsoft.com/office/powerpoint/2010/main" val="911444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7A40B7-51C8-47AB-924B-B550D87A1212}" type="datetimeFigureOut">
              <a:rPr lang="en-NZ" smtClean="0"/>
              <a:t>8/05/2022</a:t>
            </a:fld>
            <a:endParaRPr lang="en-NZ"/>
          </a:p>
        </p:txBody>
      </p:sp>
      <p:sp>
        <p:nvSpPr>
          <p:cNvPr id="5" name="Footer Placeholder 4"/>
          <p:cNvSpPr>
            <a:spLocks noGrp="1"/>
          </p:cNvSpPr>
          <p:nvPr>
            <p:ph type="ftr" sz="quarter" idx="11"/>
          </p:nvPr>
        </p:nvSpPr>
        <p:spPr/>
        <p:txBody>
          <a:bodyPr/>
          <a:lstStyle/>
          <a:p>
            <a:endParaRPr lang="en-N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25B9B6-6186-4033-8216-B887DA2E5EF2}" type="slidenum">
              <a:rPr lang="en-NZ" smtClean="0"/>
              <a:t>‹#›</a:t>
            </a:fld>
            <a:endParaRPr lang="en-NZ"/>
          </a:p>
        </p:txBody>
      </p:sp>
    </p:spTree>
    <p:extLst>
      <p:ext uri="{BB962C8B-B14F-4D97-AF65-F5344CB8AC3E}">
        <p14:creationId xmlns:p14="http://schemas.microsoft.com/office/powerpoint/2010/main" val="241080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7A40B7-51C8-47AB-924B-B550D87A1212}" type="datetimeFigureOut">
              <a:rPr lang="en-NZ" smtClean="0"/>
              <a:t>8/05/2022</a:t>
            </a:fld>
            <a:endParaRPr lang="en-NZ"/>
          </a:p>
        </p:txBody>
      </p:sp>
      <p:sp>
        <p:nvSpPr>
          <p:cNvPr id="5" name="Footer Placeholder 4"/>
          <p:cNvSpPr>
            <a:spLocks noGrp="1"/>
          </p:cNvSpPr>
          <p:nvPr>
            <p:ph type="ftr" sz="quarter" idx="11"/>
          </p:nvPr>
        </p:nvSpPr>
        <p:spPr/>
        <p:txBody>
          <a:bodyPr/>
          <a:lstStyle/>
          <a:p>
            <a:endParaRPr lang="en-N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125B9B6-6186-4033-8216-B887DA2E5EF2}" type="slidenum">
              <a:rPr lang="en-NZ" smtClean="0"/>
              <a:t>‹#›</a:t>
            </a:fld>
            <a:endParaRPr lang="en-NZ"/>
          </a:p>
        </p:txBody>
      </p:sp>
    </p:spTree>
    <p:extLst>
      <p:ext uri="{BB962C8B-B14F-4D97-AF65-F5344CB8AC3E}">
        <p14:creationId xmlns:p14="http://schemas.microsoft.com/office/powerpoint/2010/main" val="2304581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7A40B7-51C8-47AB-924B-B550D87A1212}" type="datetimeFigureOut">
              <a:rPr lang="en-NZ" smtClean="0"/>
              <a:t>8/05/2022</a:t>
            </a:fld>
            <a:endParaRPr lang="en-NZ"/>
          </a:p>
        </p:txBody>
      </p:sp>
      <p:sp>
        <p:nvSpPr>
          <p:cNvPr id="6" name="Footer Placeholder 5"/>
          <p:cNvSpPr>
            <a:spLocks noGrp="1"/>
          </p:cNvSpPr>
          <p:nvPr>
            <p:ph type="ftr" sz="quarter" idx="11"/>
          </p:nvPr>
        </p:nvSpPr>
        <p:spPr/>
        <p:txBody>
          <a:bodyPr/>
          <a:lstStyle/>
          <a:p>
            <a:endParaRPr lang="en-NZ"/>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125B9B6-6186-4033-8216-B887DA2E5EF2}" type="slidenum">
              <a:rPr lang="en-NZ" smtClean="0"/>
              <a:t>‹#›</a:t>
            </a:fld>
            <a:endParaRPr lang="en-NZ"/>
          </a:p>
        </p:txBody>
      </p:sp>
    </p:spTree>
    <p:extLst>
      <p:ext uri="{BB962C8B-B14F-4D97-AF65-F5344CB8AC3E}">
        <p14:creationId xmlns:p14="http://schemas.microsoft.com/office/powerpoint/2010/main" val="264344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7A40B7-51C8-47AB-924B-B550D87A1212}" type="datetimeFigureOut">
              <a:rPr lang="en-NZ" smtClean="0"/>
              <a:t>8/05/2022</a:t>
            </a:fld>
            <a:endParaRPr lang="en-NZ"/>
          </a:p>
        </p:txBody>
      </p:sp>
      <p:sp>
        <p:nvSpPr>
          <p:cNvPr id="8" name="Footer Placeholder 7"/>
          <p:cNvSpPr>
            <a:spLocks noGrp="1"/>
          </p:cNvSpPr>
          <p:nvPr>
            <p:ph type="ftr" sz="quarter" idx="11"/>
          </p:nvPr>
        </p:nvSpPr>
        <p:spPr/>
        <p:txBody>
          <a:bodyPr/>
          <a:lstStyle/>
          <a:p>
            <a:endParaRPr lang="en-NZ"/>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125B9B6-6186-4033-8216-B887DA2E5EF2}" type="slidenum">
              <a:rPr lang="en-NZ" smtClean="0"/>
              <a:t>‹#›</a:t>
            </a:fld>
            <a:endParaRPr lang="en-NZ"/>
          </a:p>
        </p:txBody>
      </p:sp>
    </p:spTree>
    <p:extLst>
      <p:ext uri="{BB962C8B-B14F-4D97-AF65-F5344CB8AC3E}">
        <p14:creationId xmlns:p14="http://schemas.microsoft.com/office/powerpoint/2010/main" val="4083299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7A40B7-51C8-47AB-924B-B550D87A1212}" type="datetimeFigureOut">
              <a:rPr lang="en-NZ" smtClean="0"/>
              <a:t>8/05/2022</a:t>
            </a:fld>
            <a:endParaRPr lang="en-NZ"/>
          </a:p>
        </p:txBody>
      </p:sp>
      <p:sp>
        <p:nvSpPr>
          <p:cNvPr id="4" name="Footer Placeholder 3"/>
          <p:cNvSpPr>
            <a:spLocks noGrp="1"/>
          </p:cNvSpPr>
          <p:nvPr>
            <p:ph type="ftr" sz="quarter" idx="11"/>
          </p:nvPr>
        </p:nvSpPr>
        <p:spPr/>
        <p:txBody>
          <a:bodyPr/>
          <a:lstStyle/>
          <a:p>
            <a:endParaRPr lang="en-NZ"/>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125B9B6-6186-4033-8216-B887DA2E5EF2}" type="slidenum">
              <a:rPr lang="en-NZ" smtClean="0"/>
              <a:t>‹#›</a:t>
            </a:fld>
            <a:endParaRPr lang="en-NZ"/>
          </a:p>
        </p:txBody>
      </p:sp>
    </p:spTree>
    <p:extLst>
      <p:ext uri="{BB962C8B-B14F-4D97-AF65-F5344CB8AC3E}">
        <p14:creationId xmlns:p14="http://schemas.microsoft.com/office/powerpoint/2010/main" val="2313576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A40B7-51C8-47AB-924B-B550D87A1212}" type="datetimeFigureOut">
              <a:rPr lang="en-NZ" smtClean="0"/>
              <a:t>8/05/2022</a:t>
            </a:fld>
            <a:endParaRPr lang="en-NZ"/>
          </a:p>
        </p:txBody>
      </p:sp>
      <p:sp>
        <p:nvSpPr>
          <p:cNvPr id="3" name="Footer Placeholder 2"/>
          <p:cNvSpPr>
            <a:spLocks noGrp="1"/>
          </p:cNvSpPr>
          <p:nvPr>
            <p:ph type="ftr" sz="quarter" idx="11"/>
          </p:nvPr>
        </p:nvSpPr>
        <p:spPr/>
        <p:txBody>
          <a:bodyPr/>
          <a:lstStyle/>
          <a:p>
            <a:endParaRPr lang="en-NZ"/>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125B9B6-6186-4033-8216-B887DA2E5EF2}" type="slidenum">
              <a:rPr lang="en-NZ" smtClean="0"/>
              <a:t>‹#›</a:t>
            </a:fld>
            <a:endParaRPr lang="en-NZ"/>
          </a:p>
        </p:txBody>
      </p:sp>
    </p:spTree>
    <p:extLst>
      <p:ext uri="{BB962C8B-B14F-4D97-AF65-F5344CB8AC3E}">
        <p14:creationId xmlns:p14="http://schemas.microsoft.com/office/powerpoint/2010/main" val="2741600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7A40B7-51C8-47AB-924B-B550D87A1212}" type="datetimeFigureOut">
              <a:rPr lang="en-NZ" smtClean="0"/>
              <a:t>8/05/2022</a:t>
            </a:fld>
            <a:endParaRPr lang="en-NZ"/>
          </a:p>
        </p:txBody>
      </p:sp>
      <p:sp>
        <p:nvSpPr>
          <p:cNvPr id="6" name="Footer Placeholder 5"/>
          <p:cNvSpPr>
            <a:spLocks noGrp="1"/>
          </p:cNvSpPr>
          <p:nvPr>
            <p:ph type="ftr" sz="quarter" idx="11"/>
          </p:nvPr>
        </p:nvSpPr>
        <p:spPr/>
        <p:txBody>
          <a:bodyPr/>
          <a:lstStyle/>
          <a:p>
            <a:endParaRPr lang="en-NZ"/>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125B9B6-6186-4033-8216-B887DA2E5EF2}" type="slidenum">
              <a:rPr lang="en-NZ" smtClean="0"/>
              <a:t>‹#›</a:t>
            </a:fld>
            <a:endParaRPr lang="en-NZ"/>
          </a:p>
        </p:txBody>
      </p:sp>
    </p:spTree>
    <p:extLst>
      <p:ext uri="{BB962C8B-B14F-4D97-AF65-F5344CB8AC3E}">
        <p14:creationId xmlns:p14="http://schemas.microsoft.com/office/powerpoint/2010/main" val="2851642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7A40B7-51C8-47AB-924B-B550D87A1212}" type="datetimeFigureOut">
              <a:rPr lang="en-NZ" smtClean="0"/>
              <a:t>8/05/2022</a:t>
            </a:fld>
            <a:endParaRPr lang="en-NZ"/>
          </a:p>
        </p:txBody>
      </p:sp>
      <p:sp>
        <p:nvSpPr>
          <p:cNvPr id="6" name="Footer Placeholder 5"/>
          <p:cNvSpPr>
            <a:spLocks noGrp="1"/>
          </p:cNvSpPr>
          <p:nvPr>
            <p:ph type="ftr" sz="quarter" idx="11"/>
          </p:nvPr>
        </p:nvSpPr>
        <p:spPr/>
        <p:txBody>
          <a:bodyPr/>
          <a:lstStyle/>
          <a:p>
            <a:endParaRPr lang="en-N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125B9B6-6186-4033-8216-B887DA2E5EF2}" type="slidenum">
              <a:rPr lang="en-NZ" smtClean="0"/>
              <a:t>‹#›</a:t>
            </a:fld>
            <a:endParaRPr lang="en-NZ"/>
          </a:p>
        </p:txBody>
      </p:sp>
    </p:spTree>
    <p:extLst>
      <p:ext uri="{BB962C8B-B14F-4D97-AF65-F5344CB8AC3E}">
        <p14:creationId xmlns:p14="http://schemas.microsoft.com/office/powerpoint/2010/main" val="154191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F7A40B7-51C8-47AB-924B-B550D87A1212}" type="datetimeFigureOut">
              <a:rPr lang="en-NZ" smtClean="0"/>
              <a:t>8/05/2022</a:t>
            </a:fld>
            <a:endParaRPr lang="en-NZ"/>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125B9B6-6186-4033-8216-B887DA2E5EF2}" type="slidenum">
              <a:rPr lang="en-NZ" smtClean="0"/>
              <a:t>‹#›</a:t>
            </a:fld>
            <a:endParaRPr lang="en-NZ"/>
          </a:p>
        </p:txBody>
      </p:sp>
    </p:spTree>
    <p:extLst>
      <p:ext uri="{BB962C8B-B14F-4D97-AF65-F5344CB8AC3E}">
        <p14:creationId xmlns:p14="http://schemas.microsoft.com/office/powerpoint/2010/main" val="4065320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id.loc.gov/" TargetMode="External"/><Relationship Id="rId2" Type="http://schemas.openxmlformats.org/officeDocument/2006/relationships/hyperlink" Target="https://authorities.loc.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library.abs.org.nz/"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rda-rsc.org/" TargetMode="External"/><Relationship Id="rId2" Type="http://schemas.openxmlformats.org/officeDocument/2006/relationships/hyperlink" Target="https://www.loc.gov/marc/bibliographic/" TargetMode="External"/><Relationship Id="rId1" Type="http://schemas.openxmlformats.org/officeDocument/2006/relationships/slideLayout" Target="../slideLayouts/slideLayout2.xml"/><Relationship Id="rId5" Type="http://schemas.openxmlformats.org/officeDocument/2006/relationships/hyperlink" Target="https://marcedit.reeset.net/" TargetMode="External"/><Relationship Id="rId4" Type="http://schemas.openxmlformats.org/officeDocument/2006/relationships/hyperlink" Target="https://csharpmarc.ne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5E358-0C3C-492F-864A-D45F0640218C}"/>
              </a:ext>
            </a:extLst>
          </p:cNvPr>
          <p:cNvSpPr>
            <a:spLocks noGrp="1"/>
          </p:cNvSpPr>
          <p:nvPr>
            <p:ph type="ctrTitle"/>
          </p:nvPr>
        </p:nvSpPr>
        <p:spPr/>
        <p:txBody>
          <a:bodyPr/>
          <a:lstStyle/>
          <a:p>
            <a:r>
              <a:rPr lang="en-NZ" b="1" dirty="0"/>
              <a:t>Library Catalogues and Digital Repositories</a:t>
            </a:r>
          </a:p>
        </p:txBody>
      </p:sp>
      <p:sp>
        <p:nvSpPr>
          <p:cNvPr id="3" name="Subtitle 2">
            <a:extLst>
              <a:ext uri="{FF2B5EF4-FFF2-40B4-BE49-F238E27FC236}">
                <a16:creationId xmlns:a16="http://schemas.microsoft.com/office/drawing/2014/main" id="{156BEE9F-92E4-49F2-B402-6B1AB08312E5}"/>
              </a:ext>
            </a:extLst>
          </p:cNvPr>
          <p:cNvSpPr>
            <a:spLocks noGrp="1"/>
          </p:cNvSpPr>
          <p:nvPr>
            <p:ph type="subTitle" idx="1"/>
          </p:nvPr>
        </p:nvSpPr>
        <p:spPr/>
        <p:txBody>
          <a:bodyPr/>
          <a:lstStyle/>
          <a:p>
            <a:r>
              <a:rPr lang="en-NZ" dirty="0"/>
              <a:t>Steve Cooney:  April 2022</a:t>
            </a:r>
          </a:p>
        </p:txBody>
      </p:sp>
    </p:spTree>
    <p:extLst>
      <p:ext uri="{BB962C8B-B14F-4D97-AF65-F5344CB8AC3E}">
        <p14:creationId xmlns:p14="http://schemas.microsoft.com/office/powerpoint/2010/main" val="2291278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4EE02-1A49-4098-B65B-F7B880248E51}"/>
              </a:ext>
            </a:extLst>
          </p:cNvPr>
          <p:cNvSpPr>
            <a:spLocks noGrp="1"/>
          </p:cNvSpPr>
          <p:nvPr>
            <p:ph type="title"/>
          </p:nvPr>
        </p:nvSpPr>
        <p:spPr/>
        <p:txBody>
          <a:bodyPr/>
          <a:lstStyle/>
          <a:p>
            <a:r>
              <a:rPr lang="en-NZ" dirty="0"/>
              <a:t>Software Tools: Koha</a:t>
            </a:r>
          </a:p>
        </p:txBody>
      </p:sp>
      <p:sp>
        <p:nvSpPr>
          <p:cNvPr id="3" name="Content Placeholder 2">
            <a:extLst>
              <a:ext uri="{FF2B5EF4-FFF2-40B4-BE49-F238E27FC236}">
                <a16:creationId xmlns:a16="http://schemas.microsoft.com/office/drawing/2014/main" id="{B2DA5F3B-6CA5-45FD-B1EB-B8B62E527120}"/>
              </a:ext>
            </a:extLst>
          </p:cNvPr>
          <p:cNvSpPr>
            <a:spLocks noGrp="1"/>
          </p:cNvSpPr>
          <p:nvPr>
            <p:ph idx="1"/>
          </p:nvPr>
        </p:nvSpPr>
        <p:spPr/>
        <p:txBody>
          <a:bodyPr/>
          <a:lstStyle/>
          <a:p>
            <a:r>
              <a:rPr lang="en-GB" dirty="0"/>
              <a:t>Koha</a:t>
            </a:r>
            <a:br>
              <a:rPr lang="en-GB" dirty="0"/>
            </a:br>
            <a:r>
              <a:rPr lang="en-GB" dirty="0"/>
              <a:t>https://koha-community.org/</a:t>
            </a:r>
            <a:br>
              <a:rPr lang="en-GB" dirty="0"/>
            </a:br>
            <a:r>
              <a:rPr lang="en-GB" dirty="0"/>
              <a:t>Horowhenua Library Trust 1999 Rural region of New Zealand</a:t>
            </a:r>
          </a:p>
          <a:p>
            <a:r>
              <a:rPr lang="en-GB" dirty="0"/>
              <a:t>Koha in </a:t>
            </a:r>
            <a:r>
              <a:rPr lang="en-GB" dirty="0" err="1"/>
              <a:t>Te</a:t>
            </a:r>
            <a:r>
              <a:rPr lang="en-GB" dirty="0"/>
              <a:t> Reo </a:t>
            </a:r>
            <a:r>
              <a:rPr lang="en-GB" dirty="0" err="1"/>
              <a:t>Maori</a:t>
            </a:r>
            <a:r>
              <a:rPr lang="en-GB" dirty="0"/>
              <a:t> means gift</a:t>
            </a:r>
            <a:br>
              <a:rPr lang="en-GB" dirty="0"/>
            </a:br>
            <a:br>
              <a:rPr lang="en-GB" dirty="0"/>
            </a:br>
            <a:r>
              <a:rPr lang="en-GB" dirty="0"/>
              <a:t>Commercial Forks – </a:t>
            </a:r>
            <a:r>
              <a:rPr lang="en-GB" dirty="0" err="1"/>
              <a:t>LibLime</a:t>
            </a:r>
            <a:r>
              <a:rPr lang="en-GB" dirty="0"/>
              <a:t> known as </a:t>
            </a:r>
            <a:r>
              <a:rPr lang="en-GB" dirty="0" err="1"/>
              <a:t>Bibliovation</a:t>
            </a:r>
            <a:br>
              <a:rPr lang="en-GB" dirty="0"/>
            </a:br>
            <a:br>
              <a:rPr lang="en-GB" dirty="0"/>
            </a:br>
            <a:r>
              <a:rPr lang="en-GB" dirty="0"/>
              <a:t>Commercial Hosting of Koha:</a:t>
            </a:r>
            <a:br>
              <a:rPr lang="en-GB" dirty="0"/>
            </a:br>
            <a:r>
              <a:rPr lang="en-GB" dirty="0"/>
              <a:t>https://koha-community.org/support/paid-support/country/</a:t>
            </a:r>
            <a:br>
              <a:rPr lang="en-GB" dirty="0"/>
            </a:br>
            <a:br>
              <a:rPr lang="en-GB" dirty="0"/>
            </a:br>
            <a:r>
              <a:rPr lang="en-GB" dirty="0"/>
              <a:t>https://bywatersolutions.com/</a:t>
            </a:r>
            <a:br>
              <a:rPr lang="en-GB" dirty="0"/>
            </a:br>
            <a:r>
              <a:rPr lang="en-GB" dirty="0"/>
              <a:t>https://www.catalyst.net.nz/koha</a:t>
            </a:r>
            <a:endParaRPr lang="en-NZ" dirty="0"/>
          </a:p>
        </p:txBody>
      </p:sp>
    </p:spTree>
    <p:extLst>
      <p:ext uri="{BB962C8B-B14F-4D97-AF65-F5344CB8AC3E}">
        <p14:creationId xmlns:p14="http://schemas.microsoft.com/office/powerpoint/2010/main" val="830227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5CC0E-11D0-459E-BB2B-3F094C395498}"/>
              </a:ext>
            </a:extLst>
          </p:cNvPr>
          <p:cNvSpPr>
            <a:spLocks noGrp="1"/>
          </p:cNvSpPr>
          <p:nvPr>
            <p:ph type="title"/>
          </p:nvPr>
        </p:nvSpPr>
        <p:spPr/>
        <p:txBody>
          <a:bodyPr/>
          <a:lstStyle/>
          <a:p>
            <a:r>
              <a:rPr lang="en-NZ" dirty="0"/>
              <a:t>Challenges: Cataloguing Edited Volumes</a:t>
            </a:r>
          </a:p>
        </p:txBody>
      </p:sp>
      <p:sp>
        <p:nvSpPr>
          <p:cNvPr id="3" name="Content Placeholder 2">
            <a:extLst>
              <a:ext uri="{FF2B5EF4-FFF2-40B4-BE49-F238E27FC236}">
                <a16:creationId xmlns:a16="http://schemas.microsoft.com/office/drawing/2014/main" id="{2FE3E974-DCAF-4BD6-B864-1C68E2D14FA6}"/>
              </a:ext>
            </a:extLst>
          </p:cNvPr>
          <p:cNvSpPr>
            <a:spLocks noGrp="1"/>
          </p:cNvSpPr>
          <p:nvPr>
            <p:ph idx="1"/>
          </p:nvPr>
        </p:nvSpPr>
        <p:spPr/>
        <p:txBody>
          <a:bodyPr/>
          <a:lstStyle/>
          <a:p>
            <a:r>
              <a:rPr lang="en-GB" dirty="0"/>
              <a:t>In some cases we have collected volumes of quite disparate material and then it becomes a cataloguing challenge of how to classify the material</a:t>
            </a:r>
            <a:br>
              <a:rPr lang="en-GB" dirty="0"/>
            </a:br>
            <a:br>
              <a:rPr lang="en-GB" dirty="0"/>
            </a:br>
            <a:endParaRPr lang="en-GB" dirty="0"/>
          </a:p>
          <a:p>
            <a:r>
              <a:rPr lang="en-GB" dirty="0"/>
              <a:t>Other cases are where we have an edited volume with a </a:t>
            </a:r>
            <a:r>
              <a:rPr lang="en-GB" dirty="0" err="1"/>
              <a:t>Bahaí</a:t>
            </a:r>
            <a:r>
              <a:rPr lang="en-GB" dirty="0"/>
              <a:t> chapter. First issue is whether to acquire the volume</a:t>
            </a:r>
            <a:br>
              <a:rPr lang="en-GB" dirty="0"/>
            </a:br>
            <a:br>
              <a:rPr lang="en-GB" dirty="0"/>
            </a:br>
            <a:r>
              <a:rPr lang="en-GB" dirty="0"/>
              <a:t>https://library.abs.org.nz/cgi-bin/koha/opac-detail.pl?biblionumber=30180</a:t>
            </a:r>
            <a:endParaRPr lang="en-NZ" dirty="0"/>
          </a:p>
        </p:txBody>
      </p:sp>
    </p:spTree>
    <p:extLst>
      <p:ext uri="{BB962C8B-B14F-4D97-AF65-F5344CB8AC3E}">
        <p14:creationId xmlns:p14="http://schemas.microsoft.com/office/powerpoint/2010/main" val="600516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24126-E562-4CAB-BF34-AD912A664447}"/>
              </a:ext>
            </a:extLst>
          </p:cNvPr>
          <p:cNvSpPr>
            <a:spLocks noGrp="1"/>
          </p:cNvSpPr>
          <p:nvPr>
            <p:ph type="title"/>
          </p:nvPr>
        </p:nvSpPr>
        <p:spPr/>
        <p:txBody>
          <a:bodyPr/>
          <a:lstStyle/>
          <a:p>
            <a:r>
              <a:rPr lang="en-NZ" dirty="0"/>
              <a:t>Challenges: Subject Authorities</a:t>
            </a:r>
          </a:p>
        </p:txBody>
      </p:sp>
      <p:sp>
        <p:nvSpPr>
          <p:cNvPr id="3" name="Content Placeholder 2">
            <a:extLst>
              <a:ext uri="{FF2B5EF4-FFF2-40B4-BE49-F238E27FC236}">
                <a16:creationId xmlns:a16="http://schemas.microsoft.com/office/drawing/2014/main" id="{BB868BC4-96A8-4806-89D7-603AC269CDD9}"/>
              </a:ext>
            </a:extLst>
          </p:cNvPr>
          <p:cNvSpPr>
            <a:spLocks noGrp="1"/>
          </p:cNvSpPr>
          <p:nvPr>
            <p:ph idx="1"/>
          </p:nvPr>
        </p:nvSpPr>
        <p:spPr>
          <a:xfrm>
            <a:off x="2218618" y="1333332"/>
            <a:ext cx="8915400" cy="2429002"/>
          </a:xfrm>
        </p:spPr>
        <p:txBody>
          <a:bodyPr>
            <a:normAutofit fontScale="85000" lnSpcReduction="20000"/>
          </a:bodyPr>
          <a:lstStyle/>
          <a:p>
            <a:r>
              <a:rPr lang="en-GB" dirty="0"/>
              <a:t>Key aspect of Bibliographic Control: Categorization and Classification</a:t>
            </a:r>
          </a:p>
          <a:p>
            <a:r>
              <a:rPr lang="en-GB" dirty="0"/>
              <a:t>Library of Congress Authorities</a:t>
            </a:r>
          </a:p>
          <a:p>
            <a:pPr lvl="1"/>
            <a:r>
              <a:rPr lang="en-GB" dirty="0">
                <a:hlinkClick r:id="rId2"/>
              </a:rPr>
              <a:t>https://authorities.loc.gov/</a:t>
            </a:r>
            <a:r>
              <a:rPr lang="en-GB" dirty="0"/>
              <a:t>	</a:t>
            </a:r>
          </a:p>
          <a:p>
            <a:r>
              <a:rPr lang="en-GB" dirty="0"/>
              <a:t>Library of Congress Linked Data</a:t>
            </a:r>
            <a:br>
              <a:rPr lang="en-GB" dirty="0"/>
            </a:br>
            <a:r>
              <a:rPr lang="en-GB" dirty="0"/>
              <a:t>	</a:t>
            </a:r>
            <a:r>
              <a:rPr lang="en-GB" dirty="0">
                <a:hlinkClick r:id="rId3"/>
              </a:rPr>
              <a:t>https://id.loc.gov/</a:t>
            </a:r>
            <a:r>
              <a:rPr lang="en-GB" dirty="0"/>
              <a:t>	</a:t>
            </a:r>
          </a:p>
          <a:p>
            <a:r>
              <a:rPr lang="en-NZ" dirty="0"/>
              <a:t>See also Publications by William Collins in </a:t>
            </a:r>
            <a:r>
              <a:rPr lang="en-NZ" dirty="0" err="1"/>
              <a:t>Cataloging</a:t>
            </a:r>
            <a:r>
              <a:rPr lang="en-NZ" dirty="0"/>
              <a:t> and Classification Quarterly</a:t>
            </a:r>
            <a:br>
              <a:rPr lang="en-NZ" dirty="0"/>
            </a:br>
            <a:br>
              <a:rPr lang="en-NZ" dirty="0"/>
            </a:br>
            <a:br>
              <a:rPr lang="en-NZ" dirty="0"/>
            </a:br>
            <a:br>
              <a:rPr lang="en-NZ" dirty="0"/>
            </a:br>
            <a:endParaRPr lang="en-NZ" dirty="0"/>
          </a:p>
        </p:txBody>
      </p:sp>
      <p:sp>
        <p:nvSpPr>
          <p:cNvPr id="4" name="TextBox 3">
            <a:extLst>
              <a:ext uri="{FF2B5EF4-FFF2-40B4-BE49-F238E27FC236}">
                <a16:creationId xmlns:a16="http://schemas.microsoft.com/office/drawing/2014/main" id="{D3C61B57-3AF2-4FE8-9765-D56B6AD31892}"/>
              </a:ext>
            </a:extLst>
          </p:cNvPr>
          <p:cNvSpPr txBox="1"/>
          <p:nvPr/>
        </p:nvSpPr>
        <p:spPr>
          <a:xfrm>
            <a:off x="2218618" y="3854981"/>
            <a:ext cx="8004021" cy="2462213"/>
          </a:xfrm>
          <a:prstGeom prst="rect">
            <a:avLst/>
          </a:prstGeom>
          <a:noFill/>
        </p:spPr>
        <p:txBody>
          <a:bodyPr wrap="square" rtlCol="0">
            <a:spAutoFit/>
          </a:bodyPr>
          <a:lstStyle/>
          <a:p>
            <a:pPr marR="0"/>
            <a:r>
              <a:rPr lang="en-NZ" sz="1400" dirty="0">
                <a:latin typeface="Calibri" panose="020F0502020204030204" pitchFamily="34" charset="0"/>
              </a:rPr>
              <a:t>Collins, W. P. (1987). "Classification of Materials on the Bahá'í Religion : Expansion of Library of Congress BP300-395." </a:t>
            </a:r>
            <a:r>
              <a:rPr lang="en-NZ" sz="1400" u="sng" dirty="0" err="1">
                <a:latin typeface="Calibri" panose="020F0502020204030204" pitchFamily="34" charset="0"/>
              </a:rPr>
              <a:t>Cataloging</a:t>
            </a:r>
            <a:r>
              <a:rPr lang="en-NZ" sz="1400" u="sng" dirty="0">
                <a:latin typeface="Calibri" panose="020F0502020204030204" pitchFamily="34" charset="0"/>
              </a:rPr>
              <a:t> &amp; Classification Quarterly (Binghamton, N.Y.) </a:t>
            </a:r>
            <a:r>
              <a:rPr lang="en-NZ" sz="1400" b="1" u="sng" dirty="0">
                <a:latin typeface="Calibri" panose="020F0502020204030204" pitchFamily="34" charset="0"/>
              </a:rPr>
              <a:t>8: 99-133.</a:t>
            </a:r>
          </a:p>
          <a:p>
            <a:pPr marR="0"/>
            <a:r>
              <a:rPr lang="en-NZ" sz="1400" dirty="0">
                <a:latin typeface="Calibri" panose="020F0502020204030204" pitchFamily="34" charset="0"/>
              </a:rPr>
              <a:t>	</a:t>
            </a:r>
          </a:p>
          <a:p>
            <a:pPr marR="0"/>
            <a:r>
              <a:rPr lang="en-NZ" sz="1400" dirty="0">
                <a:latin typeface="Calibri" panose="020F0502020204030204" pitchFamily="34" charset="0"/>
              </a:rPr>
              <a:t>Collins, W. P. (1993). "Classification for Materials on the Bahá'í Religion : A "B200" Schedule Based on the Dewey Decimal Classification - Part 1." </a:t>
            </a:r>
            <a:r>
              <a:rPr lang="en-NZ" sz="1400" u="sng" dirty="0" err="1">
                <a:latin typeface="Calibri" panose="020F0502020204030204" pitchFamily="34" charset="0"/>
              </a:rPr>
              <a:t>Cataloging</a:t>
            </a:r>
            <a:r>
              <a:rPr lang="en-NZ" sz="1400" u="sng" dirty="0">
                <a:latin typeface="Calibri" panose="020F0502020204030204" pitchFamily="34" charset="0"/>
              </a:rPr>
              <a:t> &amp; Classification Quarterly (Binghamton, N.Y.) </a:t>
            </a:r>
            <a:r>
              <a:rPr lang="en-NZ" sz="1400" b="1" u="sng" dirty="0">
                <a:latin typeface="Calibri" panose="020F0502020204030204" pitchFamily="34" charset="0"/>
              </a:rPr>
              <a:t>16(4): 103-121.</a:t>
            </a:r>
          </a:p>
          <a:p>
            <a:pPr marR="0"/>
            <a:r>
              <a:rPr lang="en-NZ" sz="1400" dirty="0">
                <a:latin typeface="Calibri" panose="020F0502020204030204" pitchFamily="34" charset="0"/>
              </a:rPr>
              <a:t>	</a:t>
            </a:r>
          </a:p>
          <a:p>
            <a:pPr marR="0"/>
            <a:r>
              <a:rPr lang="en-NZ" sz="1400" dirty="0">
                <a:latin typeface="Calibri" panose="020F0502020204030204" pitchFamily="34" charset="0"/>
              </a:rPr>
              <a:t>Collins, W. P. (1993). "Classification for Materials on the Bahá'í Religion : A "B200" Schedule Based on the Dewey Decimal Classification - Part 2." </a:t>
            </a:r>
            <a:r>
              <a:rPr lang="en-NZ" sz="1400" u="sng" dirty="0" err="1">
                <a:latin typeface="Calibri" panose="020F0502020204030204" pitchFamily="34" charset="0"/>
              </a:rPr>
              <a:t>Cataloging</a:t>
            </a:r>
            <a:r>
              <a:rPr lang="en-NZ" sz="1400" u="sng" dirty="0">
                <a:latin typeface="Calibri" panose="020F0502020204030204" pitchFamily="34" charset="0"/>
              </a:rPr>
              <a:t> &amp; Classification Quarterly (Binghamton, N.Y.) </a:t>
            </a:r>
            <a:r>
              <a:rPr lang="en-NZ" sz="1400" b="1" u="sng" dirty="0">
                <a:latin typeface="Calibri" panose="020F0502020204030204" pitchFamily="34" charset="0"/>
              </a:rPr>
              <a:t>18(2): 71-86.</a:t>
            </a:r>
          </a:p>
          <a:p>
            <a:pPr marR="0"/>
            <a:r>
              <a:rPr lang="en-NZ" sz="1400" dirty="0">
                <a:latin typeface="Calibri" panose="020F0502020204030204" pitchFamily="34" charset="0"/>
              </a:rPr>
              <a:t>	</a:t>
            </a:r>
          </a:p>
          <a:p>
            <a:endParaRPr lang="en-NZ" sz="1400" dirty="0"/>
          </a:p>
        </p:txBody>
      </p:sp>
    </p:spTree>
    <p:extLst>
      <p:ext uri="{BB962C8B-B14F-4D97-AF65-F5344CB8AC3E}">
        <p14:creationId xmlns:p14="http://schemas.microsoft.com/office/powerpoint/2010/main" val="413264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B17AC-4A04-42A0-AC0D-9EE24B9A52E5}"/>
              </a:ext>
            </a:extLst>
          </p:cNvPr>
          <p:cNvSpPr>
            <a:spLocks noGrp="1"/>
          </p:cNvSpPr>
          <p:nvPr>
            <p:ph type="title"/>
          </p:nvPr>
        </p:nvSpPr>
        <p:spPr/>
        <p:txBody>
          <a:bodyPr/>
          <a:lstStyle/>
          <a:p>
            <a:r>
              <a:rPr lang="en-NZ" dirty="0"/>
              <a:t>Challenges: Editions</a:t>
            </a:r>
          </a:p>
        </p:txBody>
      </p:sp>
      <p:sp>
        <p:nvSpPr>
          <p:cNvPr id="3" name="Content Placeholder 2">
            <a:extLst>
              <a:ext uri="{FF2B5EF4-FFF2-40B4-BE49-F238E27FC236}">
                <a16:creationId xmlns:a16="http://schemas.microsoft.com/office/drawing/2014/main" id="{E4EBF754-CE57-48F0-BF9F-6480D13593C0}"/>
              </a:ext>
            </a:extLst>
          </p:cNvPr>
          <p:cNvSpPr>
            <a:spLocks noGrp="1"/>
          </p:cNvSpPr>
          <p:nvPr>
            <p:ph idx="1"/>
          </p:nvPr>
        </p:nvSpPr>
        <p:spPr/>
        <p:txBody>
          <a:bodyPr/>
          <a:lstStyle/>
          <a:p>
            <a:r>
              <a:rPr lang="en-NZ" dirty="0"/>
              <a:t>Every book retained requires storage space and maintenance overheads. The question of which editions to keep needs to be considered. </a:t>
            </a:r>
          </a:p>
          <a:p>
            <a:endParaRPr lang="en-NZ" dirty="0"/>
          </a:p>
          <a:p>
            <a:r>
              <a:rPr lang="en-NZ" dirty="0"/>
              <a:t>Do you need to acquire every edition of say Lights of Guidance?</a:t>
            </a:r>
          </a:p>
          <a:p>
            <a:r>
              <a:rPr lang="en-NZ" dirty="0"/>
              <a:t>Do you need multiple editions of the Guardians writings which have different prefaces and forewords but the body of the text is unchanged.?</a:t>
            </a:r>
          </a:p>
          <a:p>
            <a:endParaRPr lang="en-NZ" dirty="0"/>
          </a:p>
        </p:txBody>
      </p:sp>
    </p:spTree>
    <p:extLst>
      <p:ext uri="{BB962C8B-B14F-4D97-AF65-F5344CB8AC3E}">
        <p14:creationId xmlns:p14="http://schemas.microsoft.com/office/powerpoint/2010/main" val="1526077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BC616-F81E-414D-AE4A-9E77191365E4}"/>
              </a:ext>
            </a:extLst>
          </p:cNvPr>
          <p:cNvSpPr>
            <a:spLocks noGrp="1"/>
          </p:cNvSpPr>
          <p:nvPr>
            <p:ph type="title"/>
          </p:nvPr>
        </p:nvSpPr>
        <p:spPr/>
        <p:txBody>
          <a:bodyPr/>
          <a:lstStyle/>
          <a:p>
            <a:r>
              <a:rPr lang="en-NZ" dirty="0"/>
              <a:t>Challenges: Link Rot</a:t>
            </a:r>
          </a:p>
        </p:txBody>
      </p:sp>
      <p:sp>
        <p:nvSpPr>
          <p:cNvPr id="3" name="Content Placeholder 2">
            <a:extLst>
              <a:ext uri="{FF2B5EF4-FFF2-40B4-BE49-F238E27FC236}">
                <a16:creationId xmlns:a16="http://schemas.microsoft.com/office/drawing/2014/main" id="{43667957-EEA0-48D7-B5A9-BEF9847F107E}"/>
              </a:ext>
            </a:extLst>
          </p:cNvPr>
          <p:cNvSpPr>
            <a:spLocks noGrp="1"/>
          </p:cNvSpPr>
          <p:nvPr>
            <p:ph idx="1"/>
          </p:nvPr>
        </p:nvSpPr>
        <p:spPr/>
        <p:txBody>
          <a:bodyPr/>
          <a:lstStyle/>
          <a:p>
            <a:r>
              <a:rPr lang="en-NZ" dirty="0"/>
              <a:t>It is impossible to guarantee that a digital artifact will be where you found it when you go back.</a:t>
            </a:r>
          </a:p>
          <a:p>
            <a:r>
              <a:rPr lang="en-NZ" dirty="0"/>
              <a:t>Manage your own reliable store of digital documents</a:t>
            </a:r>
          </a:p>
        </p:txBody>
      </p:sp>
    </p:spTree>
    <p:extLst>
      <p:ext uri="{BB962C8B-B14F-4D97-AF65-F5344CB8AC3E}">
        <p14:creationId xmlns:p14="http://schemas.microsoft.com/office/powerpoint/2010/main" val="2418868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0725A-C8E7-4146-BB90-A0F7879C39DB}"/>
              </a:ext>
            </a:extLst>
          </p:cNvPr>
          <p:cNvSpPr>
            <a:spLocks noGrp="1"/>
          </p:cNvSpPr>
          <p:nvPr>
            <p:ph type="title"/>
          </p:nvPr>
        </p:nvSpPr>
        <p:spPr/>
        <p:txBody>
          <a:bodyPr/>
          <a:lstStyle/>
          <a:p>
            <a:r>
              <a:rPr lang="en-NZ" dirty="0"/>
              <a:t>Challenges:  Print on Demand/Self Publishing	</a:t>
            </a:r>
          </a:p>
        </p:txBody>
      </p:sp>
      <p:sp>
        <p:nvSpPr>
          <p:cNvPr id="3" name="Content Placeholder 2">
            <a:extLst>
              <a:ext uri="{FF2B5EF4-FFF2-40B4-BE49-F238E27FC236}">
                <a16:creationId xmlns:a16="http://schemas.microsoft.com/office/drawing/2014/main" id="{4080214F-EAF9-46BA-8759-3FABF1B64A0C}"/>
              </a:ext>
            </a:extLst>
          </p:cNvPr>
          <p:cNvSpPr>
            <a:spLocks noGrp="1"/>
          </p:cNvSpPr>
          <p:nvPr>
            <p:ph idx="1"/>
          </p:nvPr>
        </p:nvSpPr>
        <p:spPr/>
        <p:txBody>
          <a:bodyPr/>
          <a:lstStyle/>
          <a:p>
            <a:r>
              <a:rPr lang="en-NZ" dirty="0"/>
              <a:t>Missing metadata (Publisher, date of publication, ISBN, Place of publication)</a:t>
            </a:r>
          </a:p>
        </p:txBody>
      </p:sp>
    </p:spTree>
    <p:extLst>
      <p:ext uri="{BB962C8B-B14F-4D97-AF65-F5344CB8AC3E}">
        <p14:creationId xmlns:p14="http://schemas.microsoft.com/office/powerpoint/2010/main" val="1650786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DD766-D432-419A-8128-0D07184AA77A}"/>
              </a:ext>
            </a:extLst>
          </p:cNvPr>
          <p:cNvSpPr>
            <a:spLocks noGrp="1"/>
          </p:cNvSpPr>
          <p:nvPr>
            <p:ph type="title"/>
          </p:nvPr>
        </p:nvSpPr>
        <p:spPr/>
        <p:txBody>
          <a:bodyPr/>
          <a:lstStyle/>
          <a:p>
            <a:r>
              <a:rPr lang="en-NZ" dirty="0"/>
              <a:t>Challenges:  Kindle only Publications, Digital Rights Management, Licensing</a:t>
            </a:r>
          </a:p>
        </p:txBody>
      </p:sp>
      <p:sp>
        <p:nvSpPr>
          <p:cNvPr id="3" name="Content Placeholder 2">
            <a:extLst>
              <a:ext uri="{FF2B5EF4-FFF2-40B4-BE49-F238E27FC236}">
                <a16:creationId xmlns:a16="http://schemas.microsoft.com/office/drawing/2014/main" id="{6F45957B-1A58-46AF-88FB-5EC2C774A60D}"/>
              </a:ext>
            </a:extLst>
          </p:cNvPr>
          <p:cNvSpPr>
            <a:spLocks noGrp="1"/>
          </p:cNvSpPr>
          <p:nvPr>
            <p:ph idx="1"/>
          </p:nvPr>
        </p:nvSpPr>
        <p:spPr/>
        <p:txBody>
          <a:bodyPr/>
          <a:lstStyle/>
          <a:p>
            <a:r>
              <a:rPr lang="en-GB" dirty="0"/>
              <a:t>Some </a:t>
            </a:r>
            <a:r>
              <a:rPr lang="en-GB" dirty="0" err="1"/>
              <a:t>Bahaí</a:t>
            </a:r>
            <a:r>
              <a:rPr lang="en-GB" dirty="0"/>
              <a:t> material is only available in Kindle format, licensed from Amazon to an individual person. This makes it difficult to have a holding of this title although it is always possible to have a bibliographic record.</a:t>
            </a:r>
          </a:p>
          <a:p>
            <a:r>
              <a:rPr lang="en-GB" dirty="0"/>
              <a:t>Amazon Kindle titles are not generally available through libraries although there is software integration with Amazon</a:t>
            </a:r>
          </a:p>
          <a:p>
            <a:endParaRPr lang="en-NZ" dirty="0"/>
          </a:p>
        </p:txBody>
      </p:sp>
    </p:spTree>
    <p:extLst>
      <p:ext uri="{BB962C8B-B14F-4D97-AF65-F5344CB8AC3E}">
        <p14:creationId xmlns:p14="http://schemas.microsoft.com/office/powerpoint/2010/main" val="3202019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B9948-C4C2-48AA-833F-65A9894B1F7C}"/>
              </a:ext>
            </a:extLst>
          </p:cNvPr>
          <p:cNvSpPr>
            <a:spLocks noGrp="1"/>
          </p:cNvSpPr>
          <p:nvPr>
            <p:ph type="title"/>
          </p:nvPr>
        </p:nvSpPr>
        <p:spPr>
          <a:xfrm>
            <a:off x="2275425" y="624110"/>
            <a:ext cx="3122075" cy="1318990"/>
          </a:xfrm>
        </p:spPr>
        <p:txBody>
          <a:bodyPr/>
          <a:lstStyle/>
          <a:p>
            <a:r>
              <a:rPr lang="en-NZ" dirty="0"/>
              <a:t>Cataloguing in Koha</a:t>
            </a:r>
          </a:p>
        </p:txBody>
      </p:sp>
      <p:pic>
        <p:nvPicPr>
          <p:cNvPr id="5" name="Picture 4">
            <a:extLst>
              <a:ext uri="{FF2B5EF4-FFF2-40B4-BE49-F238E27FC236}">
                <a16:creationId xmlns:a16="http://schemas.microsoft.com/office/drawing/2014/main" id="{916277E0-07E6-40E2-98BD-E9E6710F8724}"/>
              </a:ext>
            </a:extLst>
          </p:cNvPr>
          <p:cNvPicPr>
            <a:picLocks noChangeAspect="1"/>
          </p:cNvPicPr>
          <p:nvPr/>
        </p:nvPicPr>
        <p:blipFill>
          <a:blip r:embed="rId2"/>
          <a:stretch>
            <a:fillRect/>
          </a:stretch>
        </p:blipFill>
        <p:spPr>
          <a:xfrm>
            <a:off x="5815274" y="75749"/>
            <a:ext cx="6145243" cy="6858000"/>
          </a:xfrm>
          <a:prstGeom prst="rect">
            <a:avLst/>
          </a:prstGeom>
        </p:spPr>
      </p:pic>
    </p:spTree>
    <p:extLst>
      <p:ext uri="{BB962C8B-B14F-4D97-AF65-F5344CB8AC3E}">
        <p14:creationId xmlns:p14="http://schemas.microsoft.com/office/powerpoint/2010/main" val="2142179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86166-4883-494D-AD0F-E76C0A8E4B41}"/>
              </a:ext>
            </a:extLst>
          </p:cNvPr>
          <p:cNvSpPr>
            <a:spLocks noGrp="1"/>
          </p:cNvSpPr>
          <p:nvPr>
            <p:ph type="title"/>
          </p:nvPr>
        </p:nvSpPr>
        <p:spPr>
          <a:xfrm>
            <a:off x="413287" y="1398810"/>
            <a:ext cx="3282413" cy="1547590"/>
          </a:xfrm>
        </p:spPr>
        <p:txBody>
          <a:bodyPr/>
          <a:lstStyle/>
          <a:p>
            <a:r>
              <a:rPr lang="en-NZ" dirty="0"/>
              <a:t>Cataloguing View</a:t>
            </a:r>
          </a:p>
        </p:txBody>
      </p:sp>
      <p:pic>
        <p:nvPicPr>
          <p:cNvPr id="5" name="Picture 4">
            <a:extLst>
              <a:ext uri="{FF2B5EF4-FFF2-40B4-BE49-F238E27FC236}">
                <a16:creationId xmlns:a16="http://schemas.microsoft.com/office/drawing/2014/main" id="{88DE62FE-2646-402D-A470-39410E783255}"/>
              </a:ext>
            </a:extLst>
          </p:cNvPr>
          <p:cNvPicPr>
            <a:picLocks noChangeAspect="1"/>
          </p:cNvPicPr>
          <p:nvPr/>
        </p:nvPicPr>
        <p:blipFill>
          <a:blip r:embed="rId2"/>
          <a:stretch>
            <a:fillRect/>
          </a:stretch>
        </p:blipFill>
        <p:spPr>
          <a:xfrm>
            <a:off x="3887495" y="371475"/>
            <a:ext cx="8135993" cy="6115050"/>
          </a:xfrm>
          <a:prstGeom prst="rect">
            <a:avLst/>
          </a:prstGeom>
        </p:spPr>
      </p:pic>
    </p:spTree>
    <p:extLst>
      <p:ext uri="{BB962C8B-B14F-4D97-AF65-F5344CB8AC3E}">
        <p14:creationId xmlns:p14="http://schemas.microsoft.com/office/powerpoint/2010/main" val="2527377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E532E-C17E-42BA-80FA-ECC7E5A256B0}"/>
              </a:ext>
            </a:extLst>
          </p:cNvPr>
          <p:cNvSpPr>
            <a:spLocks noGrp="1"/>
          </p:cNvSpPr>
          <p:nvPr>
            <p:ph type="title"/>
          </p:nvPr>
        </p:nvSpPr>
        <p:spPr>
          <a:xfrm>
            <a:off x="1862675" y="541560"/>
            <a:ext cx="2817275" cy="906240"/>
          </a:xfrm>
        </p:spPr>
        <p:txBody>
          <a:bodyPr/>
          <a:lstStyle/>
          <a:p>
            <a:r>
              <a:rPr lang="en-NZ" dirty="0"/>
              <a:t>OPAC View</a:t>
            </a:r>
          </a:p>
        </p:txBody>
      </p:sp>
      <p:sp>
        <p:nvSpPr>
          <p:cNvPr id="4" name="TextBox 3">
            <a:extLst>
              <a:ext uri="{FF2B5EF4-FFF2-40B4-BE49-F238E27FC236}">
                <a16:creationId xmlns:a16="http://schemas.microsoft.com/office/drawing/2014/main" id="{FF651563-25EA-4909-B7FA-496AA5C8A107}"/>
              </a:ext>
            </a:extLst>
          </p:cNvPr>
          <p:cNvSpPr txBox="1"/>
          <p:nvPr/>
        </p:nvSpPr>
        <p:spPr>
          <a:xfrm>
            <a:off x="691531" y="1557008"/>
            <a:ext cx="4042789" cy="646331"/>
          </a:xfrm>
          <a:prstGeom prst="rect">
            <a:avLst/>
          </a:prstGeom>
          <a:noFill/>
        </p:spPr>
        <p:txBody>
          <a:bodyPr wrap="square" rtlCol="0">
            <a:spAutoFit/>
          </a:bodyPr>
          <a:lstStyle/>
          <a:p>
            <a:r>
              <a:rPr lang="en-NZ" dirty="0"/>
              <a:t>Development site: </a:t>
            </a:r>
            <a:r>
              <a:rPr lang="en-NZ" dirty="0">
                <a:hlinkClick r:id="rId2"/>
              </a:rPr>
              <a:t>https://library.abs.org.nz/</a:t>
            </a:r>
            <a:r>
              <a:rPr lang="en-NZ" dirty="0"/>
              <a:t> </a:t>
            </a:r>
          </a:p>
        </p:txBody>
      </p:sp>
      <p:pic>
        <p:nvPicPr>
          <p:cNvPr id="6" name="Picture 5">
            <a:extLst>
              <a:ext uri="{FF2B5EF4-FFF2-40B4-BE49-F238E27FC236}">
                <a16:creationId xmlns:a16="http://schemas.microsoft.com/office/drawing/2014/main" id="{65B269D7-2A9E-4B61-8824-9E3FB25120CC}"/>
              </a:ext>
            </a:extLst>
          </p:cNvPr>
          <p:cNvPicPr>
            <a:picLocks noChangeAspect="1"/>
          </p:cNvPicPr>
          <p:nvPr/>
        </p:nvPicPr>
        <p:blipFill>
          <a:blip r:embed="rId3"/>
          <a:stretch>
            <a:fillRect/>
          </a:stretch>
        </p:blipFill>
        <p:spPr>
          <a:xfrm>
            <a:off x="5522928" y="482600"/>
            <a:ext cx="6486489" cy="6115050"/>
          </a:xfrm>
          <a:prstGeom prst="rect">
            <a:avLst/>
          </a:prstGeom>
        </p:spPr>
      </p:pic>
    </p:spTree>
    <p:extLst>
      <p:ext uri="{BB962C8B-B14F-4D97-AF65-F5344CB8AC3E}">
        <p14:creationId xmlns:p14="http://schemas.microsoft.com/office/powerpoint/2010/main" val="3752825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EF5CB-0A0E-4581-B3B3-614C015C1272}"/>
              </a:ext>
            </a:extLst>
          </p:cNvPr>
          <p:cNvSpPr>
            <a:spLocks noGrp="1"/>
          </p:cNvSpPr>
          <p:nvPr>
            <p:ph type="title"/>
          </p:nvPr>
        </p:nvSpPr>
        <p:spPr/>
        <p:txBody>
          <a:bodyPr/>
          <a:lstStyle/>
          <a:p>
            <a:r>
              <a:rPr lang="en-NZ" dirty="0"/>
              <a:t>Libraries: Value in Baha’i terms</a:t>
            </a:r>
          </a:p>
        </p:txBody>
      </p:sp>
      <p:sp>
        <p:nvSpPr>
          <p:cNvPr id="3" name="Content Placeholder 2">
            <a:extLst>
              <a:ext uri="{FF2B5EF4-FFF2-40B4-BE49-F238E27FC236}">
                <a16:creationId xmlns:a16="http://schemas.microsoft.com/office/drawing/2014/main" id="{2E2DA18C-1802-4C1D-8071-9BA20D1BA40D}"/>
              </a:ext>
            </a:extLst>
          </p:cNvPr>
          <p:cNvSpPr>
            <a:spLocks noGrp="1"/>
          </p:cNvSpPr>
          <p:nvPr>
            <p:ph idx="1"/>
          </p:nvPr>
        </p:nvSpPr>
        <p:spPr/>
        <p:txBody>
          <a:bodyPr/>
          <a:lstStyle/>
          <a:p>
            <a:r>
              <a:rPr lang="en-GB" dirty="0"/>
              <a:t>Libraries are part of the Institution of the Haziratu'l-Quds</a:t>
            </a:r>
            <a:br>
              <a:rPr lang="en-GB" dirty="0"/>
            </a:br>
            <a:br>
              <a:rPr lang="en-GB" dirty="0"/>
            </a:br>
            <a:r>
              <a:rPr lang="en-GB" b="0" i="0">
                <a:solidFill>
                  <a:srgbClr val="000000"/>
                </a:solidFill>
                <a:effectLst/>
                <a:latin typeface="Arial" panose="020B0604020202020204" pitchFamily="34" charset="0"/>
              </a:rPr>
              <a:t> …whether </a:t>
            </a:r>
            <a:r>
              <a:rPr lang="en-GB" b="0" i="0" dirty="0">
                <a:solidFill>
                  <a:srgbClr val="000000"/>
                </a:solidFill>
                <a:effectLst/>
                <a:latin typeface="Arial" panose="020B0604020202020204" pitchFamily="34" charset="0"/>
              </a:rPr>
              <a:t>local or national, will, as its component parts, such as the Secretariat, the Treasury, the Archives, the Library, the Publishing Office, the Assembly Hall, the Council Chamber, the Pilgrims' Hostel, are brought together and made jointly to operate in one spot, be increasingly regarded as the focus of all Bahá'í administrative activity, and symbolize, in a befitting manner, the ideal of service animating the Bahá'í community in its relation alike to the Faith and to mankind in genera – God Passes by 339-40</a:t>
            </a:r>
          </a:p>
          <a:p>
            <a:endParaRPr lang="en-GB" dirty="0">
              <a:solidFill>
                <a:srgbClr val="000000"/>
              </a:solidFill>
              <a:latin typeface="Arial" panose="020B0604020202020204" pitchFamily="34" charset="0"/>
            </a:endParaRPr>
          </a:p>
          <a:p>
            <a:pPr marL="0" indent="0">
              <a:buNone/>
            </a:pPr>
            <a:endParaRPr lang="en-NZ" dirty="0"/>
          </a:p>
        </p:txBody>
      </p:sp>
    </p:spTree>
    <p:extLst>
      <p:ext uri="{BB962C8B-B14F-4D97-AF65-F5344CB8AC3E}">
        <p14:creationId xmlns:p14="http://schemas.microsoft.com/office/powerpoint/2010/main" val="942548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954E4-1699-48F2-932F-46A0B7FDDC77}"/>
              </a:ext>
            </a:extLst>
          </p:cNvPr>
          <p:cNvSpPr>
            <a:spLocks noGrp="1"/>
          </p:cNvSpPr>
          <p:nvPr>
            <p:ph type="title"/>
          </p:nvPr>
        </p:nvSpPr>
        <p:spPr>
          <a:xfrm>
            <a:off x="472662" y="1392735"/>
            <a:ext cx="2063542" cy="4694430"/>
          </a:xfrm>
        </p:spPr>
        <p:txBody>
          <a:bodyPr>
            <a:normAutofit/>
          </a:bodyPr>
          <a:lstStyle/>
          <a:p>
            <a:r>
              <a:rPr lang="en-NZ" sz="2400" dirty="0"/>
              <a:t>MARC View From OPAC</a:t>
            </a:r>
            <a:br>
              <a:rPr lang="en-NZ" sz="2400" dirty="0"/>
            </a:br>
            <a:br>
              <a:rPr lang="en-NZ" sz="2400" dirty="0"/>
            </a:br>
            <a:r>
              <a:rPr lang="en-NZ" sz="2000" dirty="0"/>
              <a:t>This allows export of the bibliographic record to bibliograph collection tools (e.g. </a:t>
            </a:r>
            <a:r>
              <a:rPr lang="en-NZ" sz="2000" dirty="0" err="1"/>
              <a:t>BibTex</a:t>
            </a:r>
            <a:r>
              <a:rPr lang="en-NZ" sz="2000" dirty="0"/>
              <a:t>, RIS)</a:t>
            </a:r>
          </a:p>
        </p:txBody>
      </p:sp>
      <p:sp>
        <p:nvSpPr>
          <p:cNvPr id="3" name="Content Placeholder 2">
            <a:extLst>
              <a:ext uri="{FF2B5EF4-FFF2-40B4-BE49-F238E27FC236}">
                <a16:creationId xmlns:a16="http://schemas.microsoft.com/office/drawing/2014/main" id="{C1667532-756C-4484-BBD6-90F140246935}"/>
              </a:ext>
            </a:extLst>
          </p:cNvPr>
          <p:cNvSpPr>
            <a:spLocks noGrp="1"/>
          </p:cNvSpPr>
          <p:nvPr>
            <p:ph idx="1"/>
          </p:nvPr>
        </p:nvSpPr>
        <p:spPr/>
        <p:txBody>
          <a:bodyPr/>
          <a:lstStyle/>
          <a:p>
            <a:endParaRPr lang="en-NZ"/>
          </a:p>
        </p:txBody>
      </p:sp>
      <p:pic>
        <p:nvPicPr>
          <p:cNvPr id="5" name="Picture 4">
            <a:extLst>
              <a:ext uri="{FF2B5EF4-FFF2-40B4-BE49-F238E27FC236}">
                <a16:creationId xmlns:a16="http://schemas.microsoft.com/office/drawing/2014/main" id="{6F4A28BB-947B-4523-855F-F1CD5DBDD700}"/>
              </a:ext>
            </a:extLst>
          </p:cNvPr>
          <p:cNvPicPr>
            <a:picLocks noChangeAspect="1"/>
          </p:cNvPicPr>
          <p:nvPr/>
        </p:nvPicPr>
        <p:blipFill>
          <a:blip r:embed="rId2"/>
          <a:stretch>
            <a:fillRect/>
          </a:stretch>
        </p:blipFill>
        <p:spPr>
          <a:xfrm>
            <a:off x="2624551" y="787026"/>
            <a:ext cx="9344056" cy="5756302"/>
          </a:xfrm>
          <a:prstGeom prst="rect">
            <a:avLst/>
          </a:prstGeom>
        </p:spPr>
      </p:pic>
    </p:spTree>
    <p:extLst>
      <p:ext uri="{BB962C8B-B14F-4D97-AF65-F5344CB8AC3E}">
        <p14:creationId xmlns:p14="http://schemas.microsoft.com/office/powerpoint/2010/main" val="341203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8C966-E6CE-45CB-93FF-B816F1A4CB84}"/>
              </a:ext>
            </a:extLst>
          </p:cNvPr>
          <p:cNvSpPr>
            <a:spLocks noGrp="1"/>
          </p:cNvSpPr>
          <p:nvPr>
            <p:ph type="title"/>
          </p:nvPr>
        </p:nvSpPr>
        <p:spPr>
          <a:xfrm>
            <a:off x="2469238" y="628527"/>
            <a:ext cx="8911687" cy="1280890"/>
          </a:xfrm>
        </p:spPr>
        <p:txBody>
          <a:bodyPr/>
          <a:lstStyle/>
          <a:p>
            <a:r>
              <a:rPr lang="en-NZ" dirty="0"/>
              <a:t>MARC21 and Classification Resources</a:t>
            </a:r>
          </a:p>
        </p:txBody>
      </p:sp>
      <p:sp>
        <p:nvSpPr>
          <p:cNvPr id="3" name="Content Placeholder 2">
            <a:extLst>
              <a:ext uri="{FF2B5EF4-FFF2-40B4-BE49-F238E27FC236}">
                <a16:creationId xmlns:a16="http://schemas.microsoft.com/office/drawing/2014/main" id="{A4A480C1-0EBB-403E-B22D-B4F43AF0D7A9}"/>
              </a:ext>
            </a:extLst>
          </p:cNvPr>
          <p:cNvSpPr>
            <a:spLocks noGrp="1"/>
          </p:cNvSpPr>
          <p:nvPr>
            <p:ph idx="1"/>
          </p:nvPr>
        </p:nvSpPr>
        <p:spPr>
          <a:xfrm>
            <a:off x="2465525" y="2168939"/>
            <a:ext cx="8915400" cy="3777622"/>
          </a:xfrm>
        </p:spPr>
        <p:txBody>
          <a:bodyPr>
            <a:normAutofit lnSpcReduction="10000"/>
          </a:bodyPr>
          <a:lstStyle/>
          <a:p>
            <a:r>
              <a:rPr lang="en-NZ" dirty="0"/>
              <a:t>MARC 21 Format for Bibliographic Data</a:t>
            </a:r>
          </a:p>
          <a:p>
            <a:pPr lvl="1"/>
            <a:r>
              <a:rPr lang="en-NZ" dirty="0">
                <a:hlinkClick r:id="rId2"/>
              </a:rPr>
              <a:t>https://www.loc.gov/marc/bibliographic/</a:t>
            </a:r>
            <a:r>
              <a:rPr lang="en-NZ" dirty="0"/>
              <a:t> </a:t>
            </a:r>
          </a:p>
          <a:p>
            <a:r>
              <a:rPr lang="en-NZ" dirty="0"/>
              <a:t>RDA Steering Committee</a:t>
            </a:r>
          </a:p>
          <a:p>
            <a:pPr lvl="1"/>
            <a:r>
              <a:rPr lang="en-NZ" dirty="0">
                <a:hlinkClick r:id="rId3"/>
              </a:rPr>
              <a:t>http://www.rda-rsc.org/</a:t>
            </a:r>
            <a:endParaRPr lang="en-NZ" dirty="0"/>
          </a:p>
          <a:p>
            <a:r>
              <a:rPr lang="en-NZ" dirty="0"/>
              <a:t>C# MARC Editor </a:t>
            </a:r>
          </a:p>
          <a:p>
            <a:pPr lvl="1"/>
            <a:r>
              <a:rPr lang="en-NZ" dirty="0">
                <a:hlinkClick r:id="rId4"/>
              </a:rPr>
              <a:t>https://csharpmarc.net/</a:t>
            </a:r>
            <a:r>
              <a:rPr lang="en-NZ" dirty="0"/>
              <a:t> </a:t>
            </a:r>
          </a:p>
          <a:p>
            <a:r>
              <a:rPr lang="en-NZ" dirty="0" err="1"/>
              <a:t>MarcEdit</a:t>
            </a:r>
            <a:endParaRPr lang="en-NZ" dirty="0"/>
          </a:p>
          <a:p>
            <a:pPr lvl="1"/>
            <a:r>
              <a:rPr lang="en-NZ" dirty="0">
                <a:hlinkClick r:id="rId5"/>
              </a:rPr>
              <a:t>https://marcedit.reeset.net/</a:t>
            </a:r>
            <a:r>
              <a:rPr lang="en-NZ" dirty="0"/>
              <a:t> </a:t>
            </a:r>
            <a:br>
              <a:rPr lang="en-NZ" dirty="0"/>
            </a:br>
            <a:br>
              <a:rPr lang="en-NZ" dirty="0"/>
            </a:br>
            <a:br>
              <a:rPr lang="en-NZ" dirty="0"/>
            </a:br>
            <a:endParaRPr lang="en-NZ" dirty="0"/>
          </a:p>
        </p:txBody>
      </p:sp>
    </p:spTree>
    <p:extLst>
      <p:ext uri="{BB962C8B-B14F-4D97-AF65-F5344CB8AC3E}">
        <p14:creationId xmlns:p14="http://schemas.microsoft.com/office/powerpoint/2010/main" val="1927794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3A6EF-920A-499D-98A9-D300D200DC4E}"/>
              </a:ext>
            </a:extLst>
          </p:cNvPr>
          <p:cNvSpPr>
            <a:spLocks noGrp="1"/>
          </p:cNvSpPr>
          <p:nvPr>
            <p:ph type="title"/>
          </p:nvPr>
        </p:nvSpPr>
        <p:spPr/>
        <p:txBody>
          <a:bodyPr/>
          <a:lstStyle/>
          <a:p>
            <a:r>
              <a:rPr lang="en-NZ" dirty="0"/>
              <a:t>Note on Digital Humanities</a:t>
            </a:r>
          </a:p>
        </p:txBody>
      </p:sp>
      <p:sp>
        <p:nvSpPr>
          <p:cNvPr id="3" name="Content Placeholder 2">
            <a:extLst>
              <a:ext uri="{FF2B5EF4-FFF2-40B4-BE49-F238E27FC236}">
                <a16:creationId xmlns:a16="http://schemas.microsoft.com/office/drawing/2014/main" id="{9C23A382-96EC-434F-848D-A5AB933E9BEE}"/>
              </a:ext>
            </a:extLst>
          </p:cNvPr>
          <p:cNvSpPr>
            <a:spLocks noGrp="1"/>
          </p:cNvSpPr>
          <p:nvPr>
            <p:ph idx="1"/>
          </p:nvPr>
        </p:nvSpPr>
        <p:spPr>
          <a:xfrm>
            <a:off x="1727821" y="1444486"/>
            <a:ext cx="8591205" cy="1540248"/>
          </a:xfrm>
        </p:spPr>
        <p:txBody>
          <a:bodyPr>
            <a:normAutofit fontScale="70000" lnSpcReduction="20000"/>
          </a:bodyPr>
          <a:lstStyle/>
          <a:p>
            <a:r>
              <a:rPr lang="en-GB" dirty="0"/>
              <a:t>Library catalogues represent one facet of an ever growing and ever expanding field of digital humanities.</a:t>
            </a:r>
          </a:p>
          <a:p>
            <a:r>
              <a:rPr lang="en-GB" dirty="0"/>
              <a:t>This represents a computational turn in humanities.</a:t>
            </a:r>
          </a:p>
          <a:p>
            <a:r>
              <a:rPr lang="en-GB" dirty="0"/>
              <a:t>More than digitisation can include textual analysis, hypertext, data mining, statistical analysis. Digital </a:t>
            </a:r>
            <a:r>
              <a:rPr lang="en-GB" dirty="0" err="1"/>
              <a:t>mappingvisualization</a:t>
            </a:r>
            <a:r>
              <a:rPr lang="en-GB" dirty="0"/>
              <a:t> and graph or networks tools</a:t>
            </a:r>
            <a:br>
              <a:rPr lang="en-GB" dirty="0"/>
            </a:br>
            <a:br>
              <a:rPr lang="en-GB" dirty="0"/>
            </a:br>
            <a:endParaRPr lang="en-NZ" dirty="0"/>
          </a:p>
        </p:txBody>
      </p:sp>
      <p:pic>
        <p:nvPicPr>
          <p:cNvPr id="1026" name="Picture 2">
            <a:extLst>
              <a:ext uri="{FF2B5EF4-FFF2-40B4-BE49-F238E27FC236}">
                <a16:creationId xmlns:a16="http://schemas.microsoft.com/office/drawing/2014/main" id="{62B77C73-4448-4627-9A12-E43533557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724" y="3197108"/>
            <a:ext cx="4899163" cy="3094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044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1365A-D90F-466E-AB2A-9DDC5A146E03}"/>
              </a:ext>
            </a:extLst>
          </p:cNvPr>
          <p:cNvSpPr>
            <a:spLocks noGrp="1"/>
          </p:cNvSpPr>
          <p:nvPr>
            <p:ph type="title"/>
          </p:nvPr>
        </p:nvSpPr>
        <p:spPr/>
        <p:txBody>
          <a:bodyPr/>
          <a:lstStyle/>
          <a:p>
            <a:r>
              <a:rPr lang="en-NZ" dirty="0"/>
              <a:t>Searchable Cataloguing</a:t>
            </a:r>
          </a:p>
        </p:txBody>
      </p:sp>
      <p:sp>
        <p:nvSpPr>
          <p:cNvPr id="3" name="Content Placeholder 2">
            <a:extLst>
              <a:ext uri="{FF2B5EF4-FFF2-40B4-BE49-F238E27FC236}">
                <a16:creationId xmlns:a16="http://schemas.microsoft.com/office/drawing/2014/main" id="{93ACFC00-658A-4E8C-A2BD-82668585B715}"/>
              </a:ext>
            </a:extLst>
          </p:cNvPr>
          <p:cNvSpPr>
            <a:spLocks noGrp="1"/>
          </p:cNvSpPr>
          <p:nvPr>
            <p:ph idx="1"/>
          </p:nvPr>
        </p:nvSpPr>
        <p:spPr/>
        <p:txBody>
          <a:bodyPr/>
          <a:lstStyle/>
          <a:p>
            <a:r>
              <a:rPr lang="en-GB" dirty="0"/>
              <a:t>The key thing is being able to find information</a:t>
            </a:r>
          </a:p>
          <a:p>
            <a:r>
              <a:rPr lang="en-GB" dirty="0"/>
              <a:t>I am driven by improving the quality of research output by building on our existing body of published work so we are always advancing forward</a:t>
            </a:r>
          </a:p>
          <a:p>
            <a:r>
              <a:rPr lang="en-GB" dirty="0"/>
              <a:t>So I am interested in a search engine rather than the minutiae of shelving systems and where to physically place materials. </a:t>
            </a:r>
          </a:p>
          <a:p>
            <a:r>
              <a:rPr lang="en-GB" dirty="0"/>
              <a:t>The purpose is to reduce the unknowns</a:t>
            </a:r>
            <a:endParaRPr lang="en-NZ" dirty="0"/>
          </a:p>
        </p:txBody>
      </p:sp>
    </p:spTree>
    <p:extLst>
      <p:ext uri="{BB962C8B-B14F-4D97-AF65-F5344CB8AC3E}">
        <p14:creationId xmlns:p14="http://schemas.microsoft.com/office/powerpoint/2010/main" val="510486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6745-E59A-4551-B065-A05461CB30AB}"/>
              </a:ext>
            </a:extLst>
          </p:cNvPr>
          <p:cNvSpPr>
            <a:spLocks noGrp="1"/>
          </p:cNvSpPr>
          <p:nvPr>
            <p:ph type="title"/>
          </p:nvPr>
        </p:nvSpPr>
        <p:spPr/>
        <p:txBody>
          <a:bodyPr>
            <a:normAutofit fontScale="90000"/>
          </a:bodyPr>
          <a:lstStyle/>
          <a:p>
            <a:r>
              <a:rPr lang="en-NZ" dirty="0"/>
              <a:t>The Idea of a Union Catalogue: Cataloguing something you don’t possess.</a:t>
            </a:r>
          </a:p>
        </p:txBody>
      </p:sp>
      <p:sp>
        <p:nvSpPr>
          <p:cNvPr id="3" name="Content Placeholder 2">
            <a:extLst>
              <a:ext uri="{FF2B5EF4-FFF2-40B4-BE49-F238E27FC236}">
                <a16:creationId xmlns:a16="http://schemas.microsoft.com/office/drawing/2014/main" id="{AC8101FA-C95F-4B5C-A21B-5C978BCF44C4}"/>
              </a:ext>
            </a:extLst>
          </p:cNvPr>
          <p:cNvSpPr>
            <a:spLocks noGrp="1"/>
          </p:cNvSpPr>
          <p:nvPr>
            <p:ph idx="1"/>
          </p:nvPr>
        </p:nvSpPr>
        <p:spPr/>
        <p:txBody>
          <a:bodyPr/>
          <a:lstStyle/>
          <a:p>
            <a:r>
              <a:rPr lang="en-GB" dirty="0"/>
              <a:t>There are several possibilities here. One is to have a catalogue that aggregates local libraries into a union catalogue. So you would record a bibliographic held in a local library but identify the holdings held in other places</a:t>
            </a:r>
            <a:endParaRPr lang="en-NZ" dirty="0"/>
          </a:p>
        </p:txBody>
      </p:sp>
    </p:spTree>
    <p:extLst>
      <p:ext uri="{BB962C8B-B14F-4D97-AF65-F5344CB8AC3E}">
        <p14:creationId xmlns:p14="http://schemas.microsoft.com/office/powerpoint/2010/main" val="3516989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83978-9DCF-475D-AFE5-32C8BDD97D3B}"/>
              </a:ext>
            </a:extLst>
          </p:cNvPr>
          <p:cNvSpPr>
            <a:spLocks noGrp="1"/>
          </p:cNvSpPr>
          <p:nvPr>
            <p:ph type="title"/>
          </p:nvPr>
        </p:nvSpPr>
        <p:spPr/>
        <p:txBody>
          <a:bodyPr/>
          <a:lstStyle/>
          <a:p>
            <a:r>
              <a:rPr lang="en-NZ" dirty="0"/>
              <a:t>Want Lists</a:t>
            </a:r>
          </a:p>
        </p:txBody>
      </p:sp>
      <p:sp>
        <p:nvSpPr>
          <p:cNvPr id="3" name="Content Placeholder 2">
            <a:extLst>
              <a:ext uri="{FF2B5EF4-FFF2-40B4-BE49-F238E27FC236}">
                <a16:creationId xmlns:a16="http://schemas.microsoft.com/office/drawing/2014/main" id="{56F6533A-C8D9-451A-9016-27BE5BDB98EC}"/>
              </a:ext>
            </a:extLst>
          </p:cNvPr>
          <p:cNvSpPr>
            <a:spLocks noGrp="1"/>
          </p:cNvSpPr>
          <p:nvPr>
            <p:ph idx="1"/>
          </p:nvPr>
        </p:nvSpPr>
        <p:spPr/>
        <p:txBody>
          <a:bodyPr/>
          <a:lstStyle/>
          <a:p>
            <a:r>
              <a:rPr lang="en-GB" dirty="0"/>
              <a:t>Every library has gaps, specialised areas it wants to develop (say in my case New Zealand material.</a:t>
            </a:r>
          </a:p>
          <a:p>
            <a:r>
              <a:rPr lang="en-GB" dirty="0"/>
              <a:t>Want lists are made much easier when you have a working catalogue. Potential contributors/</a:t>
            </a:r>
            <a:r>
              <a:rPr lang="en-GB" dirty="0" err="1"/>
              <a:t>donaters</a:t>
            </a:r>
            <a:r>
              <a:rPr lang="en-GB" dirty="0"/>
              <a:t> can see your gaps.</a:t>
            </a:r>
          </a:p>
          <a:p>
            <a:r>
              <a:rPr lang="en-GB" dirty="0"/>
              <a:t>Crowd sourcing new material.</a:t>
            </a:r>
            <a:endParaRPr lang="en-NZ" dirty="0"/>
          </a:p>
        </p:txBody>
      </p:sp>
    </p:spTree>
    <p:extLst>
      <p:ext uri="{BB962C8B-B14F-4D97-AF65-F5344CB8AC3E}">
        <p14:creationId xmlns:p14="http://schemas.microsoft.com/office/powerpoint/2010/main" val="3450938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70E21-E100-4A9D-BF84-6DA43A19B73A}"/>
              </a:ext>
            </a:extLst>
          </p:cNvPr>
          <p:cNvSpPr>
            <a:spLocks noGrp="1"/>
          </p:cNvSpPr>
          <p:nvPr>
            <p:ph type="title"/>
          </p:nvPr>
        </p:nvSpPr>
        <p:spPr/>
        <p:txBody>
          <a:bodyPr/>
          <a:lstStyle/>
          <a:p>
            <a:r>
              <a:rPr lang="en-NZ" dirty="0"/>
              <a:t>Evolving the National Baha’i Reference Library: Digital Repositories</a:t>
            </a:r>
          </a:p>
        </p:txBody>
      </p:sp>
      <p:sp>
        <p:nvSpPr>
          <p:cNvPr id="3" name="Content Placeholder 2">
            <a:extLst>
              <a:ext uri="{FF2B5EF4-FFF2-40B4-BE49-F238E27FC236}">
                <a16:creationId xmlns:a16="http://schemas.microsoft.com/office/drawing/2014/main" id="{4A99382E-1D73-4CD3-8567-75420E0295BF}"/>
              </a:ext>
            </a:extLst>
          </p:cNvPr>
          <p:cNvSpPr>
            <a:spLocks noGrp="1"/>
          </p:cNvSpPr>
          <p:nvPr>
            <p:ph idx="1"/>
          </p:nvPr>
        </p:nvSpPr>
        <p:spPr>
          <a:xfrm>
            <a:off x="2589212" y="2133600"/>
            <a:ext cx="6902518" cy="2225899"/>
          </a:xfrm>
        </p:spPr>
        <p:txBody>
          <a:bodyPr>
            <a:normAutofit fontScale="70000" lnSpcReduction="20000"/>
          </a:bodyPr>
          <a:lstStyle/>
          <a:p>
            <a:r>
              <a:rPr lang="en-NZ" dirty="0"/>
              <a:t>Ingestion: </a:t>
            </a:r>
            <a:r>
              <a:rPr lang="en-NZ" dirty="0" err="1"/>
              <a:t>Archivematica</a:t>
            </a:r>
            <a:r>
              <a:rPr lang="en-NZ" dirty="0"/>
              <a:t>: CERN Open Source Project</a:t>
            </a:r>
          </a:p>
          <a:p>
            <a:endParaRPr lang="en-NZ" dirty="0"/>
          </a:p>
          <a:p>
            <a:r>
              <a:rPr lang="en-NZ" dirty="0"/>
              <a:t>Presentation: </a:t>
            </a:r>
            <a:r>
              <a:rPr lang="en-NZ" dirty="0" err="1"/>
              <a:t>AtoM</a:t>
            </a:r>
            <a:r>
              <a:rPr lang="en-NZ" dirty="0"/>
              <a:t> : Access to Memory (international Council on Archives)</a:t>
            </a:r>
          </a:p>
          <a:p>
            <a:endParaRPr lang="en-NZ" dirty="0"/>
          </a:p>
          <a:p>
            <a:r>
              <a:rPr lang="en-NZ" dirty="0"/>
              <a:t>More Standards to Comprehend:</a:t>
            </a:r>
            <a:r>
              <a:rPr lang="en-GB" dirty="0"/>
              <a:t>METS, PREMIS, Dublin Core, the Library of Congress </a:t>
            </a:r>
            <a:r>
              <a:rPr lang="en-GB" dirty="0" err="1"/>
              <a:t>BagIt</a:t>
            </a:r>
            <a:br>
              <a:rPr lang="en-NZ" dirty="0"/>
            </a:br>
            <a:br>
              <a:rPr lang="en-NZ" dirty="0"/>
            </a:br>
            <a:br>
              <a:rPr lang="en-NZ" dirty="0"/>
            </a:br>
            <a:endParaRPr lang="en-NZ" dirty="0"/>
          </a:p>
        </p:txBody>
      </p:sp>
    </p:spTree>
    <p:extLst>
      <p:ext uri="{BB962C8B-B14F-4D97-AF65-F5344CB8AC3E}">
        <p14:creationId xmlns:p14="http://schemas.microsoft.com/office/powerpoint/2010/main" val="3858330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DB901-E4F9-4361-B558-E50740CDC8DF}"/>
              </a:ext>
            </a:extLst>
          </p:cNvPr>
          <p:cNvSpPr>
            <a:spLocks noGrp="1"/>
          </p:cNvSpPr>
          <p:nvPr>
            <p:ph type="title"/>
          </p:nvPr>
        </p:nvSpPr>
        <p:spPr/>
        <p:txBody>
          <a:bodyPr/>
          <a:lstStyle/>
          <a:p>
            <a:r>
              <a:rPr lang="en-NZ" dirty="0"/>
              <a:t>Standards: MARC (Machine Readable </a:t>
            </a:r>
            <a:r>
              <a:rPr lang="en-NZ" dirty="0" err="1"/>
              <a:t>Cataloging</a:t>
            </a:r>
            <a:r>
              <a:rPr lang="en-NZ" dirty="0"/>
              <a:t>)</a:t>
            </a:r>
          </a:p>
        </p:txBody>
      </p:sp>
      <p:sp>
        <p:nvSpPr>
          <p:cNvPr id="3" name="Content Placeholder 2">
            <a:extLst>
              <a:ext uri="{FF2B5EF4-FFF2-40B4-BE49-F238E27FC236}">
                <a16:creationId xmlns:a16="http://schemas.microsoft.com/office/drawing/2014/main" id="{17491756-FE5B-4D3B-B455-AA3EEEF7D1F9}"/>
              </a:ext>
            </a:extLst>
          </p:cNvPr>
          <p:cNvSpPr>
            <a:spLocks noGrp="1"/>
          </p:cNvSpPr>
          <p:nvPr>
            <p:ph idx="1"/>
          </p:nvPr>
        </p:nvSpPr>
        <p:spPr/>
        <p:txBody>
          <a:bodyPr/>
          <a:lstStyle/>
          <a:p>
            <a:r>
              <a:rPr lang="en-GB" dirty="0"/>
              <a:t>Variants MARC21 (MARC for the 21</a:t>
            </a:r>
            <a:r>
              <a:rPr lang="en-GB" baseline="30000" dirty="0"/>
              <a:t>st</a:t>
            </a:r>
            <a:r>
              <a:rPr lang="en-GB" dirty="0"/>
              <a:t> century) </a:t>
            </a:r>
            <a:r>
              <a:rPr lang="en-GB" dirty="0" err="1"/>
              <a:t>Esp</a:t>
            </a:r>
            <a:r>
              <a:rPr lang="en-GB" dirty="0"/>
              <a:t> US and Canada</a:t>
            </a:r>
          </a:p>
          <a:p>
            <a:r>
              <a:rPr lang="en-GB" dirty="0"/>
              <a:t>UNIMARC (International Federation of Library Associations</a:t>
            </a:r>
          </a:p>
          <a:p>
            <a:r>
              <a:rPr lang="en-GB" dirty="0"/>
              <a:t>MARCXML (Human readable, more or less)</a:t>
            </a:r>
          </a:p>
          <a:p>
            <a:r>
              <a:rPr lang="en-GB" dirty="0"/>
              <a:t>Widespread so inertia for change is high</a:t>
            </a:r>
          </a:p>
          <a:p>
            <a:r>
              <a:rPr lang="en-GB" dirty="0"/>
              <a:t>BIBFRAME is the successor</a:t>
            </a:r>
          </a:p>
          <a:p>
            <a:endParaRPr lang="en-NZ" dirty="0"/>
          </a:p>
        </p:txBody>
      </p:sp>
    </p:spTree>
    <p:extLst>
      <p:ext uri="{BB962C8B-B14F-4D97-AF65-F5344CB8AC3E}">
        <p14:creationId xmlns:p14="http://schemas.microsoft.com/office/powerpoint/2010/main" val="3024079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140D9-2B2E-4C9C-A8B3-58C77ECF4BAB}"/>
              </a:ext>
            </a:extLst>
          </p:cNvPr>
          <p:cNvSpPr>
            <a:spLocks noGrp="1"/>
          </p:cNvSpPr>
          <p:nvPr>
            <p:ph type="title"/>
          </p:nvPr>
        </p:nvSpPr>
        <p:spPr/>
        <p:txBody>
          <a:bodyPr/>
          <a:lstStyle/>
          <a:p>
            <a:r>
              <a:rPr lang="en-NZ" dirty="0"/>
              <a:t>Collection Policy and Scope</a:t>
            </a:r>
          </a:p>
        </p:txBody>
      </p:sp>
      <p:sp>
        <p:nvSpPr>
          <p:cNvPr id="3" name="Content Placeholder 2">
            <a:extLst>
              <a:ext uri="{FF2B5EF4-FFF2-40B4-BE49-F238E27FC236}">
                <a16:creationId xmlns:a16="http://schemas.microsoft.com/office/drawing/2014/main" id="{72EB5D81-A4EF-49A1-B11D-4C0AB4ABF1B7}"/>
              </a:ext>
            </a:extLst>
          </p:cNvPr>
          <p:cNvSpPr>
            <a:spLocks noGrp="1"/>
          </p:cNvSpPr>
          <p:nvPr>
            <p:ph idx="1"/>
          </p:nvPr>
        </p:nvSpPr>
        <p:spPr/>
        <p:txBody>
          <a:bodyPr>
            <a:normAutofit lnSpcReduction="10000"/>
          </a:bodyPr>
          <a:lstStyle/>
          <a:p>
            <a:r>
              <a:rPr lang="en-NZ" dirty="0"/>
              <a:t>Broad and catholic collection of materials</a:t>
            </a:r>
          </a:p>
          <a:p>
            <a:r>
              <a:rPr lang="en-NZ" dirty="0"/>
              <a:t>Primarily in English but also the languages of Polynesia and Melanesia because there are significant members of these communities in New Zealand.</a:t>
            </a:r>
          </a:p>
          <a:p>
            <a:r>
              <a:rPr lang="en-NZ" dirty="0"/>
              <a:t>Best efforts in terms of the languages of revelation. This is currently quite incomplete but expected to be filled out as the current generation of Iranians pass away. We will enrich these catalogues with digital material eventually</a:t>
            </a:r>
          </a:p>
          <a:p>
            <a:r>
              <a:rPr lang="en-NZ" dirty="0"/>
              <a:t>Other “foreign” languages where the material is significant, original, the only source for material: Persian, Arabic, Spanish, French, German, Portuguese, Russian. So this means we do not keep translations of Baha’u’llah and the New Era or other common materials but we do have, for example, a significant collection of Vahid </a:t>
            </a:r>
            <a:r>
              <a:rPr lang="en-NZ" dirty="0" err="1"/>
              <a:t>Rafati’s</a:t>
            </a:r>
            <a:r>
              <a:rPr lang="en-NZ" dirty="0"/>
              <a:t> works</a:t>
            </a:r>
          </a:p>
          <a:p>
            <a:endParaRPr lang="en-NZ" dirty="0"/>
          </a:p>
        </p:txBody>
      </p:sp>
    </p:spTree>
    <p:extLst>
      <p:ext uri="{BB962C8B-B14F-4D97-AF65-F5344CB8AC3E}">
        <p14:creationId xmlns:p14="http://schemas.microsoft.com/office/powerpoint/2010/main" val="214762731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TM02892315[[fn=Wisp]]</Template>
  <TotalTime>1296</TotalTime>
  <Words>1222</Words>
  <Application>Microsoft Office PowerPoint</Application>
  <PresentationFormat>Widescreen</PresentationFormat>
  <Paragraphs>81</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Wingdings 3</vt:lpstr>
      <vt:lpstr>Wisp</vt:lpstr>
      <vt:lpstr>Library Catalogues and Digital Repositories</vt:lpstr>
      <vt:lpstr>Libraries: Value in Baha’i terms</vt:lpstr>
      <vt:lpstr>Note on Digital Humanities</vt:lpstr>
      <vt:lpstr>Searchable Cataloguing</vt:lpstr>
      <vt:lpstr>The Idea of a Union Catalogue: Cataloguing something you don’t possess.</vt:lpstr>
      <vt:lpstr>Want Lists</vt:lpstr>
      <vt:lpstr>Evolving the National Baha’i Reference Library: Digital Repositories</vt:lpstr>
      <vt:lpstr>Standards: MARC (Machine Readable Cataloging)</vt:lpstr>
      <vt:lpstr>Collection Policy and Scope</vt:lpstr>
      <vt:lpstr>Software Tools: Koha</vt:lpstr>
      <vt:lpstr>Challenges: Cataloguing Edited Volumes</vt:lpstr>
      <vt:lpstr>Challenges: Subject Authorities</vt:lpstr>
      <vt:lpstr>Challenges: Editions</vt:lpstr>
      <vt:lpstr>Challenges: Link Rot</vt:lpstr>
      <vt:lpstr>Challenges:  Print on Demand/Self Publishing </vt:lpstr>
      <vt:lpstr>Challenges:  Kindle only Publications, Digital Rights Management, Licensing</vt:lpstr>
      <vt:lpstr>Cataloguing in Koha</vt:lpstr>
      <vt:lpstr>Cataloguing View</vt:lpstr>
      <vt:lpstr>OPAC View</vt:lpstr>
      <vt:lpstr>MARC View From OPAC  This allows export of the bibliographic record to bibliograph collection tools (e.g. BibTex, RIS)</vt:lpstr>
      <vt:lpstr>MARC21 and Classification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Library Catalogues and Digital Repositories</dc:title>
  <dc:creator>Steve Cooney</dc:creator>
  <cp:lastModifiedBy>Steve Cooney</cp:lastModifiedBy>
  <cp:revision>1</cp:revision>
  <dcterms:created xsi:type="dcterms:W3CDTF">2022-02-12T22:08:22Z</dcterms:created>
  <dcterms:modified xsi:type="dcterms:W3CDTF">2022-05-07T21:49:31Z</dcterms:modified>
</cp:coreProperties>
</file>