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59" r:id="rId4"/>
    <p:sldId id="261" r:id="rId5"/>
    <p:sldId id="258" r:id="rId6"/>
    <p:sldId id="260" r:id="rId7"/>
    <p:sldId id="263" r:id="rId8"/>
    <p:sldId id="264" r:id="rId9"/>
    <p:sldId id="280" r:id="rId10"/>
    <p:sldId id="281" r:id="rId11"/>
    <p:sldId id="282" r:id="rId12"/>
    <p:sldId id="283" r:id="rId13"/>
    <p:sldId id="284" r:id="rId14"/>
    <p:sldId id="285" r:id="rId15"/>
    <p:sldId id="289" r:id="rId16"/>
    <p:sldId id="286" r:id="rId17"/>
    <p:sldId id="287" r:id="rId18"/>
    <p:sldId id="288" r:id="rId19"/>
    <p:sldId id="290" r:id="rId20"/>
    <p:sldId id="272" r:id="rId21"/>
    <p:sldId id="273" r:id="rId22"/>
    <p:sldId id="274" r:id="rId23"/>
    <p:sldId id="275" r:id="rId24"/>
    <p:sldId id="278"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27"/>
  </p:normalViewPr>
  <p:slideViewPr>
    <p:cSldViewPr snapToGrid="0" snapToObjects="1">
      <p:cViewPr varScale="1">
        <p:scale>
          <a:sx n="109" d="100"/>
          <a:sy n="109" d="100"/>
        </p:scale>
        <p:origin x="224" y="208"/>
      </p:cViewPr>
      <p:guideLst/>
    </p:cSldViewPr>
  </p:slideViewPr>
  <p:outlineViewPr>
    <p:cViewPr>
      <p:scale>
        <a:sx n="33" d="100"/>
        <a:sy n="33" d="100"/>
      </p:scale>
      <p:origin x="0" y="-5704"/>
    </p:cViewPr>
  </p:outlineViewPr>
  <p:notesTextViewPr>
    <p:cViewPr>
      <p:scale>
        <a:sx n="1" d="1"/>
        <a:sy n="1" d="1"/>
      </p:scale>
      <p:origin x="0" y="0"/>
    </p:cViewPr>
  </p:notesTextViewPr>
  <p:notesViewPr>
    <p:cSldViewPr snapToGrid="0" snapToObjects="1">
      <p:cViewPr varScale="1">
        <p:scale>
          <a:sx n="96" d="100"/>
          <a:sy n="96" d="100"/>
        </p:scale>
        <p:origin x="3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FFA57-0D11-465C-8F29-FBD3A8F0923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9507B52-B7FB-4852-A6DC-30D84033D5AD}">
      <dgm:prSet/>
      <dgm:spPr/>
      <dgm:t>
        <a:bodyPr/>
        <a:lstStyle/>
        <a:p>
          <a:r>
            <a:rPr lang="en-US" dirty="0">
              <a:latin typeface="Times New Roman" panose="02020603050405020304" pitchFamily="18" charset="0"/>
              <a:cs typeface="Times New Roman" panose="02020603050405020304" pitchFamily="18" charset="0"/>
            </a:rPr>
            <a:t>Children</a:t>
          </a:r>
        </a:p>
      </dgm:t>
    </dgm:pt>
    <dgm:pt modelId="{F5B1965E-7A19-45E1-A65F-A687DB42DE6E}" type="parTrans" cxnId="{B63A73EF-E96F-4D52-AD1A-11A63BEAB11A}">
      <dgm:prSet/>
      <dgm:spPr/>
      <dgm:t>
        <a:bodyPr/>
        <a:lstStyle/>
        <a:p>
          <a:endParaRPr lang="en-US"/>
        </a:p>
      </dgm:t>
    </dgm:pt>
    <dgm:pt modelId="{E1DCBDCE-5DD4-4B1B-9517-C4D61DD81A64}" type="sibTrans" cxnId="{B63A73EF-E96F-4D52-AD1A-11A63BEAB11A}">
      <dgm:prSet/>
      <dgm:spPr/>
      <dgm:t>
        <a:bodyPr/>
        <a:lstStyle/>
        <a:p>
          <a:endParaRPr lang="en-US"/>
        </a:p>
      </dgm:t>
    </dgm:pt>
    <dgm:pt modelId="{A329F161-0E9E-4D18-8B24-F45243DC2E69}">
      <dgm:prSet/>
      <dgm:spPr/>
      <dgm:t>
        <a:bodyPr/>
        <a:lstStyle/>
        <a:p>
          <a:r>
            <a:rPr lang="en-US" dirty="0">
              <a:latin typeface="Times New Roman" panose="02020603050405020304" pitchFamily="18" charset="0"/>
              <a:cs typeface="Times New Roman" panose="02020603050405020304" pitchFamily="18" charset="0"/>
            </a:rPr>
            <a:t>Junior Youth</a:t>
          </a:r>
        </a:p>
      </dgm:t>
    </dgm:pt>
    <dgm:pt modelId="{54FDCFF0-AF8D-4EA6-B00C-F03C06D38246}" type="parTrans" cxnId="{603950AF-F567-4637-939A-A1DEE5D0CFA1}">
      <dgm:prSet/>
      <dgm:spPr/>
      <dgm:t>
        <a:bodyPr/>
        <a:lstStyle/>
        <a:p>
          <a:endParaRPr lang="en-US"/>
        </a:p>
      </dgm:t>
    </dgm:pt>
    <dgm:pt modelId="{E9095B5D-6C34-4FA7-A6C4-543FB7C81929}" type="sibTrans" cxnId="{603950AF-F567-4637-939A-A1DEE5D0CFA1}">
      <dgm:prSet/>
      <dgm:spPr/>
      <dgm:t>
        <a:bodyPr/>
        <a:lstStyle/>
        <a:p>
          <a:endParaRPr lang="en-US"/>
        </a:p>
      </dgm:t>
    </dgm:pt>
    <dgm:pt modelId="{54594743-5C81-46B6-8647-601E8592DB01}">
      <dgm:prSet/>
      <dgm:spPr/>
      <dgm:t>
        <a:bodyPr/>
        <a:lstStyle/>
        <a:p>
          <a:r>
            <a:rPr lang="en-US" dirty="0">
              <a:latin typeface="Times New Roman" panose="02020603050405020304" pitchFamily="18" charset="0"/>
              <a:cs typeface="Times New Roman" panose="02020603050405020304" pitchFamily="18" charset="0"/>
            </a:rPr>
            <a:t>Adult Study Circles </a:t>
          </a:r>
        </a:p>
      </dgm:t>
    </dgm:pt>
    <dgm:pt modelId="{9C263033-95B6-4644-833B-A584928C0D31}" type="parTrans" cxnId="{E43FD297-2605-4890-8C04-3B8FCC81B9B1}">
      <dgm:prSet/>
      <dgm:spPr/>
      <dgm:t>
        <a:bodyPr/>
        <a:lstStyle/>
        <a:p>
          <a:endParaRPr lang="en-US"/>
        </a:p>
      </dgm:t>
    </dgm:pt>
    <dgm:pt modelId="{794891B3-7D38-423D-8F6F-340CEBA9709C}" type="sibTrans" cxnId="{E43FD297-2605-4890-8C04-3B8FCC81B9B1}">
      <dgm:prSet/>
      <dgm:spPr/>
      <dgm:t>
        <a:bodyPr/>
        <a:lstStyle/>
        <a:p>
          <a:endParaRPr lang="en-US"/>
        </a:p>
      </dgm:t>
    </dgm:pt>
    <dgm:pt modelId="{37C67892-1AD4-5C49-9094-6D9860383395}" type="pres">
      <dgm:prSet presAssocID="{E94FFA57-0D11-465C-8F29-FBD3A8F09236}" presName="linear" presStyleCnt="0">
        <dgm:presLayoutVars>
          <dgm:animLvl val="lvl"/>
          <dgm:resizeHandles val="exact"/>
        </dgm:presLayoutVars>
      </dgm:prSet>
      <dgm:spPr/>
    </dgm:pt>
    <dgm:pt modelId="{05B0E174-1450-C845-8F71-B867691358B4}" type="pres">
      <dgm:prSet presAssocID="{C9507B52-B7FB-4852-A6DC-30D84033D5AD}" presName="parentText" presStyleLbl="node1" presStyleIdx="0" presStyleCnt="3" custLinFactNeighborX="-8" custLinFactNeighborY="70341">
        <dgm:presLayoutVars>
          <dgm:chMax val="0"/>
          <dgm:bulletEnabled val="1"/>
        </dgm:presLayoutVars>
      </dgm:prSet>
      <dgm:spPr/>
    </dgm:pt>
    <dgm:pt modelId="{EA7E0E49-372D-7C43-A689-6B9A4569A7BB}" type="pres">
      <dgm:prSet presAssocID="{E1DCBDCE-5DD4-4B1B-9517-C4D61DD81A64}" presName="spacer" presStyleCnt="0"/>
      <dgm:spPr/>
    </dgm:pt>
    <dgm:pt modelId="{A0E9A187-8F14-B14E-A422-4B6C7EE2779B}" type="pres">
      <dgm:prSet presAssocID="{A329F161-0E9E-4D18-8B24-F45243DC2E69}" presName="parentText" presStyleLbl="node1" presStyleIdx="1" presStyleCnt="3" custLinFactNeighborX="-1794" custLinFactNeighborY="-450">
        <dgm:presLayoutVars>
          <dgm:chMax val="0"/>
          <dgm:bulletEnabled val="1"/>
        </dgm:presLayoutVars>
      </dgm:prSet>
      <dgm:spPr/>
    </dgm:pt>
    <dgm:pt modelId="{4648662E-45C0-2D4D-9DCD-449D7E7DFD3E}" type="pres">
      <dgm:prSet presAssocID="{E9095B5D-6C34-4FA7-A6C4-543FB7C81929}" presName="spacer" presStyleCnt="0"/>
      <dgm:spPr/>
    </dgm:pt>
    <dgm:pt modelId="{0DADB033-A3BB-7446-B3AA-F84707EF30C8}" type="pres">
      <dgm:prSet presAssocID="{54594743-5C81-46B6-8647-601E8592DB01}" presName="parentText" presStyleLbl="node1" presStyleIdx="2" presStyleCnt="3">
        <dgm:presLayoutVars>
          <dgm:chMax val="0"/>
          <dgm:bulletEnabled val="1"/>
        </dgm:presLayoutVars>
      </dgm:prSet>
      <dgm:spPr/>
    </dgm:pt>
  </dgm:ptLst>
  <dgm:cxnLst>
    <dgm:cxn modelId="{391BA600-9FCD-C74B-BB00-9ED0181D996B}" type="presOf" srcId="{C9507B52-B7FB-4852-A6DC-30D84033D5AD}" destId="{05B0E174-1450-C845-8F71-B867691358B4}" srcOrd="0" destOrd="0" presId="urn:microsoft.com/office/officeart/2005/8/layout/vList2"/>
    <dgm:cxn modelId="{754DCD19-38CF-0A4A-A10B-17FFFAE9EA11}" type="presOf" srcId="{54594743-5C81-46B6-8647-601E8592DB01}" destId="{0DADB033-A3BB-7446-B3AA-F84707EF30C8}" srcOrd="0" destOrd="0" presId="urn:microsoft.com/office/officeart/2005/8/layout/vList2"/>
    <dgm:cxn modelId="{D9895059-72E4-2A4C-A322-1A3B3B18E04A}" type="presOf" srcId="{E94FFA57-0D11-465C-8F29-FBD3A8F09236}" destId="{37C67892-1AD4-5C49-9094-6D9860383395}" srcOrd="0" destOrd="0" presId="urn:microsoft.com/office/officeart/2005/8/layout/vList2"/>
    <dgm:cxn modelId="{E43FD297-2605-4890-8C04-3B8FCC81B9B1}" srcId="{E94FFA57-0D11-465C-8F29-FBD3A8F09236}" destId="{54594743-5C81-46B6-8647-601E8592DB01}" srcOrd="2" destOrd="0" parTransId="{9C263033-95B6-4644-833B-A584928C0D31}" sibTransId="{794891B3-7D38-423D-8F6F-340CEBA9709C}"/>
    <dgm:cxn modelId="{603950AF-F567-4637-939A-A1DEE5D0CFA1}" srcId="{E94FFA57-0D11-465C-8F29-FBD3A8F09236}" destId="{A329F161-0E9E-4D18-8B24-F45243DC2E69}" srcOrd="1" destOrd="0" parTransId="{54FDCFF0-AF8D-4EA6-B00C-F03C06D38246}" sibTransId="{E9095B5D-6C34-4FA7-A6C4-543FB7C81929}"/>
    <dgm:cxn modelId="{B4A0FDB4-DB6F-7C49-BD74-4AFB2EDE5A80}" type="presOf" srcId="{A329F161-0E9E-4D18-8B24-F45243DC2E69}" destId="{A0E9A187-8F14-B14E-A422-4B6C7EE2779B}" srcOrd="0" destOrd="0" presId="urn:microsoft.com/office/officeart/2005/8/layout/vList2"/>
    <dgm:cxn modelId="{B63A73EF-E96F-4D52-AD1A-11A63BEAB11A}" srcId="{E94FFA57-0D11-465C-8F29-FBD3A8F09236}" destId="{C9507B52-B7FB-4852-A6DC-30D84033D5AD}" srcOrd="0" destOrd="0" parTransId="{F5B1965E-7A19-45E1-A65F-A687DB42DE6E}" sibTransId="{E1DCBDCE-5DD4-4B1B-9517-C4D61DD81A64}"/>
    <dgm:cxn modelId="{374A5440-EBD0-E641-8D96-07CEC6C57BD9}" type="presParOf" srcId="{37C67892-1AD4-5C49-9094-6D9860383395}" destId="{05B0E174-1450-C845-8F71-B867691358B4}" srcOrd="0" destOrd="0" presId="urn:microsoft.com/office/officeart/2005/8/layout/vList2"/>
    <dgm:cxn modelId="{FF8043B6-A2E5-DB4C-9CED-FF63442F3349}" type="presParOf" srcId="{37C67892-1AD4-5C49-9094-6D9860383395}" destId="{EA7E0E49-372D-7C43-A689-6B9A4569A7BB}" srcOrd="1" destOrd="0" presId="urn:microsoft.com/office/officeart/2005/8/layout/vList2"/>
    <dgm:cxn modelId="{A52015A8-E98B-4844-A92D-E19F64EE2D87}" type="presParOf" srcId="{37C67892-1AD4-5C49-9094-6D9860383395}" destId="{A0E9A187-8F14-B14E-A422-4B6C7EE2779B}" srcOrd="2" destOrd="0" presId="urn:microsoft.com/office/officeart/2005/8/layout/vList2"/>
    <dgm:cxn modelId="{AA2B8F24-CCEE-944D-AFC9-F9D922FAE157}" type="presParOf" srcId="{37C67892-1AD4-5C49-9094-6D9860383395}" destId="{4648662E-45C0-2D4D-9DCD-449D7E7DFD3E}" srcOrd="3" destOrd="0" presId="urn:microsoft.com/office/officeart/2005/8/layout/vList2"/>
    <dgm:cxn modelId="{94EBD618-C131-4B4F-AD7B-EFD69645CEF1}" type="presParOf" srcId="{37C67892-1AD4-5C49-9094-6D9860383395}" destId="{0DADB033-A3BB-7446-B3AA-F84707EF30C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0E174-1450-C845-8F71-B867691358B4}">
      <dsp:nvSpPr>
        <dsp:cNvPr id="0" name=""/>
        <dsp:cNvSpPr/>
      </dsp:nvSpPr>
      <dsp:spPr>
        <a:xfrm>
          <a:off x="0" y="223771"/>
          <a:ext cx="6478587" cy="13232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latin typeface="Times New Roman" panose="02020603050405020304" pitchFamily="18" charset="0"/>
              <a:cs typeface="Times New Roman" panose="02020603050405020304" pitchFamily="18" charset="0"/>
            </a:rPr>
            <a:t>Children</a:t>
          </a:r>
        </a:p>
      </dsp:txBody>
      <dsp:txXfrm>
        <a:off x="64597" y="288368"/>
        <a:ext cx="6349393" cy="1194076"/>
      </dsp:txXfrm>
    </dsp:sp>
    <dsp:sp modelId="{A0E9A187-8F14-B14E-A422-4B6C7EE2779B}">
      <dsp:nvSpPr>
        <dsp:cNvPr id="0" name=""/>
        <dsp:cNvSpPr/>
      </dsp:nvSpPr>
      <dsp:spPr>
        <a:xfrm>
          <a:off x="0" y="1595832"/>
          <a:ext cx="6478587" cy="13232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latin typeface="Times New Roman" panose="02020603050405020304" pitchFamily="18" charset="0"/>
              <a:cs typeface="Times New Roman" panose="02020603050405020304" pitchFamily="18" charset="0"/>
            </a:rPr>
            <a:t>Junior Youth</a:t>
          </a:r>
        </a:p>
      </dsp:txBody>
      <dsp:txXfrm>
        <a:off x="64597" y="1660429"/>
        <a:ext cx="6349393" cy="1194076"/>
      </dsp:txXfrm>
    </dsp:sp>
    <dsp:sp modelId="{0DADB033-A3BB-7446-B3AA-F84707EF30C8}">
      <dsp:nvSpPr>
        <dsp:cNvPr id="0" name=""/>
        <dsp:cNvSpPr/>
      </dsp:nvSpPr>
      <dsp:spPr>
        <a:xfrm>
          <a:off x="0" y="3086894"/>
          <a:ext cx="6478587" cy="13232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l" defTabSz="2578100">
            <a:lnSpc>
              <a:spcPct val="90000"/>
            </a:lnSpc>
            <a:spcBef>
              <a:spcPct val="0"/>
            </a:spcBef>
            <a:spcAft>
              <a:spcPct val="35000"/>
            </a:spcAft>
            <a:buNone/>
          </a:pPr>
          <a:r>
            <a:rPr lang="en-US" sz="5800" kern="1200" dirty="0">
              <a:latin typeface="Times New Roman" panose="02020603050405020304" pitchFamily="18" charset="0"/>
              <a:cs typeface="Times New Roman" panose="02020603050405020304" pitchFamily="18" charset="0"/>
            </a:rPr>
            <a:t>Adult Study Circles </a:t>
          </a:r>
        </a:p>
      </dsp:txBody>
      <dsp:txXfrm>
        <a:off x="64597" y="3151491"/>
        <a:ext cx="6349393" cy="11940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E3E12-166E-B449-9256-213C3BA71DCB}" type="datetimeFigureOut">
              <a:rPr lang="en-US" smtClean="0"/>
              <a:t>1/3/25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D85480-5B55-EE40-AD5E-6B64B6667683}" type="slidenum">
              <a:rPr lang="en-US" smtClean="0"/>
              <a:t>‹#›</a:t>
            </a:fld>
            <a:endParaRPr lang="en-US" dirty="0"/>
          </a:p>
        </p:txBody>
      </p:sp>
    </p:spTree>
    <p:extLst>
      <p:ext uri="{BB962C8B-B14F-4D97-AF65-F5344CB8AC3E}">
        <p14:creationId xmlns:p14="http://schemas.microsoft.com/office/powerpoint/2010/main" val="396116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D85480-5B55-EE40-AD5E-6B64B6667683}" type="slidenum">
              <a:rPr lang="en-US" smtClean="0"/>
              <a:t>1</a:t>
            </a:fld>
            <a:endParaRPr lang="en-US" dirty="0"/>
          </a:p>
        </p:txBody>
      </p:sp>
    </p:spTree>
    <p:extLst>
      <p:ext uri="{BB962C8B-B14F-4D97-AF65-F5344CB8AC3E}">
        <p14:creationId xmlns:p14="http://schemas.microsoft.com/office/powerpoint/2010/main" val="1261501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D85480-5B55-EE40-AD5E-6B64B6667683}" type="slidenum">
              <a:rPr lang="en-US" smtClean="0"/>
              <a:t>21</a:t>
            </a:fld>
            <a:endParaRPr lang="en-US" dirty="0"/>
          </a:p>
        </p:txBody>
      </p:sp>
    </p:spTree>
    <p:extLst>
      <p:ext uri="{BB962C8B-B14F-4D97-AF65-F5344CB8AC3E}">
        <p14:creationId xmlns:p14="http://schemas.microsoft.com/office/powerpoint/2010/main" val="3150150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D85480-5B55-EE40-AD5E-6B64B6667683}" type="slidenum">
              <a:rPr lang="en-US" smtClean="0"/>
              <a:t>22</a:t>
            </a:fld>
            <a:endParaRPr lang="en-US" dirty="0"/>
          </a:p>
        </p:txBody>
      </p:sp>
    </p:spTree>
    <p:extLst>
      <p:ext uri="{BB962C8B-B14F-4D97-AF65-F5344CB8AC3E}">
        <p14:creationId xmlns:p14="http://schemas.microsoft.com/office/powerpoint/2010/main" val="131855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D85480-5B55-EE40-AD5E-6B64B6667683}" type="slidenum">
              <a:rPr lang="en-US" smtClean="0"/>
              <a:t>23</a:t>
            </a:fld>
            <a:endParaRPr lang="en-US" dirty="0"/>
          </a:p>
        </p:txBody>
      </p:sp>
    </p:spTree>
    <p:extLst>
      <p:ext uri="{BB962C8B-B14F-4D97-AF65-F5344CB8AC3E}">
        <p14:creationId xmlns:p14="http://schemas.microsoft.com/office/powerpoint/2010/main" val="3380302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D85480-5B55-EE40-AD5E-6B64B6667683}" type="slidenum">
              <a:rPr lang="en-US" smtClean="0"/>
              <a:t>24</a:t>
            </a:fld>
            <a:endParaRPr lang="en-US" dirty="0"/>
          </a:p>
        </p:txBody>
      </p:sp>
    </p:spTree>
    <p:extLst>
      <p:ext uri="{BB962C8B-B14F-4D97-AF65-F5344CB8AC3E}">
        <p14:creationId xmlns:p14="http://schemas.microsoft.com/office/powerpoint/2010/main" val="256809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D85480-5B55-EE40-AD5E-6B64B6667683}" type="slidenum">
              <a:rPr lang="en-US" smtClean="0"/>
              <a:t>2</a:t>
            </a:fld>
            <a:endParaRPr lang="en-US"/>
          </a:p>
        </p:txBody>
      </p:sp>
    </p:spTree>
    <p:extLst>
      <p:ext uri="{BB962C8B-B14F-4D97-AF65-F5344CB8AC3E}">
        <p14:creationId xmlns:p14="http://schemas.microsoft.com/office/powerpoint/2010/main" val="181475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D85480-5B55-EE40-AD5E-6B64B6667683}" type="slidenum">
              <a:rPr lang="en-US" smtClean="0"/>
              <a:t>3</a:t>
            </a:fld>
            <a:endParaRPr lang="en-US"/>
          </a:p>
        </p:txBody>
      </p:sp>
    </p:spTree>
    <p:extLst>
      <p:ext uri="{BB962C8B-B14F-4D97-AF65-F5344CB8AC3E}">
        <p14:creationId xmlns:p14="http://schemas.microsoft.com/office/powerpoint/2010/main" val="1359802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D85480-5B55-EE40-AD5E-6B64B6667683}" type="slidenum">
              <a:rPr lang="en-US" smtClean="0"/>
              <a:t>4</a:t>
            </a:fld>
            <a:endParaRPr lang="en-US"/>
          </a:p>
        </p:txBody>
      </p:sp>
    </p:spTree>
    <p:extLst>
      <p:ext uri="{BB962C8B-B14F-4D97-AF65-F5344CB8AC3E}">
        <p14:creationId xmlns:p14="http://schemas.microsoft.com/office/powerpoint/2010/main" val="2391417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D85480-5B55-EE40-AD5E-6B64B6667683}" type="slidenum">
              <a:rPr lang="en-US" smtClean="0"/>
              <a:t>5</a:t>
            </a:fld>
            <a:endParaRPr lang="en-US"/>
          </a:p>
        </p:txBody>
      </p:sp>
    </p:spTree>
    <p:extLst>
      <p:ext uri="{BB962C8B-B14F-4D97-AF65-F5344CB8AC3E}">
        <p14:creationId xmlns:p14="http://schemas.microsoft.com/office/powerpoint/2010/main" val="1642284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D85480-5B55-EE40-AD5E-6B64B6667683}" type="slidenum">
              <a:rPr lang="en-US" smtClean="0"/>
              <a:t>6</a:t>
            </a:fld>
            <a:endParaRPr lang="en-US"/>
          </a:p>
        </p:txBody>
      </p:sp>
    </p:spTree>
    <p:extLst>
      <p:ext uri="{BB962C8B-B14F-4D97-AF65-F5344CB8AC3E}">
        <p14:creationId xmlns:p14="http://schemas.microsoft.com/office/powerpoint/2010/main" val="240752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D85480-5B55-EE40-AD5E-6B64B6667683}" type="slidenum">
              <a:rPr lang="en-US" smtClean="0"/>
              <a:t>7</a:t>
            </a:fld>
            <a:endParaRPr lang="en-US" dirty="0"/>
          </a:p>
        </p:txBody>
      </p:sp>
    </p:spTree>
    <p:extLst>
      <p:ext uri="{BB962C8B-B14F-4D97-AF65-F5344CB8AC3E}">
        <p14:creationId xmlns:p14="http://schemas.microsoft.com/office/powerpoint/2010/main" val="445341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D85480-5B55-EE40-AD5E-6B64B6667683}" type="slidenum">
              <a:rPr lang="en-US" smtClean="0"/>
              <a:t>8</a:t>
            </a:fld>
            <a:endParaRPr lang="en-US"/>
          </a:p>
        </p:txBody>
      </p:sp>
    </p:spTree>
    <p:extLst>
      <p:ext uri="{BB962C8B-B14F-4D97-AF65-F5344CB8AC3E}">
        <p14:creationId xmlns:p14="http://schemas.microsoft.com/office/powerpoint/2010/main" val="3247607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2D85480-5B55-EE40-AD5E-6B64B6667683}" type="slidenum">
              <a:rPr lang="en-US" smtClean="0"/>
              <a:t>20</a:t>
            </a:fld>
            <a:endParaRPr lang="en-US" dirty="0"/>
          </a:p>
        </p:txBody>
      </p:sp>
    </p:spTree>
    <p:extLst>
      <p:ext uri="{BB962C8B-B14F-4D97-AF65-F5344CB8AC3E}">
        <p14:creationId xmlns:p14="http://schemas.microsoft.com/office/powerpoint/2010/main" val="421073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3F424-EDA9-23A1-6DFC-92BB4DD67E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4E6F8D-6D89-A200-CDED-CFAF76581A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9A9E43-9E89-64D4-8AF4-1E7B0115D881}"/>
              </a:ext>
            </a:extLst>
          </p:cNvPr>
          <p:cNvSpPr>
            <a:spLocks noGrp="1"/>
          </p:cNvSpPr>
          <p:nvPr>
            <p:ph type="dt" sz="half" idx="10"/>
          </p:nvPr>
        </p:nvSpPr>
        <p:spPr/>
        <p:txBody>
          <a:bodyPr/>
          <a:lstStyle/>
          <a:p>
            <a:fld id="{7F567DA2-3C91-0F48-A9AA-9E85C8EE2880}" type="datetimeFigureOut">
              <a:rPr lang="en-US" smtClean="0"/>
              <a:t>1/3/25</a:t>
            </a:fld>
            <a:endParaRPr lang="en-US" dirty="0"/>
          </a:p>
        </p:txBody>
      </p:sp>
      <p:sp>
        <p:nvSpPr>
          <p:cNvPr id="5" name="Footer Placeholder 4">
            <a:extLst>
              <a:ext uri="{FF2B5EF4-FFF2-40B4-BE49-F238E27FC236}">
                <a16:creationId xmlns:a16="http://schemas.microsoft.com/office/drawing/2014/main" id="{87FA5843-6AD5-2618-6AE3-EAC9B79CD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E256E6-A1A7-E543-3713-3B49E6C7025C}"/>
              </a:ext>
            </a:extLst>
          </p:cNvPr>
          <p:cNvSpPr>
            <a:spLocks noGrp="1"/>
          </p:cNvSpPr>
          <p:nvPr>
            <p:ph type="sldNum" sz="quarter" idx="12"/>
          </p:nvPr>
        </p:nvSpPr>
        <p:spPr/>
        <p:txBody>
          <a:bodyPr/>
          <a:lstStyle/>
          <a:p>
            <a:fld id="{C6D50858-7185-8F41-A71C-42D73A6FC065}" type="slidenum">
              <a:rPr lang="en-US" smtClean="0"/>
              <a:t>‹#›</a:t>
            </a:fld>
            <a:endParaRPr lang="en-US" dirty="0"/>
          </a:p>
        </p:txBody>
      </p:sp>
    </p:spTree>
    <p:extLst>
      <p:ext uri="{BB962C8B-B14F-4D97-AF65-F5344CB8AC3E}">
        <p14:creationId xmlns:p14="http://schemas.microsoft.com/office/powerpoint/2010/main" val="395144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E2F04-3774-64FD-1D16-980E744E1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2942E7-86DE-46D7-471E-98CB0126D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34F2A-05CD-A55F-E43D-F66AE98D9454}"/>
              </a:ext>
            </a:extLst>
          </p:cNvPr>
          <p:cNvSpPr>
            <a:spLocks noGrp="1"/>
          </p:cNvSpPr>
          <p:nvPr>
            <p:ph type="dt" sz="half" idx="10"/>
          </p:nvPr>
        </p:nvSpPr>
        <p:spPr/>
        <p:txBody>
          <a:bodyPr/>
          <a:lstStyle/>
          <a:p>
            <a:fld id="{7F567DA2-3C91-0F48-A9AA-9E85C8EE2880}" type="datetimeFigureOut">
              <a:rPr lang="en-US" smtClean="0"/>
              <a:t>1/3/25</a:t>
            </a:fld>
            <a:endParaRPr lang="en-US" dirty="0"/>
          </a:p>
        </p:txBody>
      </p:sp>
      <p:sp>
        <p:nvSpPr>
          <p:cNvPr id="5" name="Footer Placeholder 4">
            <a:extLst>
              <a:ext uri="{FF2B5EF4-FFF2-40B4-BE49-F238E27FC236}">
                <a16:creationId xmlns:a16="http://schemas.microsoft.com/office/drawing/2014/main" id="{5ADD4C17-F186-F424-6A01-A377ECA071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1EDCBF-D36B-DF29-A75F-4A9E95DDA2E4}"/>
              </a:ext>
            </a:extLst>
          </p:cNvPr>
          <p:cNvSpPr>
            <a:spLocks noGrp="1"/>
          </p:cNvSpPr>
          <p:nvPr>
            <p:ph type="sldNum" sz="quarter" idx="12"/>
          </p:nvPr>
        </p:nvSpPr>
        <p:spPr/>
        <p:txBody>
          <a:bodyPr/>
          <a:lstStyle/>
          <a:p>
            <a:fld id="{C6D50858-7185-8F41-A71C-42D73A6FC065}" type="slidenum">
              <a:rPr lang="en-US" smtClean="0"/>
              <a:t>‹#›</a:t>
            </a:fld>
            <a:endParaRPr lang="en-US" dirty="0"/>
          </a:p>
        </p:txBody>
      </p:sp>
    </p:spTree>
    <p:extLst>
      <p:ext uri="{BB962C8B-B14F-4D97-AF65-F5344CB8AC3E}">
        <p14:creationId xmlns:p14="http://schemas.microsoft.com/office/powerpoint/2010/main" val="15826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2A8D9-6DB8-6AC1-B9F4-2C46155E53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6C9245-14FE-3542-1288-B047F4AD5D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51CF9A-957E-8144-4C31-65D7ED60DA39}"/>
              </a:ext>
            </a:extLst>
          </p:cNvPr>
          <p:cNvSpPr>
            <a:spLocks noGrp="1"/>
          </p:cNvSpPr>
          <p:nvPr>
            <p:ph type="dt" sz="half" idx="10"/>
          </p:nvPr>
        </p:nvSpPr>
        <p:spPr/>
        <p:txBody>
          <a:bodyPr/>
          <a:lstStyle/>
          <a:p>
            <a:fld id="{7F567DA2-3C91-0F48-A9AA-9E85C8EE2880}" type="datetimeFigureOut">
              <a:rPr lang="en-US" smtClean="0"/>
              <a:t>1/3/25</a:t>
            </a:fld>
            <a:endParaRPr lang="en-US" dirty="0"/>
          </a:p>
        </p:txBody>
      </p:sp>
      <p:sp>
        <p:nvSpPr>
          <p:cNvPr id="5" name="Footer Placeholder 4">
            <a:extLst>
              <a:ext uri="{FF2B5EF4-FFF2-40B4-BE49-F238E27FC236}">
                <a16:creationId xmlns:a16="http://schemas.microsoft.com/office/drawing/2014/main" id="{EFA233AB-952A-4B49-9EE3-6D5685870A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3754AB-366C-8A15-782E-7E2866067F55}"/>
              </a:ext>
            </a:extLst>
          </p:cNvPr>
          <p:cNvSpPr>
            <a:spLocks noGrp="1"/>
          </p:cNvSpPr>
          <p:nvPr>
            <p:ph type="sldNum" sz="quarter" idx="12"/>
          </p:nvPr>
        </p:nvSpPr>
        <p:spPr/>
        <p:txBody>
          <a:bodyPr/>
          <a:lstStyle/>
          <a:p>
            <a:fld id="{C6D50858-7185-8F41-A71C-42D73A6FC065}" type="slidenum">
              <a:rPr lang="en-US" smtClean="0"/>
              <a:t>‹#›</a:t>
            </a:fld>
            <a:endParaRPr lang="en-US" dirty="0"/>
          </a:p>
        </p:txBody>
      </p:sp>
    </p:spTree>
    <p:extLst>
      <p:ext uri="{BB962C8B-B14F-4D97-AF65-F5344CB8AC3E}">
        <p14:creationId xmlns:p14="http://schemas.microsoft.com/office/powerpoint/2010/main" val="2182729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542F-16AA-6438-7250-17F8859499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F08CDE-6AB4-8A8B-18E6-D17CB67714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D8CA1-90AF-1C61-004C-FA5B4D770729}"/>
              </a:ext>
            </a:extLst>
          </p:cNvPr>
          <p:cNvSpPr>
            <a:spLocks noGrp="1"/>
          </p:cNvSpPr>
          <p:nvPr>
            <p:ph type="dt" sz="half" idx="10"/>
          </p:nvPr>
        </p:nvSpPr>
        <p:spPr/>
        <p:txBody>
          <a:bodyPr/>
          <a:lstStyle/>
          <a:p>
            <a:fld id="{7F567DA2-3C91-0F48-A9AA-9E85C8EE2880}" type="datetimeFigureOut">
              <a:rPr lang="en-US" smtClean="0"/>
              <a:t>1/3/25</a:t>
            </a:fld>
            <a:endParaRPr lang="en-US" dirty="0"/>
          </a:p>
        </p:txBody>
      </p:sp>
      <p:sp>
        <p:nvSpPr>
          <p:cNvPr id="5" name="Footer Placeholder 4">
            <a:extLst>
              <a:ext uri="{FF2B5EF4-FFF2-40B4-BE49-F238E27FC236}">
                <a16:creationId xmlns:a16="http://schemas.microsoft.com/office/drawing/2014/main" id="{53629694-9FBA-1FB6-7473-989F482D05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A56861-D076-9BCF-9C4C-1B1142ECD641}"/>
              </a:ext>
            </a:extLst>
          </p:cNvPr>
          <p:cNvSpPr>
            <a:spLocks noGrp="1"/>
          </p:cNvSpPr>
          <p:nvPr>
            <p:ph type="sldNum" sz="quarter" idx="12"/>
          </p:nvPr>
        </p:nvSpPr>
        <p:spPr/>
        <p:txBody>
          <a:bodyPr/>
          <a:lstStyle/>
          <a:p>
            <a:fld id="{C6D50858-7185-8F41-A71C-42D73A6FC065}" type="slidenum">
              <a:rPr lang="en-US" smtClean="0"/>
              <a:t>‹#›</a:t>
            </a:fld>
            <a:endParaRPr lang="en-US" dirty="0"/>
          </a:p>
        </p:txBody>
      </p:sp>
    </p:spTree>
    <p:extLst>
      <p:ext uri="{BB962C8B-B14F-4D97-AF65-F5344CB8AC3E}">
        <p14:creationId xmlns:p14="http://schemas.microsoft.com/office/powerpoint/2010/main" val="196921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2514-0700-C386-8318-66CF15236E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75BF4C-7385-2BB9-A1BC-8CBF0E5D9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C897C-62EF-BCED-51B4-CFFF9B8FF086}"/>
              </a:ext>
            </a:extLst>
          </p:cNvPr>
          <p:cNvSpPr>
            <a:spLocks noGrp="1"/>
          </p:cNvSpPr>
          <p:nvPr>
            <p:ph type="dt" sz="half" idx="10"/>
          </p:nvPr>
        </p:nvSpPr>
        <p:spPr/>
        <p:txBody>
          <a:bodyPr/>
          <a:lstStyle/>
          <a:p>
            <a:fld id="{7F567DA2-3C91-0F48-A9AA-9E85C8EE2880}" type="datetimeFigureOut">
              <a:rPr lang="en-US" smtClean="0"/>
              <a:t>1/3/25</a:t>
            </a:fld>
            <a:endParaRPr lang="en-US" dirty="0"/>
          </a:p>
        </p:txBody>
      </p:sp>
      <p:sp>
        <p:nvSpPr>
          <p:cNvPr id="5" name="Footer Placeholder 4">
            <a:extLst>
              <a:ext uri="{FF2B5EF4-FFF2-40B4-BE49-F238E27FC236}">
                <a16:creationId xmlns:a16="http://schemas.microsoft.com/office/drawing/2014/main" id="{733253B9-05C6-DF1D-424C-BABB90A163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6FF7C5-8555-E51C-F1F1-5CA1FADBE67D}"/>
              </a:ext>
            </a:extLst>
          </p:cNvPr>
          <p:cNvSpPr>
            <a:spLocks noGrp="1"/>
          </p:cNvSpPr>
          <p:nvPr>
            <p:ph type="sldNum" sz="quarter" idx="12"/>
          </p:nvPr>
        </p:nvSpPr>
        <p:spPr/>
        <p:txBody>
          <a:bodyPr/>
          <a:lstStyle/>
          <a:p>
            <a:fld id="{C6D50858-7185-8F41-A71C-42D73A6FC065}" type="slidenum">
              <a:rPr lang="en-US" smtClean="0"/>
              <a:t>‹#›</a:t>
            </a:fld>
            <a:endParaRPr lang="en-US" dirty="0"/>
          </a:p>
        </p:txBody>
      </p:sp>
    </p:spTree>
    <p:extLst>
      <p:ext uri="{BB962C8B-B14F-4D97-AF65-F5344CB8AC3E}">
        <p14:creationId xmlns:p14="http://schemas.microsoft.com/office/powerpoint/2010/main" val="155221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846E8-F1A4-90AA-7E44-F897840B60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1242C6-846E-03FD-5E88-F2B154285D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014E99-ED45-2D00-C9C6-CA85297E45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07003-44E6-A7FC-B974-F75C15015462}"/>
              </a:ext>
            </a:extLst>
          </p:cNvPr>
          <p:cNvSpPr>
            <a:spLocks noGrp="1"/>
          </p:cNvSpPr>
          <p:nvPr>
            <p:ph type="dt" sz="half" idx="10"/>
          </p:nvPr>
        </p:nvSpPr>
        <p:spPr/>
        <p:txBody>
          <a:bodyPr/>
          <a:lstStyle/>
          <a:p>
            <a:fld id="{7F567DA2-3C91-0F48-A9AA-9E85C8EE2880}" type="datetimeFigureOut">
              <a:rPr lang="en-US" smtClean="0"/>
              <a:t>1/3/25</a:t>
            </a:fld>
            <a:endParaRPr lang="en-US" dirty="0"/>
          </a:p>
        </p:txBody>
      </p:sp>
      <p:sp>
        <p:nvSpPr>
          <p:cNvPr id="6" name="Footer Placeholder 5">
            <a:extLst>
              <a:ext uri="{FF2B5EF4-FFF2-40B4-BE49-F238E27FC236}">
                <a16:creationId xmlns:a16="http://schemas.microsoft.com/office/drawing/2014/main" id="{D9738B85-87D7-7025-3E3C-AEEF6476CD4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7A0942-27E2-775E-1B66-673C9F6DAB59}"/>
              </a:ext>
            </a:extLst>
          </p:cNvPr>
          <p:cNvSpPr>
            <a:spLocks noGrp="1"/>
          </p:cNvSpPr>
          <p:nvPr>
            <p:ph type="sldNum" sz="quarter" idx="12"/>
          </p:nvPr>
        </p:nvSpPr>
        <p:spPr/>
        <p:txBody>
          <a:bodyPr/>
          <a:lstStyle/>
          <a:p>
            <a:fld id="{C6D50858-7185-8F41-A71C-42D73A6FC065}" type="slidenum">
              <a:rPr lang="en-US" smtClean="0"/>
              <a:t>‹#›</a:t>
            </a:fld>
            <a:endParaRPr lang="en-US" dirty="0"/>
          </a:p>
        </p:txBody>
      </p:sp>
    </p:spTree>
    <p:extLst>
      <p:ext uri="{BB962C8B-B14F-4D97-AF65-F5344CB8AC3E}">
        <p14:creationId xmlns:p14="http://schemas.microsoft.com/office/powerpoint/2010/main" val="402892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7E05-6B94-DD6C-BDEF-CB1781E32E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7871B9-4F47-0BB0-8548-DFCCFA0057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7D0346-F562-50B6-7B8C-99B3E76C0C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1A83BF-43F4-7787-85B8-DCFE01AD7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5BF4F-45EC-C671-E2A7-7933EDA47D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F28D15-C3B2-38AB-84E4-39D4F7D7B9C8}"/>
              </a:ext>
            </a:extLst>
          </p:cNvPr>
          <p:cNvSpPr>
            <a:spLocks noGrp="1"/>
          </p:cNvSpPr>
          <p:nvPr>
            <p:ph type="dt" sz="half" idx="10"/>
          </p:nvPr>
        </p:nvSpPr>
        <p:spPr/>
        <p:txBody>
          <a:bodyPr/>
          <a:lstStyle/>
          <a:p>
            <a:fld id="{7F567DA2-3C91-0F48-A9AA-9E85C8EE2880}" type="datetimeFigureOut">
              <a:rPr lang="en-US" smtClean="0"/>
              <a:t>1/3/25</a:t>
            </a:fld>
            <a:endParaRPr lang="en-US" dirty="0"/>
          </a:p>
        </p:txBody>
      </p:sp>
      <p:sp>
        <p:nvSpPr>
          <p:cNvPr id="8" name="Footer Placeholder 7">
            <a:extLst>
              <a:ext uri="{FF2B5EF4-FFF2-40B4-BE49-F238E27FC236}">
                <a16:creationId xmlns:a16="http://schemas.microsoft.com/office/drawing/2014/main" id="{210B38A1-D19E-0B5B-A6DB-9253D73283B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4656F3F-1BC6-E91C-E04F-79AEA99D5A0D}"/>
              </a:ext>
            </a:extLst>
          </p:cNvPr>
          <p:cNvSpPr>
            <a:spLocks noGrp="1"/>
          </p:cNvSpPr>
          <p:nvPr>
            <p:ph type="sldNum" sz="quarter" idx="12"/>
          </p:nvPr>
        </p:nvSpPr>
        <p:spPr/>
        <p:txBody>
          <a:bodyPr/>
          <a:lstStyle/>
          <a:p>
            <a:fld id="{C6D50858-7185-8F41-A71C-42D73A6FC065}" type="slidenum">
              <a:rPr lang="en-US" smtClean="0"/>
              <a:t>‹#›</a:t>
            </a:fld>
            <a:endParaRPr lang="en-US" dirty="0"/>
          </a:p>
        </p:txBody>
      </p:sp>
    </p:spTree>
    <p:extLst>
      <p:ext uri="{BB962C8B-B14F-4D97-AF65-F5344CB8AC3E}">
        <p14:creationId xmlns:p14="http://schemas.microsoft.com/office/powerpoint/2010/main" val="255794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38B0-BA51-E703-0250-CF189FB69C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4FAC6C-F5D0-F547-D03A-EAD3D42F0C74}"/>
              </a:ext>
            </a:extLst>
          </p:cNvPr>
          <p:cNvSpPr>
            <a:spLocks noGrp="1"/>
          </p:cNvSpPr>
          <p:nvPr>
            <p:ph type="dt" sz="half" idx="10"/>
          </p:nvPr>
        </p:nvSpPr>
        <p:spPr/>
        <p:txBody>
          <a:bodyPr/>
          <a:lstStyle/>
          <a:p>
            <a:fld id="{7F567DA2-3C91-0F48-A9AA-9E85C8EE2880}" type="datetimeFigureOut">
              <a:rPr lang="en-US" smtClean="0"/>
              <a:t>1/3/25</a:t>
            </a:fld>
            <a:endParaRPr lang="en-US" dirty="0"/>
          </a:p>
        </p:txBody>
      </p:sp>
      <p:sp>
        <p:nvSpPr>
          <p:cNvPr id="4" name="Footer Placeholder 3">
            <a:extLst>
              <a:ext uri="{FF2B5EF4-FFF2-40B4-BE49-F238E27FC236}">
                <a16:creationId xmlns:a16="http://schemas.microsoft.com/office/drawing/2014/main" id="{D966BE31-EF98-6B3A-34BC-E802870A09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F06610D-C3A4-CEFF-F4E9-0EB01D61ECF6}"/>
              </a:ext>
            </a:extLst>
          </p:cNvPr>
          <p:cNvSpPr>
            <a:spLocks noGrp="1"/>
          </p:cNvSpPr>
          <p:nvPr>
            <p:ph type="sldNum" sz="quarter" idx="12"/>
          </p:nvPr>
        </p:nvSpPr>
        <p:spPr/>
        <p:txBody>
          <a:bodyPr/>
          <a:lstStyle/>
          <a:p>
            <a:fld id="{C6D50858-7185-8F41-A71C-42D73A6FC065}" type="slidenum">
              <a:rPr lang="en-US" smtClean="0"/>
              <a:t>‹#›</a:t>
            </a:fld>
            <a:endParaRPr lang="en-US" dirty="0"/>
          </a:p>
        </p:txBody>
      </p:sp>
    </p:spTree>
    <p:extLst>
      <p:ext uri="{BB962C8B-B14F-4D97-AF65-F5344CB8AC3E}">
        <p14:creationId xmlns:p14="http://schemas.microsoft.com/office/powerpoint/2010/main" val="4197884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B90BC-405A-6E0B-E57D-1A6EBCE8DE07}"/>
              </a:ext>
            </a:extLst>
          </p:cNvPr>
          <p:cNvSpPr>
            <a:spLocks noGrp="1"/>
          </p:cNvSpPr>
          <p:nvPr>
            <p:ph type="dt" sz="half" idx="10"/>
          </p:nvPr>
        </p:nvSpPr>
        <p:spPr/>
        <p:txBody>
          <a:bodyPr/>
          <a:lstStyle/>
          <a:p>
            <a:fld id="{7F567DA2-3C91-0F48-A9AA-9E85C8EE2880}" type="datetimeFigureOut">
              <a:rPr lang="en-US" smtClean="0"/>
              <a:t>1/3/25</a:t>
            </a:fld>
            <a:endParaRPr lang="en-US" dirty="0"/>
          </a:p>
        </p:txBody>
      </p:sp>
      <p:sp>
        <p:nvSpPr>
          <p:cNvPr id="3" name="Footer Placeholder 2">
            <a:extLst>
              <a:ext uri="{FF2B5EF4-FFF2-40B4-BE49-F238E27FC236}">
                <a16:creationId xmlns:a16="http://schemas.microsoft.com/office/drawing/2014/main" id="{642EF4EA-93DB-6C13-857A-7DF33EE0D53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013D9CC-28AE-C959-3D29-31C40626CD44}"/>
              </a:ext>
            </a:extLst>
          </p:cNvPr>
          <p:cNvSpPr>
            <a:spLocks noGrp="1"/>
          </p:cNvSpPr>
          <p:nvPr>
            <p:ph type="sldNum" sz="quarter" idx="12"/>
          </p:nvPr>
        </p:nvSpPr>
        <p:spPr/>
        <p:txBody>
          <a:bodyPr/>
          <a:lstStyle/>
          <a:p>
            <a:fld id="{C6D50858-7185-8F41-A71C-42D73A6FC065}" type="slidenum">
              <a:rPr lang="en-US" smtClean="0"/>
              <a:t>‹#›</a:t>
            </a:fld>
            <a:endParaRPr lang="en-US" dirty="0"/>
          </a:p>
        </p:txBody>
      </p:sp>
    </p:spTree>
    <p:extLst>
      <p:ext uri="{BB962C8B-B14F-4D97-AF65-F5344CB8AC3E}">
        <p14:creationId xmlns:p14="http://schemas.microsoft.com/office/powerpoint/2010/main" val="2459384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8AF1-19CD-D1F5-E3C0-4795B0411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9B0D55-96ED-F955-1098-FDB36EA570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177F59-35E8-886C-D76E-E689A9072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331748-ADD6-4569-A523-4FE8C0591A58}"/>
              </a:ext>
            </a:extLst>
          </p:cNvPr>
          <p:cNvSpPr>
            <a:spLocks noGrp="1"/>
          </p:cNvSpPr>
          <p:nvPr>
            <p:ph type="dt" sz="half" idx="10"/>
          </p:nvPr>
        </p:nvSpPr>
        <p:spPr/>
        <p:txBody>
          <a:bodyPr/>
          <a:lstStyle/>
          <a:p>
            <a:fld id="{7F567DA2-3C91-0F48-A9AA-9E85C8EE2880}" type="datetimeFigureOut">
              <a:rPr lang="en-US" smtClean="0"/>
              <a:t>1/3/25</a:t>
            </a:fld>
            <a:endParaRPr lang="en-US" dirty="0"/>
          </a:p>
        </p:txBody>
      </p:sp>
      <p:sp>
        <p:nvSpPr>
          <p:cNvPr id="6" name="Footer Placeholder 5">
            <a:extLst>
              <a:ext uri="{FF2B5EF4-FFF2-40B4-BE49-F238E27FC236}">
                <a16:creationId xmlns:a16="http://schemas.microsoft.com/office/drawing/2014/main" id="{0C89033E-72FE-32EB-544A-29ACC04C209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9122B0-3D57-50C5-EC58-3A9BFC490367}"/>
              </a:ext>
            </a:extLst>
          </p:cNvPr>
          <p:cNvSpPr>
            <a:spLocks noGrp="1"/>
          </p:cNvSpPr>
          <p:nvPr>
            <p:ph type="sldNum" sz="quarter" idx="12"/>
          </p:nvPr>
        </p:nvSpPr>
        <p:spPr/>
        <p:txBody>
          <a:bodyPr/>
          <a:lstStyle/>
          <a:p>
            <a:fld id="{C6D50858-7185-8F41-A71C-42D73A6FC065}" type="slidenum">
              <a:rPr lang="en-US" smtClean="0"/>
              <a:t>‹#›</a:t>
            </a:fld>
            <a:endParaRPr lang="en-US" dirty="0"/>
          </a:p>
        </p:txBody>
      </p:sp>
    </p:spTree>
    <p:extLst>
      <p:ext uri="{BB962C8B-B14F-4D97-AF65-F5344CB8AC3E}">
        <p14:creationId xmlns:p14="http://schemas.microsoft.com/office/powerpoint/2010/main" val="273198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1400B-64AA-D1E1-817C-7B44A1EC30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D6E34F-4B76-D5F9-5F20-1D7740221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EE370D0-53F2-2A2F-AC04-CB622F315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7A309C-AF4B-B84B-E1A0-AC543551CDB7}"/>
              </a:ext>
            </a:extLst>
          </p:cNvPr>
          <p:cNvSpPr>
            <a:spLocks noGrp="1"/>
          </p:cNvSpPr>
          <p:nvPr>
            <p:ph type="dt" sz="half" idx="10"/>
          </p:nvPr>
        </p:nvSpPr>
        <p:spPr/>
        <p:txBody>
          <a:bodyPr/>
          <a:lstStyle/>
          <a:p>
            <a:fld id="{7F567DA2-3C91-0F48-A9AA-9E85C8EE2880}" type="datetimeFigureOut">
              <a:rPr lang="en-US" smtClean="0"/>
              <a:t>1/3/25</a:t>
            </a:fld>
            <a:endParaRPr lang="en-US" dirty="0"/>
          </a:p>
        </p:txBody>
      </p:sp>
      <p:sp>
        <p:nvSpPr>
          <p:cNvPr id="6" name="Footer Placeholder 5">
            <a:extLst>
              <a:ext uri="{FF2B5EF4-FFF2-40B4-BE49-F238E27FC236}">
                <a16:creationId xmlns:a16="http://schemas.microsoft.com/office/drawing/2014/main" id="{21F875B1-5D7A-BAE4-943E-5CEC0BE899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93A8C7-0BFB-895F-6ED3-66DFC5F272D1}"/>
              </a:ext>
            </a:extLst>
          </p:cNvPr>
          <p:cNvSpPr>
            <a:spLocks noGrp="1"/>
          </p:cNvSpPr>
          <p:nvPr>
            <p:ph type="sldNum" sz="quarter" idx="12"/>
          </p:nvPr>
        </p:nvSpPr>
        <p:spPr/>
        <p:txBody>
          <a:bodyPr/>
          <a:lstStyle/>
          <a:p>
            <a:fld id="{C6D50858-7185-8F41-A71C-42D73A6FC065}" type="slidenum">
              <a:rPr lang="en-US" smtClean="0"/>
              <a:t>‹#›</a:t>
            </a:fld>
            <a:endParaRPr lang="en-US" dirty="0"/>
          </a:p>
        </p:txBody>
      </p:sp>
    </p:spTree>
    <p:extLst>
      <p:ext uri="{BB962C8B-B14F-4D97-AF65-F5344CB8AC3E}">
        <p14:creationId xmlns:p14="http://schemas.microsoft.com/office/powerpoint/2010/main" val="872223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29EC07-EAF9-E5CA-F400-A92557BB55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10CED-9A0F-497C-E9B4-2E6C34B852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0C0FB-F1DD-440B-39C7-BC80F5B911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567DA2-3C91-0F48-A9AA-9E85C8EE2880}" type="datetimeFigureOut">
              <a:rPr lang="en-US" smtClean="0"/>
              <a:t>1/3/25</a:t>
            </a:fld>
            <a:endParaRPr lang="en-US" dirty="0"/>
          </a:p>
        </p:txBody>
      </p:sp>
      <p:sp>
        <p:nvSpPr>
          <p:cNvPr id="5" name="Footer Placeholder 4">
            <a:extLst>
              <a:ext uri="{FF2B5EF4-FFF2-40B4-BE49-F238E27FC236}">
                <a16:creationId xmlns:a16="http://schemas.microsoft.com/office/drawing/2014/main" id="{16A5A2FD-04FB-74CB-DEF9-53BB5D297B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DEA421-C5BC-15A9-7A51-209C2424EB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50858-7185-8F41-A71C-42D73A6FC065}" type="slidenum">
              <a:rPr lang="en-US" smtClean="0"/>
              <a:t>‹#›</a:t>
            </a:fld>
            <a:endParaRPr lang="en-US" dirty="0"/>
          </a:p>
        </p:txBody>
      </p:sp>
    </p:spTree>
    <p:extLst>
      <p:ext uri="{BB962C8B-B14F-4D97-AF65-F5344CB8AC3E}">
        <p14:creationId xmlns:p14="http://schemas.microsoft.com/office/powerpoint/2010/main" val="170313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15F3-2FF6-9727-FB19-F37362F4FF84}"/>
              </a:ext>
            </a:extLst>
          </p:cNvPr>
          <p:cNvSpPr>
            <a:spLocks noGrp="1"/>
          </p:cNvSpPr>
          <p:nvPr>
            <p:ph type="ctrTitle"/>
          </p:nvPr>
        </p:nvSpPr>
        <p:spPr>
          <a:xfrm>
            <a:off x="7464614" y="1783959"/>
            <a:ext cx="4087306" cy="2889114"/>
          </a:xfrm>
        </p:spPr>
        <p:txBody>
          <a:bodyPr anchor="b">
            <a:normAutofit/>
          </a:bodyPr>
          <a:lstStyle/>
          <a:p>
            <a:pPr algn="l"/>
            <a:r>
              <a:rPr lang="en-US" sz="5400" b="1" dirty="0">
                <a:latin typeface="Times New Roman" panose="02020603050405020304" pitchFamily="18" charset="0"/>
                <a:cs typeface="Times New Roman" panose="02020603050405020304" pitchFamily="18" charset="0"/>
              </a:rPr>
              <a:t>The Distance Traversed:</a:t>
            </a:r>
          </a:p>
        </p:txBody>
      </p:sp>
      <p:sp>
        <p:nvSpPr>
          <p:cNvPr id="3" name="Subtitle 2">
            <a:extLst>
              <a:ext uri="{FF2B5EF4-FFF2-40B4-BE49-F238E27FC236}">
                <a16:creationId xmlns:a16="http://schemas.microsoft.com/office/drawing/2014/main" id="{6107669D-1813-340C-B9F1-FF9E505091A0}"/>
              </a:ext>
            </a:extLst>
          </p:cNvPr>
          <p:cNvSpPr>
            <a:spLocks noGrp="1"/>
          </p:cNvSpPr>
          <p:nvPr>
            <p:ph type="subTitle" idx="1"/>
          </p:nvPr>
        </p:nvSpPr>
        <p:spPr>
          <a:xfrm>
            <a:off x="7464612" y="4750893"/>
            <a:ext cx="4087305" cy="1739554"/>
          </a:xfrm>
        </p:spPr>
        <p:txBody>
          <a:bodyPr anchor="t">
            <a:normAutofit/>
          </a:bodyPr>
          <a:lstStyle/>
          <a:p>
            <a:pPr algn="l"/>
            <a:r>
              <a:rPr lang="en-CA" sz="2800" dirty="0">
                <a:latin typeface="Times New Roman" panose="02020603050405020304" pitchFamily="18" charset="0"/>
                <a:cs typeface="Times New Roman" panose="02020603050405020304" pitchFamily="18" charset="0"/>
              </a:rPr>
              <a:t>Looking back...</a:t>
            </a:r>
            <a:endParaRPr lang="en-US" sz="2800" b="1" dirty="0">
              <a:latin typeface="Times New Roman" panose="02020603050405020304" pitchFamily="18" charset="0"/>
              <a:cs typeface="Times New Roman" panose="02020603050405020304" pitchFamily="18" charset="0"/>
            </a:endParaRPr>
          </a:p>
        </p:txBody>
      </p:sp>
      <p:sp>
        <p:nvSpPr>
          <p:cNvPr id="78" name="Freeform: Shape 7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landscape with hills and trees&#10;&#10;Description automatically generated with low confidence">
            <a:extLst>
              <a:ext uri="{FF2B5EF4-FFF2-40B4-BE49-F238E27FC236}">
                <a16:creationId xmlns:a16="http://schemas.microsoft.com/office/drawing/2014/main" id="{2BB06F4A-C6BA-7D43-2AF1-25FE8417E85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5" name="Picture 4" descr="Curved stone pathway in a calm lake at sunrise">
            <a:extLst>
              <a:ext uri="{FF2B5EF4-FFF2-40B4-BE49-F238E27FC236}">
                <a16:creationId xmlns:a16="http://schemas.microsoft.com/office/drawing/2014/main" id="{51C5490C-BA31-84F5-179B-DC2A293CD3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flipH="1" flipV="1">
            <a:off x="-1209319" y="-855023"/>
            <a:ext cx="1209339" cy="855024"/>
          </a:xfrm>
          <a:prstGeom prst="rect">
            <a:avLst/>
          </a:prstGeom>
        </p:spPr>
      </p:pic>
    </p:spTree>
    <p:extLst>
      <p:ext uri="{BB962C8B-B14F-4D97-AF65-F5344CB8AC3E}">
        <p14:creationId xmlns:p14="http://schemas.microsoft.com/office/powerpoint/2010/main" val="409258396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9871CA-E5EF-4068-2A49-E8FC81CD5D05}"/>
              </a:ext>
            </a:extLst>
          </p:cNvPr>
          <p:cNvSpPr>
            <a:spLocks noGrp="1"/>
          </p:cNvSpPr>
          <p:nvPr>
            <p:ph type="title"/>
          </p:nvPr>
        </p:nvSpPr>
        <p:spPr>
          <a:xfrm>
            <a:off x="8643193" y="489507"/>
            <a:ext cx="3091607" cy="1655483"/>
          </a:xfrm>
        </p:spPr>
        <p:txBody>
          <a:bodyPr vert="horz" lIns="91440" tIns="45720" rIns="91440" bIns="45720" rtlCol="0" anchor="b">
            <a:noAutofit/>
          </a:bodyPr>
          <a:lstStyle/>
          <a:p>
            <a:endParaRPr lang="en-US" sz="3200" dirty="0">
              <a:latin typeface="Times New Roman" panose="02020603050405020304" pitchFamily="18" charset="0"/>
              <a:cs typeface="Times New Roman" panose="02020603050405020304" pitchFamily="18" charset="0"/>
            </a:endParaRPr>
          </a:p>
        </p:txBody>
      </p:sp>
      <p:pic>
        <p:nvPicPr>
          <p:cNvPr id="7" name="Content Placeholder 6" descr="A group of people posing for a photo&#10;&#10;Description automatically generated">
            <a:extLst>
              <a:ext uri="{FF2B5EF4-FFF2-40B4-BE49-F238E27FC236}">
                <a16:creationId xmlns:a16="http://schemas.microsoft.com/office/drawing/2014/main" id="{81EE7FB2-6645-8363-1559-D60D36614E2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431"/>
            <a:ext cx="8115280" cy="6408311"/>
          </a:xfrm>
          <a:prstGeom prst="rect">
            <a:avLst/>
          </a:prstGeom>
        </p:spPr>
      </p:pic>
      <p:sp>
        <p:nvSpPr>
          <p:cNvPr id="20" name="Content Placeholder 19">
            <a:extLst>
              <a:ext uri="{FF2B5EF4-FFF2-40B4-BE49-F238E27FC236}">
                <a16:creationId xmlns:a16="http://schemas.microsoft.com/office/drawing/2014/main" id="{7636CF82-968E-5615-1585-B4D9B8212F6F}"/>
              </a:ext>
            </a:extLst>
          </p:cNvPr>
          <p:cNvSpPr>
            <a:spLocks noGrp="1"/>
          </p:cNvSpPr>
          <p:nvPr>
            <p:ph idx="1"/>
          </p:nvPr>
        </p:nvSpPr>
        <p:spPr>
          <a:xfrm>
            <a:off x="8643193" y="2418408"/>
            <a:ext cx="2942813" cy="3540265"/>
          </a:xfrm>
        </p:spPr>
        <p:txBody>
          <a:bodyPr>
            <a:noAutofit/>
          </a:bodyPr>
          <a:lstStyle/>
          <a:p>
            <a:pPr marL="0" indent="0">
              <a:buNone/>
            </a:pPr>
            <a:r>
              <a:rPr lang="en-US" sz="3200" dirty="0">
                <a:latin typeface="Times New Roman" panose="02020603050405020304" pitchFamily="18" charset="0"/>
                <a:cs typeface="Times New Roman" panose="02020603050405020304" pitchFamily="18" charset="0"/>
              </a:rPr>
              <a:t>Hand of the Cause of God, John Robarts visits in 1959.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He is seated front row holding a little girl. </a:t>
            </a:r>
            <a:endParaRPr lang="en-US" sz="3200" dirty="0"/>
          </a:p>
        </p:txBody>
      </p:sp>
      <p:sp>
        <p:nvSpPr>
          <p:cNvPr id="36" name="Rectangle 3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530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2428-7E5D-D555-1E38-85AF583D0375}"/>
              </a:ext>
            </a:extLst>
          </p:cNvPr>
          <p:cNvSpPr>
            <a:spLocks noGrp="1"/>
          </p:cNvSpPr>
          <p:nvPr>
            <p:ph type="title"/>
          </p:nvPr>
        </p:nvSpPr>
        <p:spPr>
          <a:xfrm>
            <a:off x="762001" y="803325"/>
            <a:ext cx="5314536" cy="1325563"/>
          </a:xfrm>
        </p:spPr>
        <p:txBody>
          <a:bodyPr>
            <a:normAutofit/>
          </a:bodyPr>
          <a:lstStyle/>
          <a:p>
            <a:r>
              <a:rPr lang="en-US" dirty="0">
                <a:latin typeface="Times New Roman" panose="02020603050405020304" pitchFamily="18" charset="0"/>
                <a:cs typeface="Times New Roman" panose="02020603050405020304" pitchFamily="18" charset="0"/>
              </a:rPr>
              <a:t>This is Samson’s story…</a:t>
            </a:r>
          </a:p>
        </p:txBody>
      </p:sp>
      <p:sp>
        <p:nvSpPr>
          <p:cNvPr id="9" name="Content Placeholder 8">
            <a:extLst>
              <a:ext uri="{FF2B5EF4-FFF2-40B4-BE49-F238E27FC236}">
                <a16:creationId xmlns:a16="http://schemas.microsoft.com/office/drawing/2014/main" id="{5F0C8373-BDA5-D310-E5D5-EA4547ACC724}"/>
              </a:ext>
            </a:extLst>
          </p:cNvPr>
          <p:cNvSpPr>
            <a:spLocks noGrp="1"/>
          </p:cNvSpPr>
          <p:nvPr>
            <p:ph idx="1"/>
          </p:nvPr>
        </p:nvSpPr>
        <p:spPr>
          <a:xfrm>
            <a:off x="762000" y="2279018"/>
            <a:ext cx="5314543" cy="3375920"/>
          </a:xfrm>
        </p:spPr>
        <p:txBody>
          <a:bodyPr anchor="t">
            <a:normAutofit/>
          </a:bodyPr>
          <a:lstStyle/>
          <a:p>
            <a:endParaRPr lang="en-US" sz="1800"/>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74A7C03C-E4FD-C1FB-23C4-BC0E97ADCFC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85355984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22D9F-6261-81D9-B1D5-14CD5AD3BCF4}"/>
              </a:ext>
            </a:extLst>
          </p:cNvPr>
          <p:cNvSpPr>
            <a:spLocks noGrp="1"/>
          </p:cNvSpPr>
          <p:nvPr>
            <p:ph type="title"/>
          </p:nvPr>
        </p:nvSpPr>
        <p:spPr>
          <a:xfrm>
            <a:off x="648930" y="629266"/>
            <a:ext cx="5121644" cy="1676603"/>
          </a:xfrm>
        </p:spPr>
        <p:txBody>
          <a:bodyPr>
            <a:normAutofit/>
          </a:bodyPr>
          <a:lstStyle/>
          <a:p>
            <a:r>
              <a:rPr lang="en-US" sz="3600" dirty="0">
                <a:latin typeface="Times New Roman" panose="02020603050405020304" pitchFamily="18" charset="0"/>
                <a:cs typeface="Times New Roman" panose="02020603050405020304" pitchFamily="18" charset="0"/>
              </a:rPr>
              <a:t>First Spiritual Assembly of the </a:t>
            </a:r>
            <a:r>
              <a:rPr lang="en-US" sz="3600" dirty="0" err="1">
                <a:latin typeface="Times New Roman" panose="02020603050405020304" pitchFamily="18" charset="0"/>
                <a:cs typeface="Times New Roman" panose="02020603050405020304" pitchFamily="18" charset="0"/>
              </a:rPr>
              <a:t>Bahá’ís</a:t>
            </a:r>
            <a:r>
              <a:rPr lang="en-US" sz="3600" dirty="0">
                <a:latin typeface="Times New Roman" panose="02020603050405020304" pitchFamily="18" charset="0"/>
                <a:cs typeface="Times New Roman" panose="02020603050405020304" pitchFamily="18" charset="0"/>
              </a:rPr>
              <a:t> of Piikani, formed in 1961</a:t>
            </a:r>
          </a:p>
        </p:txBody>
      </p:sp>
      <p:sp>
        <p:nvSpPr>
          <p:cNvPr id="9" name="Content Placeholder 8">
            <a:extLst>
              <a:ext uri="{FF2B5EF4-FFF2-40B4-BE49-F238E27FC236}">
                <a16:creationId xmlns:a16="http://schemas.microsoft.com/office/drawing/2014/main" id="{697BB629-A238-B137-DAB0-8050A13C141C}"/>
              </a:ext>
            </a:extLst>
          </p:cNvPr>
          <p:cNvSpPr>
            <a:spLocks noGrp="1"/>
          </p:cNvSpPr>
          <p:nvPr>
            <p:ph idx="1"/>
          </p:nvPr>
        </p:nvSpPr>
        <p:spPr>
          <a:xfrm>
            <a:off x="648931" y="2438400"/>
            <a:ext cx="5121642" cy="3785419"/>
          </a:xfrm>
        </p:spPr>
        <p:txBody>
          <a:bodyPr>
            <a:normAutofit/>
          </a:bodyPr>
          <a:lstStyle/>
          <a:p>
            <a:endParaRPr lang="en-US" sz="2000"/>
          </a:p>
        </p:txBody>
      </p:sp>
      <p:sp>
        <p:nvSpPr>
          <p:cNvPr id="12" name="Rectangle 11">
            <a:extLst>
              <a:ext uri="{FF2B5EF4-FFF2-40B4-BE49-F238E27FC236}">
                <a16:creationId xmlns:a16="http://schemas.microsoft.com/office/drawing/2014/main" id="{293F5FFF-2AE2-424B-BE21-49AFFEF68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0612" y="2"/>
            <a:ext cx="6101388"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posing for a photo&#10;&#10;Description automatically generated">
            <a:extLst>
              <a:ext uri="{FF2B5EF4-FFF2-40B4-BE49-F238E27FC236}">
                <a16:creationId xmlns:a16="http://schemas.microsoft.com/office/drawing/2014/main" id="{E14381B9-0857-D895-F51A-8BB5ACE4A6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21233" y="640082"/>
            <a:ext cx="4831104" cy="5577837"/>
          </a:xfrm>
          <a:prstGeom prst="rect">
            <a:avLst/>
          </a:prstGeom>
          <a:effectLst/>
        </p:spPr>
      </p:pic>
    </p:spTree>
    <p:extLst>
      <p:ext uri="{BB962C8B-B14F-4D97-AF65-F5344CB8AC3E}">
        <p14:creationId xmlns:p14="http://schemas.microsoft.com/office/powerpoint/2010/main" val="242215284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6"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D7656-E04B-E80E-F85C-45F79219D918}"/>
              </a:ext>
            </a:extLst>
          </p:cNvPr>
          <p:cNvSpPr>
            <a:spLocks noGrp="1"/>
          </p:cNvSpPr>
          <p:nvPr>
            <p:ph type="title"/>
          </p:nvPr>
        </p:nvSpPr>
        <p:spPr>
          <a:xfrm>
            <a:off x="6688182" y="932961"/>
            <a:ext cx="4887685" cy="1777419"/>
          </a:xfrm>
        </p:spPr>
        <p:txBody>
          <a:bodyPr vert="horz" lIns="91440" tIns="45720" rIns="91440" bIns="45720" rtlCol="0" anchor="b">
            <a:normAutofit/>
          </a:bodyPr>
          <a:lstStyle/>
          <a:p>
            <a:r>
              <a:rPr lang="en-US" sz="4000"/>
              <a:t>Rosie’s guestbook: entries from 1960 to 1965</a:t>
            </a:r>
          </a:p>
        </p:txBody>
      </p:sp>
      <p:pic>
        <p:nvPicPr>
          <p:cNvPr id="5" name="Content Placeholder 4" descr="A picture containing text&#10;&#10;Description automatically generated">
            <a:extLst>
              <a:ext uri="{FF2B5EF4-FFF2-40B4-BE49-F238E27FC236}">
                <a16:creationId xmlns:a16="http://schemas.microsoft.com/office/drawing/2014/main" id="{DB67FB36-A4FA-4148-BB49-859FDA7409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391903" y="573678"/>
            <a:ext cx="5103206" cy="5710645"/>
          </a:xfrm>
          <a:prstGeom prst="rect">
            <a:avLst/>
          </a:prstGeom>
        </p:spPr>
      </p:pic>
      <p:sp>
        <p:nvSpPr>
          <p:cNvPr id="38"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0">
            <a:extLst>
              <a:ext uri="{FF2B5EF4-FFF2-40B4-BE49-F238E27FC236}">
                <a16:creationId xmlns:a16="http://schemas.microsoft.com/office/drawing/2014/main" id="{14DF3958-A145-532F-632A-1B1AD7D8323B}"/>
              </a:ext>
            </a:extLst>
          </p:cNvPr>
          <p:cNvSpPr>
            <a:spLocks noGrp="1"/>
          </p:cNvSpPr>
          <p:nvPr>
            <p:ph idx="1"/>
          </p:nvPr>
        </p:nvSpPr>
        <p:spPr>
          <a:xfrm>
            <a:off x="6688182" y="2894529"/>
            <a:ext cx="4887685" cy="3210179"/>
          </a:xfrm>
        </p:spPr>
        <p:txBody>
          <a:bodyPr vert="horz" lIns="91440" tIns="45720" rIns="91440" bIns="45720" rtlCol="0" anchor="t">
            <a:normAutofit/>
          </a:bodyPr>
          <a:lstStyle/>
          <a:p>
            <a:pPr>
              <a:spcAft>
                <a:spcPts val="600"/>
              </a:spcAft>
            </a:pPr>
            <a:endParaRPr lang="en-US" sz="2000" dirty="0"/>
          </a:p>
        </p:txBody>
      </p:sp>
    </p:spTree>
    <p:extLst>
      <p:ext uri="{BB962C8B-B14F-4D97-AF65-F5344CB8AC3E}">
        <p14:creationId xmlns:p14="http://schemas.microsoft.com/office/powerpoint/2010/main" val="167470873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513F69C-3D6D-4E72-9289-5BC3584D6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CD42B3-F73E-8432-D27C-D7783DE7DE5A}"/>
              </a:ext>
            </a:extLst>
          </p:cNvPr>
          <p:cNvSpPr>
            <a:spLocks noGrp="1"/>
          </p:cNvSpPr>
          <p:nvPr>
            <p:ph type="title"/>
          </p:nvPr>
        </p:nvSpPr>
        <p:spPr>
          <a:xfrm>
            <a:off x="7527223" y="557189"/>
            <a:ext cx="3826577" cy="1671566"/>
          </a:xfrm>
        </p:spPr>
        <p:txBody>
          <a:bodyPr>
            <a:normAutofit/>
          </a:bodyPr>
          <a:lstStyle/>
          <a:p>
            <a:r>
              <a:rPr lang="en-US" sz="2800">
                <a:latin typeface="Times New Roman" panose="02020603050405020304" pitchFamily="18" charset="0"/>
                <a:cs typeface="Times New Roman" panose="02020603050405020304" pitchFamily="18" charset="0"/>
              </a:rPr>
              <a:t>Distinguished visitors to Piikani whose names also appear in Rosie’s guestbook:</a:t>
            </a:r>
          </a:p>
        </p:txBody>
      </p:sp>
      <p:pic>
        <p:nvPicPr>
          <p:cNvPr id="11" name="Picture 10" descr="A person wearing glasses and a suit&#10;&#10;Description automatically generated with medium confidence">
            <a:extLst>
              <a:ext uri="{FF2B5EF4-FFF2-40B4-BE49-F238E27FC236}">
                <a16:creationId xmlns:a16="http://schemas.microsoft.com/office/drawing/2014/main" id="{753E9C35-4455-FAB0-8DE8-E47B733535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
            <a:ext cx="3997732" cy="4469126"/>
          </a:xfrm>
          <a:prstGeom prst="rect">
            <a:avLst/>
          </a:prstGeom>
        </p:spPr>
      </p:pic>
      <p:pic>
        <p:nvPicPr>
          <p:cNvPr id="13" name="Picture 12" descr="A person wearing glasses&#10;&#10;Description automatically generated with low confidence">
            <a:extLst>
              <a:ext uri="{FF2B5EF4-FFF2-40B4-BE49-F238E27FC236}">
                <a16:creationId xmlns:a16="http://schemas.microsoft.com/office/drawing/2014/main" id="{27D4BD50-00DE-C05E-95FB-3E90514FD8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84069" y="-2"/>
            <a:ext cx="3027239" cy="2226220"/>
          </a:xfrm>
          <a:prstGeom prst="rect">
            <a:avLst/>
          </a:prstGeom>
        </p:spPr>
      </p:pic>
      <p:pic>
        <p:nvPicPr>
          <p:cNvPr id="5" name="Picture 4" descr="A picture containing person, person, necktie&#10;&#10;Description automatically generated">
            <a:extLst>
              <a:ext uri="{FF2B5EF4-FFF2-40B4-BE49-F238E27FC236}">
                <a16:creationId xmlns:a16="http://schemas.microsoft.com/office/drawing/2014/main" id="{018A930B-A73D-3B70-7D13-950D86A31B0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b="-1"/>
          <a:stretch/>
        </p:blipFill>
        <p:spPr>
          <a:xfrm>
            <a:off x="4184069" y="2406570"/>
            <a:ext cx="3027239" cy="2050948"/>
          </a:xfrm>
          <a:prstGeom prst="rect">
            <a:avLst/>
          </a:prstGeom>
        </p:spPr>
      </p:pic>
      <p:pic>
        <p:nvPicPr>
          <p:cNvPr id="9" name="Picture 8" descr="A couple of men sitting at a table with drinks&#10;&#10;Description automatically generated with low confidence">
            <a:extLst>
              <a:ext uri="{FF2B5EF4-FFF2-40B4-BE49-F238E27FC236}">
                <a16:creationId xmlns:a16="http://schemas.microsoft.com/office/drawing/2014/main" id="{2FEA7F29-818C-87BF-4C8D-9C8BA9CEAB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17" y="4638290"/>
            <a:ext cx="3020892" cy="2219710"/>
          </a:xfrm>
          <a:prstGeom prst="rect">
            <a:avLst/>
          </a:prstGeom>
        </p:spPr>
      </p:pic>
      <p:pic>
        <p:nvPicPr>
          <p:cNvPr id="7" name="Picture 6" descr="A picture containing text, tree, person, outdoor&#10;&#10;Description automatically generated">
            <a:extLst>
              <a:ext uri="{FF2B5EF4-FFF2-40B4-BE49-F238E27FC236}">
                <a16:creationId xmlns:a16="http://schemas.microsoft.com/office/drawing/2014/main" id="{9CE186E4-C822-2067-8EAE-E71B40B6E01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184628" y="4629236"/>
            <a:ext cx="4026679" cy="2228764"/>
          </a:xfrm>
          <a:prstGeom prst="rect">
            <a:avLst/>
          </a:prstGeom>
        </p:spPr>
      </p:pic>
      <p:sp>
        <p:nvSpPr>
          <p:cNvPr id="3" name="Content Placeholder 2">
            <a:extLst>
              <a:ext uri="{FF2B5EF4-FFF2-40B4-BE49-F238E27FC236}">
                <a16:creationId xmlns:a16="http://schemas.microsoft.com/office/drawing/2014/main" id="{41D33B27-A6D4-BF8D-3C7F-443EA6CCB0C8}"/>
              </a:ext>
            </a:extLst>
          </p:cNvPr>
          <p:cNvSpPr>
            <a:spLocks noGrp="1"/>
          </p:cNvSpPr>
          <p:nvPr>
            <p:ph idx="1"/>
          </p:nvPr>
        </p:nvSpPr>
        <p:spPr>
          <a:xfrm>
            <a:off x="7527223" y="2400475"/>
            <a:ext cx="3826578" cy="3776488"/>
          </a:xfrm>
        </p:spPr>
        <p:txBody>
          <a:bodyPr>
            <a:normAutofit/>
          </a:bodyPr>
          <a:lstStyle/>
          <a:p>
            <a:r>
              <a:rPr lang="en-US" sz="1700">
                <a:latin typeface="Times New Roman" panose="02020603050405020304" pitchFamily="18" charset="0"/>
                <a:cs typeface="Times New Roman" panose="02020603050405020304" pitchFamily="18" charset="0"/>
              </a:rPr>
              <a:t>Hasan Balyuzi</a:t>
            </a:r>
          </a:p>
          <a:p>
            <a:r>
              <a:rPr lang="en-US" sz="1700">
                <a:latin typeface="Times New Roman" panose="02020603050405020304" pitchFamily="18" charset="0"/>
                <a:cs typeface="Times New Roman" panose="02020603050405020304" pitchFamily="18" charset="0"/>
              </a:rPr>
              <a:t>Agnes Harrison</a:t>
            </a:r>
          </a:p>
          <a:p>
            <a:r>
              <a:rPr lang="en-US" sz="1700">
                <a:latin typeface="Times New Roman" panose="02020603050405020304" pitchFamily="18" charset="0"/>
                <a:cs typeface="Times New Roman" panose="02020603050405020304" pitchFamily="18" charset="0"/>
              </a:rPr>
              <a:t>Doug Crawford</a:t>
            </a:r>
          </a:p>
          <a:p>
            <a:r>
              <a:rPr lang="en-US" sz="1700">
                <a:latin typeface="Times New Roman" panose="02020603050405020304" pitchFamily="18" charset="0"/>
                <a:cs typeface="Times New Roman" panose="02020603050405020304" pitchFamily="18" charset="0"/>
              </a:rPr>
              <a:t>Angus Cowan</a:t>
            </a:r>
          </a:p>
          <a:p>
            <a:r>
              <a:rPr lang="en-US" sz="1700">
                <a:latin typeface="Times New Roman" panose="02020603050405020304" pitchFamily="18" charset="0"/>
                <a:cs typeface="Times New Roman" panose="02020603050405020304" pitchFamily="18" charset="0"/>
              </a:rPr>
              <a:t>Reg Wilson</a:t>
            </a:r>
          </a:p>
          <a:p>
            <a:r>
              <a:rPr lang="en-US" sz="1700">
                <a:latin typeface="Times New Roman" panose="02020603050405020304" pitchFamily="18" charset="0"/>
                <a:cs typeface="Times New Roman" panose="02020603050405020304" pitchFamily="18" charset="0"/>
              </a:rPr>
              <a:t>Dorothy Francis</a:t>
            </a:r>
          </a:p>
          <a:p>
            <a:r>
              <a:rPr lang="en-US" sz="1700">
                <a:latin typeface="Times New Roman" panose="02020603050405020304" pitchFamily="18" charset="0"/>
                <a:cs typeface="Times New Roman" panose="02020603050405020304" pitchFamily="18" charset="0"/>
              </a:rPr>
              <a:t>Harvey Iron Eagle</a:t>
            </a:r>
          </a:p>
          <a:p>
            <a:r>
              <a:rPr lang="en-US" sz="1700">
                <a:latin typeface="Times New Roman" panose="02020603050405020304" pitchFamily="18" charset="0"/>
                <a:cs typeface="Times New Roman" panose="02020603050405020304" pitchFamily="18" charset="0"/>
              </a:rPr>
              <a:t>Henry Keg</a:t>
            </a:r>
          </a:p>
          <a:p>
            <a:r>
              <a:rPr lang="en-US" sz="1700">
                <a:latin typeface="Times New Roman" panose="02020603050405020304" pitchFamily="18" charset="0"/>
                <a:cs typeface="Times New Roman" panose="02020603050405020304" pitchFamily="18" charset="0"/>
              </a:rPr>
              <a:t>Douglas Martin</a:t>
            </a:r>
          </a:p>
          <a:p>
            <a:r>
              <a:rPr lang="en-US" sz="1700">
                <a:latin typeface="Times New Roman" panose="02020603050405020304" pitchFamily="18" charset="0"/>
                <a:cs typeface="Times New Roman" panose="02020603050405020304" pitchFamily="18" charset="0"/>
              </a:rPr>
              <a:t> Peggy Ross &amp; many more</a:t>
            </a:r>
          </a:p>
        </p:txBody>
      </p:sp>
    </p:spTree>
    <p:extLst>
      <p:ext uri="{BB962C8B-B14F-4D97-AF65-F5344CB8AC3E}">
        <p14:creationId xmlns:p14="http://schemas.microsoft.com/office/powerpoint/2010/main" val="147751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632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7" name="Picture 6" descr="A group of men wearing clothing&#10;&#10;Description automatically generated with medium confidence">
            <a:extLst>
              <a:ext uri="{FF2B5EF4-FFF2-40B4-BE49-F238E27FC236}">
                <a16:creationId xmlns:a16="http://schemas.microsoft.com/office/drawing/2014/main" id="{FC3F02F1-A76A-18F6-522E-EF1EA7586C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78550" y="639763"/>
            <a:ext cx="1782763" cy="1958975"/>
          </a:xfrm>
          <a:prstGeom prst="rect">
            <a:avLst/>
          </a:prstGeom>
        </p:spPr>
      </p:pic>
      <p:pic>
        <p:nvPicPr>
          <p:cNvPr id="5" name="Content Placeholder 4" descr="A group of people posing for a photo&#10;&#10;Description automatically generated with medium confidence">
            <a:extLst>
              <a:ext uri="{FF2B5EF4-FFF2-40B4-BE49-F238E27FC236}">
                <a16:creationId xmlns:a16="http://schemas.microsoft.com/office/drawing/2014/main" id="{6978E0CF-D1B6-69BC-CF52-DD392B09E7E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029575" y="639763"/>
            <a:ext cx="3443288" cy="1958975"/>
          </a:xfrm>
        </p:spPr>
      </p:pic>
      <p:pic>
        <p:nvPicPr>
          <p:cNvPr id="9" name="Picture 8" descr="A picture containing person&#10;&#10;Description automatically generated">
            <a:extLst>
              <a:ext uri="{FF2B5EF4-FFF2-40B4-BE49-F238E27FC236}">
                <a16:creationId xmlns:a16="http://schemas.microsoft.com/office/drawing/2014/main" id="{1A5758F9-BD06-915A-02AA-EF4722C7F88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8550" y="2667000"/>
            <a:ext cx="5294313" cy="3551238"/>
          </a:xfrm>
          <a:prstGeom prst="rect">
            <a:avLst/>
          </a:prstGeom>
        </p:spPr>
      </p:pic>
      <p:sp>
        <p:nvSpPr>
          <p:cNvPr id="2" name="Title 1">
            <a:extLst>
              <a:ext uri="{FF2B5EF4-FFF2-40B4-BE49-F238E27FC236}">
                <a16:creationId xmlns:a16="http://schemas.microsoft.com/office/drawing/2014/main" id="{5E29770A-4A58-8DED-87AC-66AD17FCFA8B}"/>
              </a:ext>
            </a:extLst>
          </p:cNvPr>
          <p:cNvSpPr>
            <a:spLocks noGrp="1"/>
          </p:cNvSpPr>
          <p:nvPr>
            <p:ph type="title"/>
          </p:nvPr>
        </p:nvSpPr>
        <p:spPr>
          <a:xfrm>
            <a:off x="646744" y="640080"/>
            <a:ext cx="4173905" cy="5577818"/>
          </a:xfrm>
        </p:spPr>
        <p:txBody>
          <a:bodyPr vert="horz" lIns="91440" tIns="45720" rIns="91440" bIns="45720" rtlCol="0" anchor="ctr">
            <a:normAutofit/>
          </a:bodyPr>
          <a:lstStyle/>
          <a:p>
            <a:pPr algn="r"/>
            <a:r>
              <a:rPr lang="en-US" sz="4200" kern="1200" dirty="0">
                <a:solidFill>
                  <a:srgbClr val="FFFFFF"/>
                </a:solidFill>
                <a:latin typeface="Times New Roman" panose="02020603050405020304" pitchFamily="18" charset="0"/>
                <a:cs typeface="Times New Roman" panose="02020603050405020304" pitchFamily="18" charset="0"/>
              </a:rPr>
              <a:t>Dale Lillico arrives in 1959, marries a local rancher and spends the rest of her life, dear friends of the Piikani people </a:t>
            </a:r>
            <a:br>
              <a:rPr lang="en-US" sz="4200" kern="1200" dirty="0">
                <a:solidFill>
                  <a:srgbClr val="FFFFFF"/>
                </a:solidFill>
                <a:latin typeface="+mj-lt"/>
                <a:ea typeface="+mj-ea"/>
                <a:cs typeface="+mj-cs"/>
              </a:rPr>
            </a:br>
            <a:endParaRPr lang="en-US" sz="4200" kern="1200" dirty="0">
              <a:solidFill>
                <a:srgbClr val="FFFFFF"/>
              </a:solidFill>
              <a:latin typeface="+mj-lt"/>
              <a:ea typeface="+mj-ea"/>
              <a:cs typeface="+mj-cs"/>
            </a:endParaRPr>
          </a:p>
        </p:txBody>
      </p:sp>
    </p:spTree>
    <p:extLst>
      <p:ext uri="{BB962C8B-B14F-4D97-AF65-F5344CB8AC3E}">
        <p14:creationId xmlns:p14="http://schemas.microsoft.com/office/powerpoint/2010/main" val="620104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A4C6745B-966D-F759-68F7-F09C96C9C9A4}"/>
              </a:ext>
            </a:extLst>
          </p:cNvPr>
          <p:cNvSpPr>
            <a:spLocks noGrp="1"/>
          </p:cNvSpPr>
          <p:nvPr>
            <p:ph type="title"/>
          </p:nvPr>
        </p:nvSpPr>
        <p:spPr>
          <a:xfrm>
            <a:off x="854347" y="566916"/>
            <a:ext cx="3322317" cy="2975876"/>
          </a:xfrm>
        </p:spPr>
        <p:txBody>
          <a:bodyPr vert="horz" lIns="91440" tIns="45720" rIns="91440" bIns="45720" rtlCol="0" anchor="b">
            <a:normAutofit/>
          </a:bodyPr>
          <a:lstStyle/>
          <a:p>
            <a:r>
              <a:rPr lang="en-US" sz="4100" kern="1200" dirty="0">
                <a:solidFill>
                  <a:schemeClr val="tx1"/>
                </a:solidFill>
                <a:latin typeface="Times New Roman" panose="02020603050405020304" pitchFamily="18" charset="0"/>
                <a:cs typeface="Times New Roman" panose="02020603050405020304" pitchFamily="18" charset="0"/>
              </a:rPr>
              <a:t>May 21, 1960 </a:t>
            </a:r>
            <a:r>
              <a:rPr lang="en-US" sz="4100" kern="1200" dirty="0" err="1">
                <a:solidFill>
                  <a:schemeClr val="tx1"/>
                </a:solidFill>
                <a:latin typeface="Times New Roman" panose="02020603050405020304" pitchFamily="18" charset="0"/>
                <a:cs typeface="Times New Roman" panose="02020603050405020304" pitchFamily="18" charset="0"/>
              </a:rPr>
              <a:t>Ruhiyyih</a:t>
            </a:r>
            <a:r>
              <a:rPr lang="en-US" sz="4100" kern="1200" dirty="0">
                <a:solidFill>
                  <a:schemeClr val="tx1"/>
                </a:solidFill>
                <a:latin typeface="Times New Roman" panose="02020603050405020304" pitchFamily="18" charset="0"/>
                <a:cs typeface="Times New Roman" panose="02020603050405020304" pitchFamily="18" charset="0"/>
              </a:rPr>
              <a:t> Khanums first visit to Piikani</a:t>
            </a:r>
            <a:br>
              <a:rPr lang="en-US" sz="4100" kern="1200" dirty="0">
                <a:solidFill>
                  <a:schemeClr val="tx1"/>
                </a:solidFill>
                <a:latin typeface="Times New Roman" panose="02020603050405020304" pitchFamily="18" charset="0"/>
                <a:cs typeface="Times New Roman" panose="02020603050405020304" pitchFamily="18" charset="0"/>
              </a:rPr>
            </a:br>
            <a:endParaRPr lang="en-US" sz="4100" kern="1200" dirty="0">
              <a:solidFill>
                <a:schemeClr val="tx1"/>
              </a:solidFill>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63566"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5" descr="A group of people standing outside a house&#10;&#10;Description automatically generated with medium confidence">
            <a:extLst>
              <a:ext uri="{FF2B5EF4-FFF2-40B4-BE49-F238E27FC236}">
                <a16:creationId xmlns:a16="http://schemas.microsoft.com/office/drawing/2014/main" id="{CAF03E51-A5D5-EC45-B71E-209E2EA2978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937371" y="566916"/>
            <a:ext cx="5251161" cy="5724168"/>
          </a:xfrm>
          <a:prstGeom prst="rect">
            <a:avLst/>
          </a:prstGeom>
        </p:spPr>
      </p:pic>
    </p:spTree>
    <p:extLst>
      <p:ext uri="{BB962C8B-B14F-4D97-AF65-F5344CB8AC3E}">
        <p14:creationId xmlns:p14="http://schemas.microsoft.com/office/powerpoint/2010/main" val="147159515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524A4ABC-0C87-86A5-98C9-C1A3FA768812}"/>
              </a:ext>
            </a:extLst>
          </p:cNvPr>
          <p:cNvSpPr>
            <a:spLocks noGrp="1"/>
          </p:cNvSpPr>
          <p:nvPr>
            <p:ph type="title"/>
          </p:nvPr>
        </p:nvSpPr>
        <p:spPr>
          <a:xfrm>
            <a:off x="673749" y="4610244"/>
            <a:ext cx="3649703" cy="1714500"/>
          </a:xfrm>
        </p:spPr>
        <p:txBody>
          <a:bodyPr vert="horz" lIns="91440" tIns="45720" rIns="91440" bIns="45720" rtlCol="0">
            <a:normAutofit/>
          </a:bodyPr>
          <a:lstStyle/>
          <a:p>
            <a:r>
              <a:rPr lang="en-US" sz="2800" kern="1200" dirty="0">
                <a:latin typeface="Times New Roman" panose="02020603050405020304" pitchFamily="18" charset="0"/>
                <a:cs typeface="Times New Roman" panose="02020603050405020304" pitchFamily="18" charset="0"/>
              </a:rPr>
              <a:t>A young Hooper Dunbar visits </a:t>
            </a:r>
            <a:br>
              <a:rPr lang="en-US" sz="2800" kern="1200" dirty="0">
                <a:latin typeface="Times New Roman" panose="02020603050405020304" pitchFamily="18" charset="0"/>
                <a:cs typeface="Times New Roman" panose="02020603050405020304" pitchFamily="18" charset="0"/>
              </a:rPr>
            </a:br>
            <a:r>
              <a:rPr lang="en-US" sz="2800" kern="1200" dirty="0">
                <a:latin typeface="Times New Roman" panose="02020603050405020304" pitchFamily="18" charset="0"/>
                <a:cs typeface="Times New Roman" panose="02020603050405020304" pitchFamily="18" charset="0"/>
              </a:rPr>
              <a:t>July 24, 1962</a:t>
            </a:r>
          </a:p>
        </p:txBody>
      </p:sp>
      <p:pic>
        <p:nvPicPr>
          <p:cNvPr id="5" name="Content Placeholder 4">
            <a:extLst>
              <a:ext uri="{FF2B5EF4-FFF2-40B4-BE49-F238E27FC236}">
                <a16:creationId xmlns:a16="http://schemas.microsoft.com/office/drawing/2014/main" id="{CCFD1C80-C101-EE2C-79F4-CBC0710A25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3749" y="370320"/>
            <a:ext cx="3716238" cy="4051011"/>
          </a:xfrm>
          <a:prstGeom prst="rect">
            <a:avLst/>
          </a:prstGeom>
        </p:spPr>
      </p:pic>
      <p:pic>
        <p:nvPicPr>
          <p:cNvPr id="4" name="Picture 3" descr="Text, letter&#10;&#10;Description automatically generated">
            <a:extLst>
              <a:ext uri="{FF2B5EF4-FFF2-40B4-BE49-F238E27FC236}">
                <a16:creationId xmlns:a16="http://schemas.microsoft.com/office/drawing/2014/main" id="{931CA3BC-3919-B0EE-C93C-C21DD5C8A4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4719344" y="370320"/>
            <a:ext cx="6798905" cy="4051011"/>
          </a:xfrm>
          <a:prstGeom prst="rect">
            <a:avLst/>
          </a:prstGeom>
        </p:spPr>
      </p:pic>
      <p:cxnSp>
        <p:nvCxnSpPr>
          <p:cNvPr id="54" name="Straight Connector 53">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22">
            <a:extLst>
              <a:ext uri="{FF2B5EF4-FFF2-40B4-BE49-F238E27FC236}">
                <a16:creationId xmlns:a16="http://schemas.microsoft.com/office/drawing/2014/main" id="{31B8D48C-7D9F-3CE9-FCCD-8C5819EC19F5}"/>
              </a:ext>
            </a:extLst>
          </p:cNvPr>
          <p:cNvSpPr>
            <a:spLocks noGrp="1"/>
          </p:cNvSpPr>
          <p:nvPr>
            <p:ph idx="1"/>
          </p:nvPr>
        </p:nvSpPr>
        <p:spPr>
          <a:xfrm>
            <a:off x="4793019" y="4610244"/>
            <a:ext cx="6725232" cy="1714500"/>
          </a:xfrm>
        </p:spPr>
        <p:txBody>
          <a:bodyPr anchor="ctr">
            <a:normAutofit/>
          </a:bodyPr>
          <a:lstStyle/>
          <a:p>
            <a:endParaRPr lang="en-US" sz="1700"/>
          </a:p>
        </p:txBody>
      </p:sp>
    </p:spTree>
    <p:extLst>
      <p:ext uri="{BB962C8B-B14F-4D97-AF65-F5344CB8AC3E}">
        <p14:creationId xmlns:p14="http://schemas.microsoft.com/office/powerpoint/2010/main" val="320130722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4D6B63-5984-991A-E143-68235158FBD0}"/>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r>
              <a:rPr lang="en-US" sz="1900" kern="1200" dirty="0">
                <a:solidFill>
                  <a:srgbClr val="FFFFFF"/>
                </a:solidFill>
                <a:latin typeface="Times New Roman" panose="02020603050405020304" pitchFamily="18" charset="0"/>
                <a:cs typeface="Times New Roman" panose="02020603050405020304" pitchFamily="18" charset="0"/>
              </a:rPr>
              <a:t>Noel </a:t>
            </a:r>
            <a:r>
              <a:rPr lang="en-US" sz="1900" kern="1200" dirty="0" err="1">
                <a:solidFill>
                  <a:srgbClr val="FFFFFF"/>
                </a:solidFill>
                <a:latin typeface="Times New Roman" panose="02020603050405020304" pitchFamily="18" charset="0"/>
                <a:cs typeface="Times New Roman" panose="02020603050405020304" pitchFamily="18" charset="0"/>
              </a:rPr>
              <a:t>Wuttenee</a:t>
            </a:r>
            <a:r>
              <a:rPr lang="en-US" sz="1900" kern="1200" dirty="0">
                <a:solidFill>
                  <a:srgbClr val="FFFFFF"/>
                </a:solidFill>
                <a:latin typeface="Times New Roman" panose="02020603050405020304" pitchFamily="18" charset="0"/>
                <a:cs typeface="Times New Roman" panose="02020603050405020304" pitchFamily="18" charset="0"/>
              </a:rPr>
              <a:t> visits January 23, 1961</a:t>
            </a:r>
            <a:br>
              <a:rPr lang="en-US" sz="1900" kern="1200" dirty="0">
                <a:solidFill>
                  <a:srgbClr val="FFFFFF"/>
                </a:solidFill>
                <a:latin typeface="Times New Roman" panose="02020603050405020304" pitchFamily="18" charset="0"/>
                <a:cs typeface="Times New Roman" panose="02020603050405020304" pitchFamily="18" charset="0"/>
              </a:rPr>
            </a:br>
            <a:r>
              <a:rPr lang="en-US" sz="1900" kern="1200" dirty="0">
                <a:solidFill>
                  <a:srgbClr val="FFFFFF"/>
                </a:solidFill>
                <a:latin typeface="Times New Roman" panose="02020603050405020304" pitchFamily="18" charset="0"/>
                <a:cs typeface="Times New Roman" panose="02020603050405020304" pitchFamily="18" charset="0"/>
              </a:rPr>
              <a:t>First Indian </a:t>
            </a:r>
            <a:r>
              <a:rPr lang="en-US" sz="1900" kern="1200" dirty="0" err="1">
                <a:solidFill>
                  <a:srgbClr val="FFFFFF"/>
                </a:solidFill>
                <a:latin typeface="Times New Roman" panose="02020603050405020304" pitchFamily="18" charset="0"/>
                <a:cs typeface="Times New Roman" panose="02020603050405020304" pitchFamily="18" charset="0"/>
              </a:rPr>
              <a:t>Bahá’í</a:t>
            </a:r>
            <a:r>
              <a:rPr lang="en-US" sz="1900" kern="1200" dirty="0">
                <a:solidFill>
                  <a:srgbClr val="FFFFFF"/>
                </a:solidFill>
                <a:latin typeface="Times New Roman" panose="02020603050405020304" pitchFamily="18" charset="0"/>
                <a:cs typeface="Times New Roman" panose="02020603050405020304" pitchFamily="18" charset="0"/>
              </a:rPr>
              <a:t> fire side I have been to and I am happy to see the Indians take to the sky once again with the strength and power of eagle wings. How far we will fly with the winds of Baha’u’llah’s teachings, once again we can cry out with the Eagles voice and be heard and live with a purpose.</a:t>
            </a:r>
          </a:p>
        </p:txBody>
      </p:sp>
      <p:pic>
        <p:nvPicPr>
          <p:cNvPr id="5" name="Content Placeholder 4">
            <a:extLst>
              <a:ext uri="{FF2B5EF4-FFF2-40B4-BE49-F238E27FC236}">
                <a16:creationId xmlns:a16="http://schemas.microsoft.com/office/drawing/2014/main" id="{29DFBB24-5662-D896-7830-7C154191386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417054" y="492573"/>
            <a:ext cx="6027080" cy="5880796"/>
          </a:xfrm>
          <a:prstGeom prst="rect">
            <a:avLst/>
          </a:prstGeom>
        </p:spPr>
      </p:pic>
    </p:spTree>
    <p:extLst>
      <p:ext uri="{BB962C8B-B14F-4D97-AF65-F5344CB8AC3E}">
        <p14:creationId xmlns:p14="http://schemas.microsoft.com/office/powerpoint/2010/main" val="1312832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708DD-A437-FC67-FA96-EABF2196953A}"/>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r>
              <a:rPr lang="en-US" dirty="0">
                <a:solidFill>
                  <a:schemeClr val="bg1"/>
                </a:solidFill>
                <a:latin typeface="Times New Roman" panose="02020603050405020304" pitchFamily="18" charset="0"/>
                <a:cs typeface="Times New Roman" panose="02020603050405020304" pitchFamily="18" charset="0"/>
              </a:rPr>
              <a:t>Highbush, my family’s home in the Oldman River Valley</a:t>
            </a:r>
          </a:p>
        </p:txBody>
      </p:sp>
      <p:pic>
        <p:nvPicPr>
          <p:cNvPr id="5" name="Content Placeholder 4">
            <a:extLst>
              <a:ext uri="{FF2B5EF4-FFF2-40B4-BE49-F238E27FC236}">
                <a16:creationId xmlns:a16="http://schemas.microsoft.com/office/drawing/2014/main" id="{008E94A3-2CD6-5295-761A-E1BB34CCC93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654297" y="10"/>
            <a:ext cx="7537704" cy="6857990"/>
          </a:xfrm>
          <a:prstGeom prst="rect">
            <a:avLst/>
          </a:prstGeom>
        </p:spPr>
      </p:pic>
    </p:spTree>
    <p:extLst>
      <p:ext uri="{BB962C8B-B14F-4D97-AF65-F5344CB8AC3E}">
        <p14:creationId xmlns:p14="http://schemas.microsoft.com/office/powerpoint/2010/main" val="15906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cxnSp>
        <p:nvCxnSpPr>
          <p:cNvPr id="64" name="Straight Connector 6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8E6DD93B-D4CD-A3C8-8CD3-83D69E1873E5}"/>
              </a:ext>
            </a:extLst>
          </p:cNvPr>
          <p:cNvSpPr>
            <a:spLocks noGrp="1"/>
          </p:cNvSpPr>
          <p:nvPr>
            <p:ph idx="1"/>
          </p:nvPr>
        </p:nvSpPr>
        <p:spPr>
          <a:xfrm>
            <a:off x="897769" y="1909192"/>
            <a:ext cx="4586513" cy="3647710"/>
          </a:xfrm>
        </p:spPr>
        <p:txBody>
          <a:bodyPr>
            <a:noAutofit/>
          </a:bodyPr>
          <a:lstStyle/>
          <a:p>
            <a:r>
              <a:rPr lang="en-US" sz="2000" dirty="0">
                <a:solidFill>
                  <a:schemeClr val="bg1"/>
                </a:solidFill>
                <a:latin typeface="Times New Roman" panose="02020603050405020304" pitchFamily="18" charset="0"/>
                <a:cs typeface="Times New Roman" panose="02020603050405020304" pitchFamily="18" charset="0"/>
              </a:rPr>
              <a:t>Esther </a:t>
            </a:r>
            <a:r>
              <a:rPr lang="en-US" sz="2000" dirty="0" err="1">
                <a:solidFill>
                  <a:schemeClr val="bg1"/>
                </a:solidFill>
                <a:latin typeface="Times New Roman" panose="02020603050405020304" pitchFamily="18" charset="0"/>
                <a:cs typeface="Times New Roman" panose="02020603050405020304" pitchFamily="18" charset="0"/>
              </a:rPr>
              <a:t>Rennels</a:t>
            </a:r>
            <a:r>
              <a:rPr lang="en-US" sz="2000" dirty="0">
                <a:solidFill>
                  <a:schemeClr val="bg1"/>
                </a:solidFill>
                <a:latin typeface="Times New Roman" panose="02020603050405020304" pitchFamily="18" charset="0"/>
                <a:cs typeface="Times New Roman" panose="02020603050405020304" pitchFamily="18" charset="0"/>
              </a:rPr>
              <a:t> hears of the </a:t>
            </a:r>
            <a:r>
              <a:rPr lang="en-US" sz="2000" dirty="0" err="1">
                <a:solidFill>
                  <a:schemeClr val="bg1"/>
                </a:solidFill>
                <a:latin typeface="Times New Roman" panose="02020603050405020304" pitchFamily="18" charset="0"/>
                <a:cs typeface="Times New Roman" panose="02020603050405020304" pitchFamily="18" charset="0"/>
              </a:rPr>
              <a:t>Bahá’í</a:t>
            </a:r>
            <a:r>
              <a:rPr lang="en-US" sz="2000" dirty="0">
                <a:solidFill>
                  <a:schemeClr val="bg1"/>
                </a:solidFill>
                <a:latin typeface="Times New Roman" panose="02020603050405020304" pitchFamily="18" charset="0"/>
                <a:cs typeface="Times New Roman" panose="02020603050405020304" pitchFamily="18" charset="0"/>
              </a:rPr>
              <a:t> Faith in Chicago, and lives in Edmonton from 1911 – 1917, then loses contact…</a:t>
            </a:r>
          </a:p>
          <a:p>
            <a:r>
              <a:rPr lang="en-US" sz="2000" dirty="0">
                <a:solidFill>
                  <a:schemeClr val="bg1"/>
                </a:solidFill>
                <a:latin typeface="Times New Roman" panose="02020603050405020304" pitchFamily="18" charset="0"/>
                <a:cs typeface="Times New Roman" panose="02020603050405020304" pitchFamily="18" charset="0"/>
              </a:rPr>
              <a:t>1912: Mabel Pine (photo at right) arrives in Edmonton and graduates from Nursing School in 1914.</a:t>
            </a:r>
          </a:p>
          <a:p>
            <a:r>
              <a:rPr lang="en-US" sz="2000" dirty="0">
                <a:solidFill>
                  <a:schemeClr val="bg1"/>
                </a:solidFill>
                <a:latin typeface="Times New Roman" panose="02020603050405020304" pitchFamily="18" charset="0"/>
                <a:cs typeface="Times New Roman" panose="02020603050405020304" pitchFamily="18" charset="0"/>
              </a:rPr>
              <a:t>In 1925, she hears of the </a:t>
            </a:r>
            <a:r>
              <a:rPr lang="en-US" sz="2000" dirty="0" err="1">
                <a:solidFill>
                  <a:schemeClr val="bg1"/>
                </a:solidFill>
                <a:latin typeface="Times New Roman" panose="02020603050405020304" pitchFamily="18" charset="0"/>
                <a:cs typeface="Times New Roman" panose="02020603050405020304" pitchFamily="18" charset="0"/>
              </a:rPr>
              <a:t>Bahá’í</a:t>
            </a:r>
            <a:r>
              <a:rPr lang="en-US" sz="2000" dirty="0">
                <a:solidFill>
                  <a:schemeClr val="bg1"/>
                </a:solidFill>
                <a:latin typeface="Times New Roman" panose="02020603050405020304" pitchFamily="18" charset="0"/>
                <a:cs typeface="Times New Roman" panose="02020603050405020304" pitchFamily="18" charset="0"/>
              </a:rPr>
              <a:t> Faith in BC and immediately accepts it.</a:t>
            </a:r>
          </a:p>
          <a:p>
            <a:r>
              <a:rPr lang="en-US" sz="2000" dirty="0">
                <a:solidFill>
                  <a:schemeClr val="bg1"/>
                </a:solidFill>
                <a:latin typeface="Times New Roman" panose="02020603050405020304" pitchFamily="18" charset="0"/>
                <a:cs typeface="Times New Roman" panose="02020603050405020304" pitchFamily="18" charset="0"/>
              </a:rPr>
              <a:t>She stays in Alberta, begins </a:t>
            </a:r>
            <a:r>
              <a:rPr lang="en-US" sz="2000" dirty="0" err="1">
                <a:solidFill>
                  <a:schemeClr val="bg1"/>
                </a:solidFill>
                <a:latin typeface="Times New Roman" panose="02020603050405020304" pitchFamily="18" charset="0"/>
                <a:cs typeface="Times New Roman" panose="02020603050405020304" pitchFamily="18" charset="0"/>
              </a:rPr>
              <a:t>Bahá’í</a:t>
            </a:r>
            <a:r>
              <a:rPr lang="en-US" sz="2000" dirty="0">
                <a:solidFill>
                  <a:schemeClr val="bg1"/>
                </a:solidFill>
                <a:latin typeface="Times New Roman" panose="02020603050405020304" pitchFamily="18" charset="0"/>
                <a:cs typeface="Times New Roman" panose="02020603050405020304" pitchFamily="18" charset="0"/>
              </a:rPr>
              <a:t> meetings and spends the rest of her life promoting the new Faith.</a:t>
            </a:r>
          </a:p>
        </p:txBody>
      </p:sp>
      <p:cxnSp>
        <p:nvCxnSpPr>
          <p:cNvPr id="66" name="Straight Connector 6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sitting in a chair&#10;&#10;Description automatically generated with medium confidence">
            <a:extLst>
              <a:ext uri="{FF2B5EF4-FFF2-40B4-BE49-F238E27FC236}">
                <a16:creationId xmlns:a16="http://schemas.microsoft.com/office/drawing/2014/main" id="{013954BF-FECC-26E8-AC20-7390A94C51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a:stretch/>
        </p:blipFill>
        <p:spPr>
          <a:xfrm>
            <a:off x="6525453" y="10"/>
            <a:ext cx="5666547" cy="6857990"/>
          </a:xfrm>
          <a:prstGeom prst="rect">
            <a:avLst/>
          </a:prstGeom>
        </p:spPr>
      </p:pic>
    </p:spTree>
    <p:extLst>
      <p:ext uri="{BB962C8B-B14F-4D97-AF65-F5344CB8AC3E}">
        <p14:creationId xmlns:p14="http://schemas.microsoft.com/office/powerpoint/2010/main" val="1647112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709A9-A651-2561-86BD-41F20594B965}"/>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3600" dirty="0">
                <a:latin typeface="Times New Roman" panose="02020603050405020304" pitchFamily="18" charset="0"/>
                <a:cs typeface="Times New Roman" panose="02020603050405020304" pitchFamily="18" charset="0"/>
              </a:rPr>
              <a:t>The Youth Movement begins: </a:t>
            </a:r>
            <a:r>
              <a:rPr lang="en-US" sz="3100" dirty="0">
                <a:latin typeface="Times New Roman" panose="02020603050405020304" pitchFamily="18" charset="0"/>
                <a:cs typeface="Times New Roman" panose="02020603050405020304" pitchFamily="18" charset="0"/>
              </a:rPr>
              <a:t>Young people from the western USA, Canadian prairies, and NWT come together at the U of C. </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group of people sitting in chairs&#10;&#10;Description automatically generated with medium confidence">
            <a:extLst>
              <a:ext uri="{FF2B5EF4-FFF2-40B4-BE49-F238E27FC236}">
                <a16:creationId xmlns:a16="http://schemas.microsoft.com/office/drawing/2014/main" id="{5F4AFBF5-7DCA-C6E8-3B84-6D1712216A5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75595849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standing in front of a bus&#10;&#10;Description automatically generated">
            <a:extLst>
              <a:ext uri="{FF2B5EF4-FFF2-40B4-BE49-F238E27FC236}">
                <a16:creationId xmlns:a16="http://schemas.microsoft.com/office/drawing/2014/main" id="{1E531D69-4C9E-FA48-68D8-53560A67F69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960E4F2C-6787-2E62-67D5-B332C06BF4EC}"/>
              </a:ext>
            </a:extLst>
          </p:cNvPr>
          <p:cNvSpPr>
            <a:spLocks noGrp="1"/>
          </p:cNvSpPr>
          <p:nvPr>
            <p:ph type="title"/>
          </p:nvPr>
        </p:nvSpPr>
        <p:spPr>
          <a:xfrm>
            <a:off x="6313670" y="4022360"/>
            <a:ext cx="5505814" cy="1690409"/>
          </a:xfrm>
        </p:spPr>
        <p:txBody>
          <a:bodyPr vert="horz" lIns="91440" tIns="45720" rIns="91440" bIns="45720" rtlCol="0" anchor="b">
            <a:noAutofit/>
          </a:bodyPr>
          <a:lstStyle/>
          <a:p>
            <a:r>
              <a:rPr lang="en-US" sz="2800" dirty="0">
                <a:latin typeface="Times New Roman" panose="02020603050405020304" pitchFamily="18" charset="0"/>
                <a:cs typeface="Times New Roman" panose="02020603050405020304" pitchFamily="18" charset="0"/>
              </a:rPr>
              <a:t>Early 1970s: A wave of youth are enrolling as </a:t>
            </a:r>
            <a:r>
              <a:rPr lang="en-US" sz="2800" dirty="0" err="1">
                <a:latin typeface="Times New Roman" panose="02020603050405020304" pitchFamily="18" charset="0"/>
                <a:cs typeface="Times New Roman" panose="02020603050405020304" pitchFamily="18" charset="0"/>
              </a:rPr>
              <a:t>Bahá’ís</a:t>
            </a:r>
            <a:r>
              <a:rPr lang="en-US" sz="2800" dirty="0">
                <a:latin typeface="Times New Roman" panose="02020603050405020304" pitchFamily="18" charset="0"/>
                <a:cs typeface="Times New Roman" panose="02020603050405020304" pitchFamily="18" charset="0"/>
              </a:rPr>
              <a:t>. The rock</a:t>
            </a:r>
            <a:r>
              <a:rPr lang="en-US" sz="2800" kern="1200" dirty="0">
                <a:solidFill>
                  <a:schemeClr val="tx1"/>
                </a:solidFill>
                <a:latin typeface="Times New Roman" panose="02020603050405020304" pitchFamily="18" charset="0"/>
                <a:cs typeface="Times New Roman" panose="02020603050405020304" pitchFamily="18" charset="0"/>
              </a:rPr>
              <a:t> band</a:t>
            </a:r>
            <a:r>
              <a:rPr lang="en-US" sz="2800" dirty="0">
                <a:latin typeface="Times New Roman" panose="02020603050405020304" pitchFamily="18" charset="0"/>
                <a:cs typeface="Times New Roman" panose="02020603050405020304" pitchFamily="18" charset="0"/>
              </a:rPr>
              <a:t>, Jalal, </a:t>
            </a:r>
            <a:r>
              <a:rPr lang="en-US" sz="2800" kern="1200" dirty="0">
                <a:solidFill>
                  <a:schemeClr val="tx1"/>
                </a:solidFill>
                <a:latin typeface="Times New Roman" panose="02020603050405020304" pitchFamily="18" charset="0"/>
                <a:cs typeface="Times New Roman" panose="02020603050405020304" pitchFamily="18" charset="0"/>
              </a:rPr>
              <a:t>travels the country </a:t>
            </a:r>
            <a:r>
              <a:rPr lang="en-US" sz="2800" dirty="0">
                <a:latin typeface="Times New Roman" panose="02020603050405020304" pitchFamily="18" charset="0"/>
                <a:cs typeface="Times New Roman" panose="02020603050405020304" pitchFamily="18" charset="0"/>
              </a:rPr>
              <a:t>attracting thousands. </a:t>
            </a:r>
            <a:endParaRPr lang="en-US" sz="2800" kern="1200" dirty="0">
              <a:solidFill>
                <a:schemeClr val="tx1"/>
              </a:solidFill>
              <a:latin typeface="Times New Roman" panose="02020603050405020304" pitchFamily="18" charset="0"/>
              <a:cs typeface="Times New Roman" panose="02020603050405020304" pitchFamily="18" charset="0"/>
            </a:endParaRPr>
          </a:p>
        </p:txBody>
      </p:sp>
      <p:pic>
        <p:nvPicPr>
          <p:cNvPr id="7" name="Picture 6" descr="A large group of people in a room&#10;&#10;Description automatically generated with medium confidence">
            <a:extLst>
              <a:ext uri="{FF2B5EF4-FFF2-40B4-BE49-F238E27FC236}">
                <a16:creationId xmlns:a16="http://schemas.microsoft.com/office/drawing/2014/main" id="{A153CCDA-A7DF-EA68-CA8C-AB511E62E46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b="-2"/>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390066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45"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D653B-F317-442B-9135-F9E8C4C567AE}"/>
              </a:ext>
            </a:extLst>
          </p:cNvPr>
          <p:cNvSpPr>
            <a:spLocks noGrp="1"/>
          </p:cNvSpPr>
          <p:nvPr>
            <p:ph type="title"/>
          </p:nvPr>
        </p:nvSpPr>
        <p:spPr>
          <a:xfrm>
            <a:off x="6688182" y="932961"/>
            <a:ext cx="4887685" cy="1777419"/>
          </a:xfrm>
        </p:spPr>
        <p:txBody>
          <a:bodyPr vert="horz" lIns="91440" tIns="45720" rIns="91440" bIns="45720" rtlCol="0" anchor="b">
            <a:normAutofit/>
          </a:bodyPr>
          <a:lstStyle/>
          <a:p>
            <a:r>
              <a:rPr lang="en-US" sz="3100" dirty="0">
                <a:latin typeface="Times New Roman" panose="02020603050405020304" pitchFamily="18" charset="0"/>
                <a:cs typeface="Times New Roman" panose="02020603050405020304" pitchFamily="18" charset="0"/>
              </a:rPr>
              <a:t>1970: Helen Marshall’s home at 921 – 18 Ave SW becomes the </a:t>
            </a:r>
            <a:r>
              <a:rPr lang="en-US" sz="3100" dirty="0" err="1">
                <a:latin typeface="Times New Roman" panose="02020603050405020304" pitchFamily="18" charset="0"/>
                <a:cs typeface="Times New Roman" panose="02020603050405020304" pitchFamily="18" charset="0"/>
              </a:rPr>
              <a:t>Bahá’í</a:t>
            </a:r>
            <a:r>
              <a:rPr lang="en-US" sz="3100" dirty="0">
                <a:latin typeface="Times New Roman" panose="02020603050405020304" pitchFamily="18" charset="0"/>
                <a:cs typeface="Times New Roman" panose="02020603050405020304" pitchFamily="18" charset="0"/>
              </a:rPr>
              <a:t> Centre in Calgary</a:t>
            </a:r>
          </a:p>
        </p:txBody>
      </p:sp>
      <p:pic>
        <p:nvPicPr>
          <p:cNvPr id="13" name="Content Placeholder 12" descr="A picture containing flower, wall, plant, indoor&#10;&#10;Description automatically generated">
            <a:extLst>
              <a:ext uri="{FF2B5EF4-FFF2-40B4-BE49-F238E27FC236}">
                <a16:creationId xmlns:a16="http://schemas.microsoft.com/office/drawing/2014/main" id="{9BC47B75-9AFF-1C9D-DBA8-C442DF073D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391903" y="573678"/>
            <a:ext cx="5103206" cy="5710645"/>
          </a:xfrm>
          <a:prstGeom prst="rect">
            <a:avLst/>
          </a:prstGeom>
        </p:spPr>
      </p:pic>
      <p:sp>
        <p:nvSpPr>
          <p:cNvPr id="47" name="!!Line">
            <a:extLst>
              <a:ext uri="{FF2B5EF4-FFF2-40B4-BE49-F238E27FC236}">
                <a16:creationId xmlns:a16="http://schemas.microsoft.com/office/drawing/2014/main" id="{0AF80B57-54E2-4D01-8731-3F38B0C56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8192" y="1417320"/>
            <a:ext cx="9144" cy="40233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23">
            <a:extLst>
              <a:ext uri="{FF2B5EF4-FFF2-40B4-BE49-F238E27FC236}">
                <a16:creationId xmlns:a16="http://schemas.microsoft.com/office/drawing/2014/main" id="{EEFCADA7-4BF0-A04F-8D5C-533DFD2A9998}"/>
              </a:ext>
            </a:extLst>
          </p:cNvPr>
          <p:cNvSpPr>
            <a:spLocks noGrp="1"/>
          </p:cNvSpPr>
          <p:nvPr>
            <p:ph idx="1"/>
          </p:nvPr>
        </p:nvSpPr>
        <p:spPr>
          <a:xfrm>
            <a:off x="6688182" y="2894529"/>
            <a:ext cx="4887685" cy="3210179"/>
          </a:xfrm>
        </p:spPr>
        <p:txBody>
          <a:bodyPr anchor="t">
            <a:normAutofit/>
          </a:bodyPr>
          <a:lstStyle/>
          <a:p>
            <a:r>
              <a:rPr lang="en-US" dirty="0">
                <a:latin typeface="Times New Roman" panose="02020603050405020304" pitchFamily="18" charset="0"/>
                <a:cs typeface="Times New Roman" panose="02020603050405020304" pitchFamily="18" charset="0"/>
              </a:rPr>
              <a:t>Fireside information meetings are held almost nightly</a:t>
            </a:r>
          </a:p>
        </p:txBody>
      </p:sp>
    </p:spTree>
    <p:extLst>
      <p:ext uri="{BB962C8B-B14F-4D97-AF65-F5344CB8AC3E}">
        <p14:creationId xmlns:p14="http://schemas.microsoft.com/office/powerpoint/2010/main" val="4197636778"/>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56">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6CAB2F-6A65-CDA5-99FD-45F9B08D5891}"/>
              </a:ext>
            </a:extLst>
          </p:cNvPr>
          <p:cNvSpPr>
            <a:spLocks noGrp="1"/>
          </p:cNvSpPr>
          <p:nvPr>
            <p:ph type="title"/>
          </p:nvPr>
        </p:nvSpPr>
        <p:spPr>
          <a:xfrm>
            <a:off x="798257" y="637523"/>
            <a:ext cx="3608896" cy="1690993"/>
          </a:xfrm>
        </p:spPr>
        <p:txBody>
          <a:bodyPr anchor="b">
            <a:normAutofit/>
          </a:bodyPr>
          <a:lstStyle/>
          <a:p>
            <a:r>
              <a:rPr lang="en-US" sz="2800" dirty="0">
                <a:solidFill>
                  <a:srgbClr val="FFFFFF"/>
                </a:solidFill>
                <a:latin typeface="Times New Roman" panose="02020603050405020304" pitchFamily="18" charset="0"/>
                <a:cs typeface="Times New Roman" panose="02020603050405020304" pitchFamily="18" charset="0"/>
              </a:rPr>
              <a:t>1980s: many new Spiritual Assemblies are formed in southern Alberta. </a:t>
            </a:r>
          </a:p>
        </p:txBody>
      </p:sp>
      <p:pic>
        <p:nvPicPr>
          <p:cNvPr id="15" name="Picture 14" descr="Graphical user interface, application, logo, company name&#10;&#10;Description automatically generated">
            <a:extLst>
              <a:ext uri="{FF2B5EF4-FFF2-40B4-BE49-F238E27FC236}">
                <a16:creationId xmlns:a16="http://schemas.microsoft.com/office/drawing/2014/main" id="{C021197E-B413-E906-A418-21A462DFEC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b="-1"/>
          <a:stretch/>
        </p:blipFill>
        <p:spPr>
          <a:xfrm>
            <a:off x="4968250" y="325905"/>
            <a:ext cx="2249424" cy="2002611"/>
          </a:xfrm>
          <a:prstGeom prst="rect">
            <a:avLst/>
          </a:prstGeom>
        </p:spPr>
      </p:pic>
      <p:sp>
        <p:nvSpPr>
          <p:cNvPr id="3" name="Content Placeholder 2">
            <a:extLst>
              <a:ext uri="{FF2B5EF4-FFF2-40B4-BE49-F238E27FC236}">
                <a16:creationId xmlns:a16="http://schemas.microsoft.com/office/drawing/2014/main" id="{8CAFE20D-185E-A046-CCD9-37190E6DAF4B}"/>
              </a:ext>
            </a:extLst>
          </p:cNvPr>
          <p:cNvSpPr>
            <a:spLocks noGrp="1"/>
          </p:cNvSpPr>
          <p:nvPr>
            <p:ph idx="1"/>
          </p:nvPr>
        </p:nvSpPr>
        <p:spPr>
          <a:xfrm>
            <a:off x="798256" y="2474260"/>
            <a:ext cx="3607930" cy="3677158"/>
          </a:xfrm>
        </p:spPr>
        <p:txBody>
          <a:bodyPr anchor="t">
            <a:normAutofit/>
          </a:bodyPr>
          <a:lstStyle/>
          <a:p>
            <a:r>
              <a:rPr lang="en-US" sz="2400" dirty="0">
                <a:solidFill>
                  <a:srgbClr val="FFFFFF"/>
                </a:solidFill>
                <a:latin typeface="Times New Roman" panose="02020603050405020304" pitchFamily="18" charset="0"/>
                <a:cs typeface="Times New Roman" panose="02020603050405020304" pitchFamily="18" charset="0"/>
              </a:rPr>
              <a:t>Persian refugees assist by settling in various towns.</a:t>
            </a:r>
          </a:p>
          <a:p>
            <a:r>
              <a:rPr lang="en-US" sz="2400" dirty="0">
                <a:solidFill>
                  <a:srgbClr val="FFFFFF"/>
                </a:solidFill>
                <a:latin typeface="Times New Roman" panose="02020603050405020304" pitchFamily="18" charset="0"/>
                <a:cs typeface="Times New Roman" panose="02020603050405020304" pitchFamily="18" charset="0"/>
              </a:rPr>
              <a:t>Calgary Assembly has nine bi-elections in one year as its members also move out to the towns</a:t>
            </a:r>
          </a:p>
          <a:p>
            <a:r>
              <a:rPr lang="en-US" sz="2400" b="1" dirty="0">
                <a:solidFill>
                  <a:srgbClr val="FFFFFF"/>
                </a:solidFill>
                <a:latin typeface="Avenir Next Condensed" panose="020B0506020202020204" pitchFamily="34" charset="0"/>
                <a:cs typeface="Times New Roman" panose="02020603050405020304" pitchFamily="18" charset="0"/>
              </a:rPr>
              <a:t>High River, Drumheller, Carstairs, Pincher Creek,  </a:t>
            </a:r>
            <a:r>
              <a:rPr lang="en-US" sz="2400" b="1" dirty="0" err="1">
                <a:solidFill>
                  <a:srgbClr val="FFFFFF"/>
                </a:solidFill>
                <a:latin typeface="Avenir Next Condensed" panose="020B0506020202020204" pitchFamily="34" charset="0"/>
                <a:cs typeface="Times New Roman" panose="02020603050405020304" pitchFamily="18" charset="0"/>
              </a:rPr>
              <a:t>Olds</a:t>
            </a:r>
            <a:r>
              <a:rPr lang="en-US" sz="2400" b="1" dirty="0">
                <a:solidFill>
                  <a:srgbClr val="FFFFFF"/>
                </a:solidFill>
                <a:latin typeface="Avenir Next Condensed" panose="020B0506020202020204" pitchFamily="34" charset="0"/>
                <a:cs typeface="Times New Roman" panose="02020603050405020304" pitchFamily="18" charset="0"/>
              </a:rPr>
              <a:t>,  Medicine Hat, Banff,  </a:t>
            </a:r>
            <a:r>
              <a:rPr lang="en-US" sz="2400" b="1" dirty="0" err="1">
                <a:solidFill>
                  <a:srgbClr val="FFFFFF"/>
                </a:solidFill>
                <a:latin typeface="Avenir Next Condensed" panose="020B0506020202020204" pitchFamily="34" charset="0"/>
                <a:cs typeface="Times New Roman" panose="02020603050405020304" pitchFamily="18" charset="0"/>
              </a:rPr>
              <a:t>Airdrie</a:t>
            </a:r>
            <a:r>
              <a:rPr lang="en-US" sz="2400" b="1" dirty="0">
                <a:solidFill>
                  <a:srgbClr val="FFFFFF"/>
                </a:solidFill>
                <a:latin typeface="Avenir Next Condensed" panose="020B0506020202020204" pitchFamily="34" charset="0"/>
                <a:cs typeface="Times New Roman" panose="02020603050405020304" pitchFamily="18" charset="0"/>
              </a:rPr>
              <a:t>, Okotoks</a:t>
            </a:r>
          </a:p>
          <a:p>
            <a:pPr marL="0" indent="0">
              <a:buNone/>
            </a:pPr>
            <a:endParaRPr lang="en-US" sz="2000" dirty="0">
              <a:solidFill>
                <a:srgbClr val="FFFFFF"/>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FFFF"/>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FFFF"/>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FFFF"/>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FFFF"/>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FFFF"/>
              </a:solidFill>
            </a:endParaRPr>
          </a:p>
        </p:txBody>
      </p:sp>
      <p:pic>
        <p:nvPicPr>
          <p:cNvPr id="7" name="Picture 6" descr="A picture containing text, sign, outdoor&#10;&#10;Description automatically generated">
            <a:extLst>
              <a:ext uri="{FF2B5EF4-FFF2-40B4-BE49-F238E27FC236}">
                <a16:creationId xmlns:a16="http://schemas.microsoft.com/office/drawing/2014/main" id="{E6346E02-78ED-C8C6-4274-FA7A19FF87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
          <a:stretch/>
        </p:blipFill>
        <p:spPr>
          <a:xfrm>
            <a:off x="4968251" y="2419956"/>
            <a:ext cx="2249424" cy="2002611"/>
          </a:xfrm>
          <a:prstGeom prst="rect">
            <a:avLst/>
          </a:prstGeom>
        </p:spPr>
      </p:pic>
      <p:pic>
        <p:nvPicPr>
          <p:cNvPr id="9" name="Picture 8" descr="A picture containing outdoor, nature, canyon&#10;&#10;Description automatically generated">
            <a:extLst>
              <a:ext uri="{FF2B5EF4-FFF2-40B4-BE49-F238E27FC236}">
                <a16:creationId xmlns:a16="http://schemas.microsoft.com/office/drawing/2014/main" id="{724FAD68-20B5-C235-44A0-A56C3370095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95203" y="325904"/>
            <a:ext cx="4570677" cy="3065565"/>
          </a:xfrm>
          <a:prstGeom prst="rect">
            <a:avLst/>
          </a:prstGeom>
        </p:spPr>
      </p:pic>
      <p:pic>
        <p:nvPicPr>
          <p:cNvPr id="5" name="Picture 4" descr="A picture containing text, sky, outdoor, grass&#10;&#10;Description automatically generated">
            <a:extLst>
              <a:ext uri="{FF2B5EF4-FFF2-40B4-BE49-F238E27FC236}">
                <a16:creationId xmlns:a16="http://schemas.microsoft.com/office/drawing/2014/main" id="{528AD58D-60EF-0748-9CD8-EAE41A2A54C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76656" y="4511800"/>
            <a:ext cx="2249424" cy="2002536"/>
          </a:xfrm>
          <a:prstGeom prst="rect">
            <a:avLst/>
          </a:prstGeom>
        </p:spPr>
      </p:pic>
      <p:pic>
        <p:nvPicPr>
          <p:cNvPr id="10" name="Picture 9" descr="A picture containing text, grass, outdoor, sky&#10;&#10;Description automatically generated">
            <a:extLst>
              <a:ext uri="{FF2B5EF4-FFF2-40B4-BE49-F238E27FC236}">
                <a16:creationId xmlns:a16="http://schemas.microsoft.com/office/drawing/2014/main" id="{39B47E35-AE9D-1EDB-E570-8B35E4518DF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295203" y="3474720"/>
            <a:ext cx="4570677" cy="3053487"/>
          </a:xfrm>
          <a:prstGeom prst="rect">
            <a:avLst/>
          </a:prstGeom>
        </p:spPr>
      </p:pic>
    </p:spTree>
    <p:extLst>
      <p:ext uri="{BB962C8B-B14F-4D97-AF65-F5344CB8AC3E}">
        <p14:creationId xmlns:p14="http://schemas.microsoft.com/office/powerpoint/2010/main" val="269299905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4EC001-789C-CA86-B24F-E5C08097444B}"/>
              </a:ext>
            </a:extLst>
          </p:cNvPr>
          <p:cNvSpPr>
            <a:spLocks noGrp="1"/>
          </p:cNvSpPr>
          <p:nvPr>
            <p:ph type="title"/>
          </p:nvPr>
        </p:nvSpPr>
        <p:spPr>
          <a:xfrm>
            <a:off x="397368" y="998875"/>
            <a:ext cx="4275739" cy="5116625"/>
          </a:xfrm>
        </p:spPr>
        <p:txBody>
          <a:bodyPr anchor="ctr">
            <a:noAutofit/>
          </a:bodyPr>
          <a:lstStyle/>
          <a:p>
            <a:r>
              <a:rPr lang="en-US" sz="2400" b="1" dirty="0">
                <a:latin typeface="Times New Roman" panose="02020603050405020304" pitchFamily="18" charset="0"/>
                <a:cs typeface="Times New Roman" panose="02020603050405020304" pitchFamily="18" charset="0"/>
              </a:rPr>
              <a:t>1996: The Universal House of Justice announces a 25-year series of Plans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Bahá’ís</a:t>
            </a:r>
            <a:r>
              <a:rPr lang="en-US" sz="2400" dirty="0">
                <a:latin typeface="Times New Roman" panose="02020603050405020304" pitchFamily="18" charset="0"/>
                <a:cs typeface="Times New Roman" panose="02020603050405020304" pitchFamily="18" charset="0"/>
              </a:rPr>
              <a:t> learn to be more systematic, using educational materials developed for all age groups. These are intended to </a:t>
            </a:r>
            <a:r>
              <a:rPr lang="en-CA" sz="2400" dirty="0">
                <a:latin typeface="Times New Roman" panose="02020603050405020304" pitchFamily="18" charset="0"/>
                <a:cs typeface="Times New Roman" panose="02020603050405020304" pitchFamily="18" charset="0"/>
              </a:rPr>
              <a:t>endow it with a greater capacity to learn, grow, and serve humanity.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There are now well over 1000 Baha’is in southern Alberta and a vastly increased number of activities.</a:t>
            </a:r>
          </a:p>
        </p:txBody>
      </p:sp>
      <p:sp>
        <p:nvSpPr>
          <p:cNvPr id="11" name="Rectangle 10">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F44FB31-F87B-96DA-2FD6-83EFD94AE183}"/>
              </a:ext>
            </a:extLst>
          </p:cNvPr>
          <p:cNvGraphicFramePr>
            <a:graphicFrameLocks noGrp="1"/>
          </p:cNvGraphicFramePr>
          <p:nvPr>
            <p:ph idx="1"/>
            <p:extLst>
              <p:ext uri="{D42A27DB-BD31-4B8C-83A1-F6EECF244321}">
                <p14:modId xmlns:p14="http://schemas.microsoft.com/office/powerpoint/2010/main" val="2578952770"/>
              </p:ext>
            </p:extLst>
          </p:nvPr>
        </p:nvGraphicFramePr>
        <p:xfrm>
          <a:off x="5070475" y="1698625"/>
          <a:ext cx="6478588" cy="451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0947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DFB96CC-8731-6DA7-8C7A-3E9F47DA63DD}"/>
              </a:ext>
            </a:extLst>
          </p:cNvPr>
          <p:cNvSpPr>
            <a:spLocks noGrp="1"/>
          </p:cNvSpPr>
          <p:nvPr>
            <p:ph type="title"/>
          </p:nvPr>
        </p:nvSpPr>
        <p:spPr>
          <a:xfrm>
            <a:off x="686834" y="1153572"/>
            <a:ext cx="3200400" cy="4461163"/>
          </a:xfrm>
        </p:spPr>
        <p:txBody>
          <a:bodyPr>
            <a:normAutofit/>
          </a:bodyPr>
          <a:lstStyle/>
          <a:p>
            <a:r>
              <a:rPr lang="en-US" sz="4100" dirty="0">
                <a:solidFill>
                  <a:srgbClr val="FFFFFF"/>
                </a:solidFill>
                <a:latin typeface="Times New Roman" panose="02020603050405020304" pitchFamily="18" charset="0"/>
                <a:cs typeface="Times New Roman" panose="02020603050405020304" pitchFamily="18" charset="0"/>
              </a:rPr>
              <a:t>2021: A new series of Plans is announced by the Universal House of Justice.</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Content Placeholder 6">
            <a:extLst>
              <a:ext uri="{FF2B5EF4-FFF2-40B4-BE49-F238E27FC236}">
                <a16:creationId xmlns:a16="http://schemas.microsoft.com/office/drawing/2014/main" id="{C8537781-0E08-5D57-0FBE-74F14D578FE0}"/>
              </a:ext>
            </a:extLst>
          </p:cNvPr>
          <p:cNvSpPr>
            <a:spLocks noGrp="1"/>
          </p:cNvSpPr>
          <p:nvPr>
            <p:ph idx="1"/>
          </p:nvPr>
        </p:nvSpPr>
        <p:spPr>
          <a:xfrm>
            <a:off x="4447308" y="591344"/>
            <a:ext cx="6906491" cy="5585619"/>
          </a:xfrm>
        </p:spPr>
        <p:txBody>
          <a:bodyPr anchor="ctr">
            <a:normAutofit/>
          </a:bodyPr>
          <a:lstStyle/>
          <a:p>
            <a:pPr marL="0" indent="0">
              <a:lnSpc>
                <a:spcPct val="100000"/>
              </a:lnSpc>
              <a:buNone/>
            </a:pPr>
            <a:r>
              <a:rPr lang="en-US" dirty="0">
                <a:latin typeface="Times New Roman" panose="02020603050405020304" pitchFamily="18" charset="0"/>
                <a:cs typeface="Times New Roman" panose="02020603050405020304" pitchFamily="18" charset="0"/>
              </a:rPr>
              <a:t>We began the current 25-year period of Plans</a:t>
            </a:r>
          </a:p>
          <a:p>
            <a:pPr>
              <a:lnSpc>
                <a:spcPct val="100000"/>
              </a:lnSpc>
            </a:pPr>
            <a:r>
              <a:rPr lang="en-US"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aimed at releasing the society-building power of the Faith. </a:t>
            </a:r>
          </a:p>
          <a:p>
            <a:r>
              <a:rPr lang="en-US" dirty="0">
                <a:latin typeface="Times New Roman" panose="02020603050405020304" pitchFamily="18" charset="0"/>
                <a:cs typeface="Times New Roman" panose="02020603050405020304" pitchFamily="18" charset="0"/>
              </a:rPr>
              <a:t>transforming the very life of society.</a:t>
            </a:r>
          </a:p>
          <a:p>
            <a:r>
              <a:rPr lang="en-US" dirty="0">
                <a:latin typeface="Times New Roman" panose="02020603050405020304" pitchFamily="18" charset="0"/>
                <a:cs typeface="Times New Roman" panose="02020603050405020304" pitchFamily="18" charset="0"/>
              </a:rPr>
              <a:t>to work with all who wish to see a better world.</a:t>
            </a:r>
          </a:p>
        </p:txBody>
      </p:sp>
    </p:spTree>
    <p:extLst>
      <p:ext uri="{BB962C8B-B14F-4D97-AF65-F5344CB8AC3E}">
        <p14:creationId xmlns:p14="http://schemas.microsoft.com/office/powerpoint/2010/main" val="189135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4" name="!!BGRectangle">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1571AE-2B7F-7510-6C17-F1E124C6707F}"/>
              </a:ext>
            </a:extLst>
          </p:cNvPr>
          <p:cNvSpPr>
            <a:spLocks noGrp="1"/>
          </p:cNvSpPr>
          <p:nvPr>
            <p:ph type="title"/>
          </p:nvPr>
        </p:nvSpPr>
        <p:spPr>
          <a:xfrm>
            <a:off x="6421700" y="713232"/>
            <a:ext cx="5154168" cy="1197864"/>
          </a:xfrm>
        </p:spPr>
        <p:txBody>
          <a:bodyPr>
            <a:normAutofit/>
          </a:bodyPr>
          <a:lstStyle/>
          <a:p>
            <a:r>
              <a:rPr lang="en-US" dirty="0">
                <a:latin typeface="Times New Roman" panose="02020603050405020304" pitchFamily="18" charset="0"/>
                <a:cs typeface="Times New Roman" panose="02020603050405020304" pitchFamily="18" charset="0"/>
              </a:rPr>
              <a:t>Famous early visitors</a:t>
            </a:r>
          </a:p>
        </p:txBody>
      </p:sp>
      <p:pic>
        <p:nvPicPr>
          <p:cNvPr id="7" name="Picture 6" descr="A group of people posing for a photo&#10;&#10;Description automatically generated with medium confidence">
            <a:extLst>
              <a:ext uri="{FF2B5EF4-FFF2-40B4-BE49-F238E27FC236}">
                <a16:creationId xmlns:a16="http://schemas.microsoft.com/office/drawing/2014/main" id="{7C586970-FD94-FB6A-10FB-5B952336FB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5495089" cy="6857990"/>
          </a:xfrm>
          <a:prstGeom prst="rect">
            <a:avLst/>
          </a:prstGeom>
        </p:spPr>
      </p:pic>
      <p:sp>
        <p:nvSpPr>
          <p:cNvPr id="26" name="!!Line">
            <a:extLst>
              <a:ext uri="{FF2B5EF4-FFF2-40B4-BE49-F238E27FC236}">
                <a16:creationId xmlns:a16="http://schemas.microsoft.com/office/drawing/2014/main" id="{29A9EE12-EF77-4DB4-84E4-043DE72352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3328" y="822960"/>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035EDB-B22A-DF96-CEB6-8CCC7EA11651}"/>
              </a:ext>
            </a:extLst>
          </p:cNvPr>
          <p:cNvSpPr>
            <a:spLocks noGrp="1"/>
          </p:cNvSpPr>
          <p:nvPr>
            <p:ph idx="1"/>
          </p:nvPr>
        </p:nvSpPr>
        <p:spPr>
          <a:xfrm>
            <a:off x="6421700" y="2048256"/>
            <a:ext cx="5154168" cy="4123944"/>
          </a:xfrm>
        </p:spPr>
        <p:txBody>
          <a:bodyPr anchor="t">
            <a:normAutofit/>
          </a:bodyPr>
          <a:lstStyle/>
          <a:p>
            <a:r>
              <a:rPr lang="en-US" dirty="0">
                <a:latin typeface="Times New Roman" panose="02020603050405020304" pitchFamily="18" charset="0"/>
                <a:cs typeface="Times New Roman" panose="02020603050405020304" pitchFamily="18" charset="0"/>
              </a:rPr>
              <a:t>1912: Ali </a:t>
            </a:r>
            <a:r>
              <a:rPr lang="en-US" dirty="0" err="1">
                <a:latin typeface="Times New Roman" panose="02020603050405020304" pitchFamily="18" charset="0"/>
                <a:cs typeface="Times New Roman" panose="02020603050405020304" pitchFamily="18" charset="0"/>
              </a:rPr>
              <a:t>Kuli</a:t>
            </a:r>
            <a:r>
              <a:rPr lang="en-US" dirty="0">
                <a:latin typeface="Times New Roman" panose="02020603050405020304" pitchFamily="18" charset="0"/>
                <a:cs typeface="Times New Roman" panose="02020603050405020304" pitchFamily="18" charset="0"/>
              </a:rPr>
              <a:t> Khan, Persian </a:t>
            </a:r>
            <a:r>
              <a:rPr lang="en-US" dirty="0" err="1">
                <a:latin typeface="Times New Roman" panose="02020603050405020304" pitchFamily="18" charset="0"/>
                <a:cs typeface="Times New Roman" panose="02020603050405020304" pitchFamily="18" charset="0"/>
              </a:rPr>
              <a:t>Bahá’í</a:t>
            </a:r>
            <a:r>
              <a:rPr lang="en-US" dirty="0">
                <a:latin typeface="Times New Roman" panose="02020603050405020304" pitchFamily="18" charset="0"/>
                <a:cs typeface="Times New Roman" panose="02020603050405020304" pitchFamily="18" charset="0"/>
              </a:rPr>
              <a:t> diplomat in Washington DC, visits Lethbridge, attending an agricultural conference. </a:t>
            </a:r>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Here he is with his wife, entertaining Abdul-Baha in Washington in 1911.</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4460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7C5F937-FDA4-49FD-A135-03738460F6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15E37C-522A-423F-B958-36BF66141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F2EB9-5259-2D25-8B6B-BEB3D2D2E8EC}"/>
              </a:ext>
            </a:extLst>
          </p:cNvPr>
          <p:cNvSpPr>
            <a:spLocks noGrp="1"/>
          </p:cNvSpPr>
          <p:nvPr>
            <p:ph type="title"/>
          </p:nvPr>
        </p:nvSpPr>
        <p:spPr>
          <a:xfrm>
            <a:off x="630936" y="4562856"/>
            <a:ext cx="3419856" cy="1600200"/>
          </a:xfrm>
        </p:spPr>
        <p:txBody>
          <a:bodyPr anchor="ctr">
            <a:normAutofit/>
          </a:bodyPr>
          <a:lstStyle/>
          <a:p>
            <a:r>
              <a:rPr lang="en-US" sz="3400" dirty="0">
                <a:solidFill>
                  <a:srgbClr val="FFFFFF"/>
                </a:solidFill>
                <a:latin typeface="Times New Roman" panose="02020603050405020304" pitchFamily="18" charset="0"/>
                <a:cs typeface="Times New Roman" panose="02020603050405020304" pitchFamily="18" charset="0"/>
              </a:rPr>
              <a:t>1934: First talk on the </a:t>
            </a:r>
            <a:r>
              <a:rPr lang="en-US" sz="3400" dirty="0" err="1">
                <a:solidFill>
                  <a:srgbClr val="FFFFFF"/>
                </a:solidFill>
                <a:latin typeface="Times New Roman" panose="02020603050405020304" pitchFamily="18" charset="0"/>
                <a:cs typeface="Times New Roman" panose="02020603050405020304" pitchFamily="18" charset="0"/>
              </a:rPr>
              <a:t>Bahá’í</a:t>
            </a:r>
            <a:r>
              <a:rPr lang="en-US" sz="3400" dirty="0">
                <a:solidFill>
                  <a:srgbClr val="FFFFFF"/>
                </a:solidFill>
                <a:latin typeface="Times New Roman" panose="02020603050405020304" pitchFamily="18" charset="0"/>
                <a:cs typeface="Times New Roman" panose="02020603050405020304" pitchFamily="18" charset="0"/>
              </a:rPr>
              <a:t> Faith given in Calgary</a:t>
            </a:r>
          </a:p>
        </p:txBody>
      </p:sp>
      <p:pic>
        <p:nvPicPr>
          <p:cNvPr id="7" name="Picture 6">
            <a:extLst>
              <a:ext uri="{FF2B5EF4-FFF2-40B4-BE49-F238E27FC236}">
                <a16:creationId xmlns:a16="http://schemas.microsoft.com/office/drawing/2014/main" id="{AA4D7D58-4BB3-0B32-D631-9CE2472F47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6095980" cy="4196271"/>
          </a:xfrm>
          <a:custGeom>
            <a:avLst/>
            <a:gdLst/>
            <a:ahLst/>
            <a:cxnLst/>
            <a:rect l="l" t="t" r="r" b="b"/>
            <a:pathLst>
              <a:path w="6005375" h="4196281">
                <a:moveTo>
                  <a:pt x="0" y="0"/>
                </a:moveTo>
                <a:lnTo>
                  <a:pt x="6000673" y="0"/>
                </a:lnTo>
                <a:lnTo>
                  <a:pt x="5998730" y="19709"/>
                </a:lnTo>
                <a:cubicBezTo>
                  <a:pt x="6001245" y="280059"/>
                  <a:pt x="5986414" y="540409"/>
                  <a:pt x="5999656" y="800631"/>
                </a:cubicBezTo>
                <a:cubicBezTo>
                  <a:pt x="6009854"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2" y="3561638"/>
                  <a:pt x="5989196" y="3805463"/>
                </a:cubicBezTo>
                <a:cubicBezTo>
                  <a:pt x="5985594" y="3872508"/>
                  <a:pt x="5984647" y="3939633"/>
                  <a:pt x="5986348" y="4006695"/>
                </a:cubicBezTo>
                <a:lnTo>
                  <a:pt x="5997254" y="4174633"/>
                </a:lnTo>
                <a:lnTo>
                  <a:pt x="5951600" y="4176620"/>
                </a:lnTo>
                <a:cubicBezTo>
                  <a:pt x="5886701" y="4176651"/>
                  <a:pt x="5821787" y="4174749"/>
                  <a:pt x="5756904" y="4173480"/>
                </a:cubicBezTo>
                <a:cubicBezTo>
                  <a:pt x="5518558" y="4169040"/>
                  <a:pt x="5280085" y="4173480"/>
                  <a:pt x="5042246" y="4150774"/>
                </a:cubicBezTo>
                <a:cubicBezTo>
                  <a:pt x="4977617" y="4144622"/>
                  <a:pt x="4912545" y="4140690"/>
                  <a:pt x="4847599" y="4141467"/>
                </a:cubicBezTo>
                <a:cubicBezTo>
                  <a:pt x="4782654" y="4142244"/>
                  <a:pt x="4717834" y="4147730"/>
                  <a:pt x="4653712" y="4160414"/>
                </a:cubicBezTo>
                <a:cubicBezTo>
                  <a:pt x="4446570" y="4200625"/>
                  <a:pt x="4238795" y="4203162"/>
                  <a:pt x="4029496" y="4186925"/>
                </a:cubicBezTo>
                <a:cubicBezTo>
                  <a:pt x="3943620" y="4180203"/>
                  <a:pt x="3857745" y="4169040"/>
                  <a:pt x="3771488" y="4171196"/>
                </a:cubicBezTo>
                <a:cubicBezTo>
                  <a:pt x="3623584" y="4175129"/>
                  <a:pt x="3475553" y="4167137"/>
                  <a:pt x="3327522" y="4169167"/>
                </a:cubicBezTo>
                <a:cubicBezTo>
                  <a:pt x="3323527" y="4169738"/>
                  <a:pt x="3319442" y="4169205"/>
                  <a:pt x="3315726" y="4167645"/>
                </a:cubicBezTo>
                <a:cubicBezTo>
                  <a:pt x="3278940" y="4142402"/>
                  <a:pt x="3238602" y="4152169"/>
                  <a:pt x="3200548" y="4158765"/>
                </a:cubicBezTo>
                <a:cubicBezTo>
                  <a:pt x="3074081" y="4180710"/>
                  <a:pt x="2947741" y="4191492"/>
                  <a:pt x="2819245" y="4174494"/>
                </a:cubicBezTo>
                <a:cubicBezTo>
                  <a:pt x="2696545" y="4156698"/>
                  <a:pt x="2572095" y="4154478"/>
                  <a:pt x="2448850" y="4167898"/>
                </a:cubicBezTo>
                <a:cubicBezTo>
                  <a:pt x="2279382" y="4187687"/>
                  <a:pt x="2110548" y="4183501"/>
                  <a:pt x="1941461" y="4167898"/>
                </a:cubicBezTo>
                <a:cubicBezTo>
                  <a:pt x="1872836" y="4161556"/>
                  <a:pt x="1803197" y="4150774"/>
                  <a:pt x="1735207" y="4166630"/>
                </a:cubicBezTo>
                <a:cubicBezTo>
                  <a:pt x="1651488" y="4186038"/>
                  <a:pt x="1568022" y="4179695"/>
                  <a:pt x="1484049" y="4175382"/>
                </a:cubicBezTo>
                <a:cubicBezTo>
                  <a:pt x="1377751" y="4169801"/>
                  <a:pt x="1271707" y="4153692"/>
                  <a:pt x="1165028" y="4166376"/>
                </a:cubicBezTo>
                <a:cubicBezTo>
                  <a:pt x="1115684" y="4172211"/>
                  <a:pt x="1066721" y="4181471"/>
                  <a:pt x="1016743" y="4179061"/>
                </a:cubicBezTo>
                <a:cubicBezTo>
                  <a:pt x="878480" y="4172719"/>
                  <a:pt x="740343" y="4165235"/>
                  <a:pt x="601825" y="4166376"/>
                </a:cubicBezTo>
                <a:cubicBezTo>
                  <a:pt x="543856" y="4166757"/>
                  <a:pt x="486267" y="4168659"/>
                  <a:pt x="428552" y="4172845"/>
                </a:cubicBezTo>
                <a:cubicBezTo>
                  <a:pt x="320858" y="4180710"/>
                  <a:pt x="213545" y="4170055"/>
                  <a:pt x="106233" y="4166249"/>
                </a:cubicBezTo>
                <a:lnTo>
                  <a:pt x="0" y="4171008"/>
                </a:lnTo>
                <a:close/>
              </a:path>
            </a:pathLst>
          </a:custGeom>
        </p:spPr>
      </p:pic>
      <p:pic>
        <p:nvPicPr>
          <p:cNvPr id="9" name="Picture 8" descr="A picture containing text, old, computer&#10;&#10;Description automatically generated">
            <a:extLst>
              <a:ext uri="{FF2B5EF4-FFF2-40B4-BE49-F238E27FC236}">
                <a16:creationId xmlns:a16="http://schemas.microsoft.com/office/drawing/2014/main" id="{130422B5-AD77-F108-BA6D-7616B4C6CB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1"/>
          <a:stretch/>
        </p:blipFill>
        <p:spPr>
          <a:xfrm>
            <a:off x="6019800" y="-1"/>
            <a:ext cx="6172193" cy="418767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18" name="sketch line">
            <a:extLst>
              <a:ext uri="{FF2B5EF4-FFF2-40B4-BE49-F238E27FC236}">
                <a16:creationId xmlns:a16="http://schemas.microsoft.com/office/drawing/2014/main" id="{C125E75E-F290-415E-9397-4DAC206C5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57015" y="5330952"/>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2C3C43-3756-3238-0A0B-10CD3E2EB18D}"/>
              </a:ext>
            </a:extLst>
          </p:cNvPr>
          <p:cNvSpPr>
            <a:spLocks noGrp="1"/>
          </p:cNvSpPr>
          <p:nvPr>
            <p:ph idx="1"/>
          </p:nvPr>
        </p:nvSpPr>
        <p:spPr>
          <a:xfrm>
            <a:off x="4654294" y="4389120"/>
            <a:ext cx="6894576" cy="1773936"/>
          </a:xfrm>
        </p:spPr>
        <p:txBody>
          <a:bodyPr anchor="ctr">
            <a:noAutofit/>
          </a:bodyPr>
          <a:lstStyle/>
          <a:p>
            <a:r>
              <a:rPr lang="en-US" sz="2400" dirty="0">
                <a:solidFill>
                  <a:srgbClr val="FFFFFF"/>
                </a:solidFill>
                <a:latin typeface="Times New Roman" panose="02020603050405020304" pitchFamily="18" charset="0"/>
                <a:cs typeface="Times New Roman" panose="02020603050405020304" pitchFamily="18" charset="0"/>
              </a:rPr>
              <a:t>May Maxwell arrives by train at the Palliser Hotel (9Ave &amp; 1 St. SW) Calgary. She s</a:t>
            </a:r>
            <a:r>
              <a:rPr lang="en-CA" sz="2400" dirty="0">
                <a:solidFill>
                  <a:srgbClr val="FFFFFF"/>
                </a:solidFill>
                <a:latin typeface="Times New Roman" panose="02020603050405020304" pitchFamily="18" charset="0"/>
                <a:cs typeface="Times New Roman" panose="02020603050405020304" pitchFamily="18" charset="0"/>
              </a:rPr>
              <a:t>peaks to a women’s Peace Club. </a:t>
            </a:r>
          </a:p>
          <a:p>
            <a:r>
              <a:rPr lang="en-CA" sz="2400" dirty="0">
                <a:solidFill>
                  <a:srgbClr val="FFFFFF"/>
                </a:solidFill>
                <a:latin typeface="Times New Roman" panose="02020603050405020304" pitchFamily="18" charset="0"/>
                <a:cs typeface="Times New Roman" panose="02020603050405020304" pitchFamily="18" charset="0"/>
              </a:rPr>
              <a:t>The hotel’s architect is her husband, William Sutherland Maxwell of Montreal.</a:t>
            </a:r>
            <a:endParaRPr lang="en-US" sz="2400" dirty="0">
              <a:solidFill>
                <a:srgbClr val="FFFFFF"/>
              </a:solidFill>
            </a:endParaRPr>
          </a:p>
        </p:txBody>
      </p:sp>
    </p:spTree>
    <p:extLst>
      <p:ext uri="{BB962C8B-B14F-4D97-AF65-F5344CB8AC3E}">
        <p14:creationId xmlns:p14="http://schemas.microsoft.com/office/powerpoint/2010/main" val="61029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52030-4AEF-FB50-E787-E9F90EE15B76}"/>
              </a:ext>
            </a:extLst>
          </p:cNvPr>
          <p:cNvSpPr>
            <a:spLocks noGrp="1"/>
          </p:cNvSpPr>
          <p:nvPr>
            <p:ph type="title"/>
          </p:nvPr>
        </p:nvSpPr>
        <p:spPr>
          <a:xfrm>
            <a:off x="762001" y="803325"/>
            <a:ext cx="5314536" cy="1325563"/>
          </a:xfrm>
        </p:spPr>
        <p:txBody>
          <a:bodyPr>
            <a:normAutofit/>
          </a:bodyPr>
          <a:lstStyle/>
          <a:p>
            <a:r>
              <a:rPr lang="en-US" dirty="0">
                <a:latin typeface="Times New Roman" panose="02020603050405020304" pitchFamily="18" charset="0"/>
                <a:cs typeface="Times New Roman" panose="02020603050405020304" pitchFamily="18" charset="0"/>
              </a:rPr>
              <a:t>1939</a:t>
            </a:r>
          </a:p>
        </p:txBody>
      </p:sp>
      <p:sp>
        <p:nvSpPr>
          <p:cNvPr id="3" name="Content Placeholder 2">
            <a:extLst>
              <a:ext uri="{FF2B5EF4-FFF2-40B4-BE49-F238E27FC236}">
                <a16:creationId xmlns:a16="http://schemas.microsoft.com/office/drawing/2014/main" id="{E0903C6E-0326-9088-7648-BC0A085C6104}"/>
              </a:ext>
            </a:extLst>
          </p:cNvPr>
          <p:cNvSpPr>
            <a:spLocks noGrp="1"/>
          </p:cNvSpPr>
          <p:nvPr>
            <p:ph idx="1"/>
          </p:nvPr>
        </p:nvSpPr>
        <p:spPr>
          <a:xfrm>
            <a:off x="762000" y="2279018"/>
            <a:ext cx="5314543" cy="3375920"/>
          </a:xfrm>
        </p:spPr>
        <p:txBody>
          <a:bodyPr anchor="t">
            <a:normAutofit/>
          </a:bodyPr>
          <a:lstStyle/>
          <a:p>
            <a:r>
              <a:rPr lang="en-US" dirty="0">
                <a:latin typeface="Times New Roman" panose="02020603050405020304" pitchFamily="18" charset="0"/>
                <a:cs typeface="Times New Roman" panose="02020603050405020304" pitchFamily="18" charset="0"/>
              </a:rPr>
              <a:t>Doris Skinner ‘pioneers’ to Calgary from Vancouver. She begins </a:t>
            </a:r>
            <a:r>
              <a:rPr lang="en-US" dirty="0" err="1">
                <a:latin typeface="Times New Roman" panose="02020603050405020304" pitchFamily="18" charset="0"/>
                <a:cs typeface="Times New Roman" panose="02020603050405020304" pitchFamily="18" charset="0"/>
              </a:rPr>
              <a:t>Bahá’í</a:t>
            </a:r>
            <a:r>
              <a:rPr lang="en-US" dirty="0">
                <a:latin typeface="Times New Roman" panose="02020603050405020304" pitchFamily="18" charset="0"/>
                <a:cs typeface="Times New Roman" panose="02020603050405020304" pitchFamily="18" charset="0"/>
              </a:rPr>
              <a:t> meetings in her home.</a:t>
            </a:r>
          </a:p>
          <a:p>
            <a:r>
              <a:rPr lang="en-US" dirty="0">
                <a:latin typeface="Times New Roman" panose="02020603050405020304" pitchFamily="18" charset="0"/>
                <a:cs typeface="Times New Roman" panose="02020603050405020304" pitchFamily="18" charset="0"/>
              </a:rPr>
              <a:t>She meets Dorothy Sheets, who becomes the first Calgarian to enroll as a </a:t>
            </a:r>
            <a:r>
              <a:rPr lang="en-US" dirty="0" err="1">
                <a:latin typeface="Times New Roman" panose="02020603050405020304" pitchFamily="18" charset="0"/>
                <a:cs typeface="Times New Roman" panose="02020603050405020304" pitchFamily="18" charset="0"/>
              </a:rPr>
              <a:t>Bahá’í</a:t>
            </a:r>
            <a:r>
              <a:rPr lang="en-US" dirty="0">
                <a:latin typeface="Times New Roman" panose="02020603050405020304" pitchFamily="18" charset="0"/>
                <a:cs typeface="Times New Roman" panose="02020603050405020304" pitchFamily="18" charset="0"/>
              </a:rPr>
              <a:t> (in 1941)</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black and white photo of a busy street with trolleys and people&#10;&#10;Description automatically generated with low confidence">
            <a:extLst>
              <a:ext uri="{FF2B5EF4-FFF2-40B4-BE49-F238E27FC236}">
                <a16:creationId xmlns:a16="http://schemas.microsoft.com/office/drawing/2014/main" id="{2F42C4B7-A8CF-ECD7-EA53-6764969DF1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98639101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E904-2750-E34C-CA2A-17B4751F96A9}"/>
              </a:ext>
            </a:extLst>
          </p:cNvPr>
          <p:cNvSpPr>
            <a:spLocks noGrp="1"/>
          </p:cNvSpPr>
          <p:nvPr>
            <p:ph type="title"/>
          </p:nvPr>
        </p:nvSpPr>
        <p:spPr>
          <a:xfrm>
            <a:off x="6072445" y="3640254"/>
            <a:ext cx="5319433" cy="2076333"/>
          </a:xfrm>
        </p:spPr>
        <p:txBody>
          <a:bodyPr vert="horz" lIns="91440" tIns="45720" rIns="91440" bIns="45720" rtlCol="0" anchor="t">
            <a:normAutofit fontScale="90000"/>
          </a:bodyPr>
          <a:lstStyle/>
          <a:p>
            <a:r>
              <a:rPr lang="en-US" sz="3200" dirty="0">
                <a:latin typeface="Times New Roman" panose="02020603050405020304" pitchFamily="18" charset="0"/>
                <a:cs typeface="Times New Roman" panose="02020603050405020304" pitchFamily="18" charset="0"/>
              </a:rPr>
              <a:t>1947: Noel </a:t>
            </a:r>
            <a:r>
              <a:rPr lang="en-US" sz="3200" dirty="0" err="1">
                <a:latin typeface="Times New Roman" panose="02020603050405020304" pitchFamily="18" charset="0"/>
                <a:cs typeface="Times New Roman" panose="02020603050405020304" pitchFamily="18" charset="0"/>
              </a:rPr>
              <a:t>Wuttenee</a:t>
            </a:r>
            <a:r>
              <a:rPr lang="en-US" sz="3200" dirty="0">
                <a:latin typeface="Times New Roman" panose="02020603050405020304" pitchFamily="18" charset="0"/>
                <a:cs typeface="Times New Roman" panose="02020603050405020304" pitchFamily="18" charset="0"/>
              </a:rPr>
              <a:t>, a Cree artist living in Calgary, becomes the first Indigenous person to enroll as a </a:t>
            </a:r>
            <a:r>
              <a:rPr lang="en-US" sz="3200" dirty="0" err="1">
                <a:latin typeface="Times New Roman" panose="02020603050405020304" pitchFamily="18" charset="0"/>
                <a:cs typeface="Times New Roman" panose="02020603050405020304" pitchFamily="18" charset="0"/>
              </a:rPr>
              <a:t>Bahá’í</a:t>
            </a:r>
            <a:r>
              <a:rPr lang="en-US" sz="3200" dirty="0">
                <a:latin typeface="Times New Roman" panose="02020603050405020304" pitchFamily="18" charset="0"/>
                <a:cs typeface="Times New Roman" panose="02020603050405020304" pitchFamily="18" charset="0"/>
              </a:rPr>
              <a:t> in Canada.</a:t>
            </a:r>
            <a:br>
              <a:rPr lang="en-US" sz="2300" dirty="0"/>
            </a:br>
            <a:br>
              <a:rPr lang="en-US" sz="2300" dirty="0"/>
            </a:br>
            <a:endParaRPr lang="en-US" sz="2300" dirty="0"/>
          </a:p>
        </p:txBody>
      </p:sp>
      <p:sp>
        <p:nvSpPr>
          <p:cNvPr id="39" name="Freeform: Shape 38">
            <a:extLst>
              <a:ext uri="{FF2B5EF4-FFF2-40B4-BE49-F238E27FC236}">
                <a16:creationId xmlns:a16="http://schemas.microsoft.com/office/drawing/2014/main" id="{2C6334C2-F73F-4B3B-A626-DD5F69DF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A76B3F0A-B983-FEDA-17AA-F1EE0615CE07}"/>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20" y="10"/>
            <a:ext cx="5234499" cy="6210619"/>
          </a:xfrm>
          <a:custGeom>
            <a:avLst/>
            <a:gdLst/>
            <a:ahLst/>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Tree>
    <p:extLst>
      <p:ext uri="{BB962C8B-B14F-4D97-AF65-F5344CB8AC3E}">
        <p14:creationId xmlns:p14="http://schemas.microsoft.com/office/powerpoint/2010/main" val="62528772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1BF3D8-8D80-42B0-A13D-F85679C8C6C8}"/>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3000" kern="1200" dirty="0">
                <a:solidFill>
                  <a:srgbClr val="FFFFFF"/>
                </a:solidFill>
                <a:latin typeface="Times New Roman" panose="02020603050405020304" pitchFamily="18" charset="0"/>
                <a:cs typeface="Times New Roman" panose="02020603050405020304" pitchFamily="18" charset="0"/>
              </a:rPr>
              <a:t>1956: Arthur &amp; Lily Ann Irwin move to Calgary and begin visiting Piikani First Nation (then known as Peigan Reserve)</a:t>
            </a:r>
          </a:p>
        </p:txBody>
      </p:sp>
      <p:cxnSp>
        <p:nvCxnSpPr>
          <p:cNvPr id="17"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holding a bouquet of flowers&#10;&#10;Description automatically generated with medium confidence">
            <a:extLst>
              <a:ext uri="{FF2B5EF4-FFF2-40B4-BE49-F238E27FC236}">
                <a16:creationId xmlns:a16="http://schemas.microsoft.com/office/drawing/2014/main" id="{EDE478BD-9540-C6D1-0C46-C42DDEE3B0F7}"/>
              </a:ext>
            </a:extLst>
          </p:cNvPr>
          <p:cNvPicPr>
            <a:picLocks noGrp="1" noChangeAspect="1"/>
          </p:cNvPicPr>
          <p:nvPr>
            <p:ph idx="1"/>
          </p:nvPr>
        </p:nvPicPr>
        <p:blipFill>
          <a:blip r:embed="rId3"/>
          <a:stretch>
            <a:fillRect/>
          </a:stretch>
        </p:blipFill>
        <p:spPr>
          <a:xfrm>
            <a:off x="5153822" y="967200"/>
            <a:ext cx="6553545" cy="4931542"/>
          </a:xfrm>
          <a:prstGeom prst="rect">
            <a:avLst/>
          </a:prstGeom>
        </p:spPr>
      </p:pic>
    </p:spTree>
    <p:extLst>
      <p:ext uri="{BB962C8B-B14F-4D97-AF65-F5344CB8AC3E}">
        <p14:creationId xmlns:p14="http://schemas.microsoft.com/office/powerpoint/2010/main" val="1866256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EBAE42CB-CA66-B4DE-16FF-258FE79A8662}"/>
              </a:ext>
            </a:extLst>
          </p:cNvPr>
          <p:cNvSpPr>
            <a:spLocks noGrp="1"/>
          </p:cNvSpPr>
          <p:nvPr>
            <p:ph type="title"/>
          </p:nvPr>
        </p:nvSpPr>
        <p:spPr>
          <a:xfrm>
            <a:off x="888630" y="4760132"/>
            <a:ext cx="5093596" cy="1777829"/>
          </a:xfrm>
        </p:spPr>
        <p:txBody>
          <a:bodyPr vert="horz" lIns="91440" tIns="45720" rIns="91440" bIns="45720" rtlCol="0">
            <a:normAutofit/>
          </a:bodyPr>
          <a:lstStyle/>
          <a:p>
            <a:pPr algn="r"/>
            <a:r>
              <a:rPr lang="en-US" sz="4000" kern="1200">
                <a:latin typeface="Times New Roman" panose="02020603050405020304" pitchFamily="18" charset="0"/>
                <a:cs typeface="Times New Roman" panose="02020603050405020304" pitchFamily="18" charset="0"/>
              </a:rPr>
              <a:t>1961: An early group </a:t>
            </a:r>
            <a:r>
              <a:rPr lang="en-US" sz="4000">
                <a:latin typeface="Times New Roman" panose="02020603050405020304" pitchFamily="18" charset="0"/>
                <a:cs typeface="Times New Roman" panose="02020603050405020304" pitchFamily="18" charset="0"/>
              </a:rPr>
              <a:t>at Piikani investigating the Bahá’í Teachings</a:t>
            </a:r>
            <a:endParaRPr lang="en-US" sz="4000" kern="1200">
              <a:latin typeface="Times New Roman" panose="02020603050405020304" pitchFamily="18" charset="0"/>
              <a:cs typeface="Times New Roman" panose="02020603050405020304" pitchFamily="18" charset="0"/>
            </a:endParaRPr>
          </a:p>
        </p:txBody>
      </p:sp>
      <p:pic>
        <p:nvPicPr>
          <p:cNvPr id="7" name="Content Placeholder 6" descr="A group of people posing for a photo&#10;&#10;Description automatically generated">
            <a:extLst>
              <a:ext uri="{FF2B5EF4-FFF2-40B4-BE49-F238E27FC236}">
                <a16:creationId xmlns:a16="http://schemas.microsoft.com/office/drawing/2014/main" id="{AFACE88D-ABC9-DECB-5C09-6C30006E72E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2872"/>
            <a:ext cx="12191980" cy="4595954"/>
          </a:xfrm>
          <a:custGeom>
            <a:avLst/>
            <a:gdLst/>
            <a:ahLst/>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
        <p:nvSpPr>
          <p:cNvPr id="58" name="Content Placeholder 57">
            <a:extLst>
              <a:ext uri="{FF2B5EF4-FFF2-40B4-BE49-F238E27FC236}">
                <a16:creationId xmlns:a16="http://schemas.microsoft.com/office/drawing/2014/main" id="{E5A21D66-667A-7C78-0EC8-CDFCDCEC48F3}"/>
              </a:ext>
            </a:extLst>
          </p:cNvPr>
          <p:cNvSpPr>
            <a:spLocks noGrp="1"/>
          </p:cNvSpPr>
          <p:nvPr>
            <p:ph idx="1"/>
          </p:nvPr>
        </p:nvSpPr>
        <p:spPr>
          <a:xfrm>
            <a:off x="6226706" y="4767660"/>
            <a:ext cx="5173613" cy="1770300"/>
          </a:xfrm>
        </p:spPr>
        <p:txBody>
          <a:bodyPr anchor="ctr">
            <a:normAutofit/>
          </a:bodyPr>
          <a:lstStyle/>
          <a:p>
            <a:endParaRPr lang="en-US" sz="1800"/>
          </a:p>
        </p:txBody>
      </p:sp>
    </p:spTree>
    <p:extLst>
      <p:ext uri="{BB962C8B-B14F-4D97-AF65-F5344CB8AC3E}">
        <p14:creationId xmlns:p14="http://schemas.microsoft.com/office/powerpoint/2010/main" val="420636519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A111-1020-1C18-4485-EE3243EF8953}"/>
              </a:ext>
            </a:extLst>
          </p:cNvPr>
          <p:cNvSpPr>
            <a:spLocks noGrp="1"/>
          </p:cNvSpPr>
          <p:nvPr>
            <p:ph type="title"/>
          </p:nvPr>
        </p:nvSpPr>
        <p:spPr>
          <a:xfrm>
            <a:off x="838200" y="365125"/>
            <a:ext cx="6254496" cy="1828800"/>
          </a:xfrm>
        </p:spPr>
        <p:txBody>
          <a:bodyPr>
            <a:normAutofit/>
          </a:bodyPr>
          <a:lstStyle/>
          <a:p>
            <a:r>
              <a:rPr lang="en-US" sz="3700" dirty="0">
                <a:latin typeface="Times New Roman" panose="02020603050405020304" pitchFamily="18" charset="0"/>
                <a:cs typeface="Times New Roman" panose="02020603050405020304" pitchFamily="18" charset="0"/>
              </a:rPr>
              <a:t>.</a:t>
            </a:r>
          </a:p>
        </p:txBody>
      </p:sp>
      <p:sp>
        <p:nvSpPr>
          <p:cNvPr id="9" name="Content Placeholder 8">
            <a:extLst>
              <a:ext uri="{FF2B5EF4-FFF2-40B4-BE49-F238E27FC236}">
                <a16:creationId xmlns:a16="http://schemas.microsoft.com/office/drawing/2014/main" id="{10B42521-8700-292E-BF34-F1DC5A99775B}"/>
              </a:ext>
            </a:extLst>
          </p:cNvPr>
          <p:cNvSpPr>
            <a:spLocks noGrp="1"/>
          </p:cNvSpPr>
          <p:nvPr>
            <p:ph idx="1"/>
          </p:nvPr>
        </p:nvSpPr>
        <p:spPr>
          <a:xfrm>
            <a:off x="838200" y="2322576"/>
            <a:ext cx="6254496" cy="3858768"/>
          </a:xfrm>
        </p:spPr>
        <p:txBody>
          <a:bodyPr>
            <a:normAutofit/>
          </a:bodyPr>
          <a:lstStyle/>
          <a:p>
            <a:pPr marL="0" indent="0">
              <a:buNone/>
            </a:pPr>
            <a:r>
              <a:rPr lang="en-US" sz="3200" dirty="0"/>
              <a:t>S</a:t>
            </a:r>
            <a:r>
              <a:rPr lang="en-US" sz="3200" dirty="0">
                <a:latin typeface="Times New Roman" panose="02020603050405020304" pitchFamily="18" charset="0"/>
                <a:cs typeface="Times New Roman" panose="02020603050405020304" pitchFamily="18" charset="0"/>
              </a:rPr>
              <a:t>amson &amp; Rosie Knowlton are searching for a Faith that they can wholeheartedly believe in.</a:t>
            </a:r>
            <a:endParaRPr lang="en-US" sz="3200" dirty="0"/>
          </a:p>
        </p:txBody>
      </p:sp>
      <p:pic>
        <p:nvPicPr>
          <p:cNvPr id="5" name="Content Placeholder 4" descr="Two people standing in front of a house&#10;&#10;Description automatically generated with medium confidence">
            <a:extLst>
              <a:ext uri="{FF2B5EF4-FFF2-40B4-BE49-F238E27FC236}">
                <a16:creationId xmlns:a16="http://schemas.microsoft.com/office/drawing/2014/main" id="{91A5A855-FD47-71B7-9962-CBB691DF9A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7552266" y="10"/>
            <a:ext cx="4639733" cy="6857990"/>
          </a:xfrm>
          <a:prstGeom prst="rect">
            <a:avLst/>
          </a:prstGeom>
        </p:spPr>
      </p:pic>
    </p:spTree>
    <p:extLst>
      <p:ext uri="{BB962C8B-B14F-4D97-AF65-F5344CB8AC3E}">
        <p14:creationId xmlns:p14="http://schemas.microsoft.com/office/powerpoint/2010/main" val="353776006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784</Words>
  <Application>Microsoft Macintosh PowerPoint</Application>
  <PresentationFormat>Widescreen</PresentationFormat>
  <Paragraphs>74</Paragraphs>
  <Slides>25</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Avenir Next Condensed</vt:lpstr>
      <vt:lpstr>Calibri</vt:lpstr>
      <vt:lpstr>Calibri Light</vt:lpstr>
      <vt:lpstr>Times New Roman</vt:lpstr>
      <vt:lpstr>Tw Cen MT</vt:lpstr>
      <vt:lpstr>Office Theme</vt:lpstr>
      <vt:lpstr>The Distance Traversed:</vt:lpstr>
      <vt:lpstr>PowerPoint Presentation</vt:lpstr>
      <vt:lpstr>Famous early visitors</vt:lpstr>
      <vt:lpstr>1934: First talk on the Bahá’í Faith given in Calgary</vt:lpstr>
      <vt:lpstr>1939</vt:lpstr>
      <vt:lpstr>1947: Noel Wuttenee, a Cree artist living in Calgary, becomes the first Indigenous person to enroll as a Bahá’í in Canada.  </vt:lpstr>
      <vt:lpstr>1956: Arthur &amp; Lily Ann Irwin move to Calgary and begin visiting Piikani First Nation (then known as Peigan Reserve)</vt:lpstr>
      <vt:lpstr>1961: An early group at Piikani investigating the Bahá’í Teachings</vt:lpstr>
      <vt:lpstr>.</vt:lpstr>
      <vt:lpstr>PowerPoint Presentation</vt:lpstr>
      <vt:lpstr>This is Samson’s story…</vt:lpstr>
      <vt:lpstr>First Spiritual Assembly of the Bahá’ís of Piikani, formed in 1961</vt:lpstr>
      <vt:lpstr>Rosie’s guestbook: entries from 1960 to 1965</vt:lpstr>
      <vt:lpstr>Distinguished visitors to Piikani whose names also appear in Rosie’s guestbook:</vt:lpstr>
      <vt:lpstr>Dale Lillico arrives in 1959, marries a local rancher and spends the rest of her life, dear friends of the Piikani people  </vt:lpstr>
      <vt:lpstr>May 21, 1960 Ruhiyyih Khanums first visit to Piikani </vt:lpstr>
      <vt:lpstr>A young Hooper Dunbar visits  July 24, 1962</vt:lpstr>
      <vt:lpstr>  Noel Wuttenee visits January 23, 1961 First Indian Bahá’í fire side I have been to and I am happy to see the Indians take to the sky once again with the strength and power of eagle wings. How far we will fly with the winds of Baha’u’llah’s teachings, once again we can cry out with the Eagles voice and be heard and live with a purpose.</vt:lpstr>
      <vt:lpstr>Highbush, my family’s home in the Oldman River Valley</vt:lpstr>
      <vt:lpstr>The Youth Movement begins: Young people from the western USA, Canadian prairies, and NWT come together at the U of C. </vt:lpstr>
      <vt:lpstr>Early 1970s: A wave of youth are enrolling as Bahá’ís. The rock band, Jalal, travels the country attracting thousands. </vt:lpstr>
      <vt:lpstr>1970: Helen Marshall’s home at 921 – 18 Ave SW becomes the Bahá’í Centre in Calgary</vt:lpstr>
      <vt:lpstr>1980s: many new Spiritual Assemblies are formed in southern Alberta. </vt:lpstr>
      <vt:lpstr>1996: The Universal House of Justice announces a 25-year series of Plans:   The Bahá’ís learn to be more systematic, using educational materials developed for all age groups. These are intended to endow it with a greater capacity to learn, grow, and serve humanity.   There are now well over 1000 Baha’is in southern Alberta and a vastly increased number of activities.</vt:lpstr>
      <vt:lpstr>2021: A new series of Plans is announced by the Universal House of Justice.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Distance Traversed:</dc:title>
  <dc:creator>Joan Young</dc:creator>
  <cp:lastModifiedBy>Jonah Winters</cp:lastModifiedBy>
  <cp:revision>26</cp:revision>
  <dcterms:created xsi:type="dcterms:W3CDTF">2022-05-24T20:26:40Z</dcterms:created>
  <dcterms:modified xsi:type="dcterms:W3CDTF">2025-01-04T02:03:32Z</dcterms:modified>
</cp:coreProperties>
</file>