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0" r:id="rId4"/>
    <p:sldId id="260" r:id="rId5"/>
    <p:sldId id="271" r:id="rId6"/>
    <p:sldId id="269" r:id="rId7"/>
    <p:sldId id="261" r:id="rId8"/>
    <p:sldId id="262" r:id="rId9"/>
    <p:sldId id="272" r:id="rId10"/>
    <p:sldId id="264" r:id="rId11"/>
    <p:sldId id="265" r:id="rId12"/>
    <p:sldId id="266" r:id="rId13"/>
    <p:sldId id="267" r:id="rId14"/>
    <p:sldId id="259"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88FB6-D616-41FB-87D1-7912362E3343}" v="151" dt="2022-04-18T17:35:41.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101" d="100"/>
          <a:sy n="101" d="100"/>
        </p:scale>
        <p:origin x="9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lsa Hedley-Leftwich" userId="9fe67bf3-20f2-47ed-a836-2e734e3dfe43" providerId="ADAL" clId="{1DB88FB6-D616-41FB-87D1-7912362E3343}"/>
    <pc:docChg chg="undo custSel modSld">
      <pc:chgData name="Ailsa Hedley-Leftwich" userId="9fe67bf3-20f2-47ed-a836-2e734e3dfe43" providerId="ADAL" clId="{1DB88FB6-D616-41FB-87D1-7912362E3343}" dt="2022-04-18T17:35:41.756" v="257"/>
      <pc:docMkLst>
        <pc:docMk/>
      </pc:docMkLst>
      <pc:sldChg chg="modSp mod modAnim">
        <pc:chgData name="Ailsa Hedley-Leftwich" userId="9fe67bf3-20f2-47ed-a836-2e734e3dfe43" providerId="ADAL" clId="{1DB88FB6-D616-41FB-87D1-7912362E3343}" dt="2022-04-18T17:33:58.656" v="253" actId="14100"/>
        <pc:sldMkLst>
          <pc:docMk/>
          <pc:sldMk cId="2425970195" sldId="256"/>
        </pc:sldMkLst>
        <pc:spChg chg="mod">
          <ac:chgData name="Ailsa Hedley-Leftwich" userId="9fe67bf3-20f2-47ed-a836-2e734e3dfe43" providerId="ADAL" clId="{1DB88FB6-D616-41FB-87D1-7912362E3343}" dt="2022-04-18T17:33:58.656" v="253" actId="14100"/>
          <ac:spMkLst>
            <pc:docMk/>
            <pc:sldMk cId="2425970195" sldId="256"/>
            <ac:spMk id="8" creationId="{DD31D2D8-D069-4B7D-BADF-934A17EF9892}"/>
          </ac:spMkLst>
        </pc:spChg>
      </pc:sldChg>
      <pc:sldChg chg="addSp modSp mod modTransition modAnim">
        <pc:chgData name="Ailsa Hedley-Leftwich" userId="9fe67bf3-20f2-47ed-a836-2e734e3dfe43" providerId="ADAL" clId="{1DB88FB6-D616-41FB-87D1-7912362E3343}" dt="2022-04-18T17:21:14.038" v="234"/>
        <pc:sldMkLst>
          <pc:docMk/>
          <pc:sldMk cId="3143900866" sldId="259"/>
        </pc:sldMkLst>
        <pc:spChg chg="mod">
          <ac:chgData name="Ailsa Hedley-Leftwich" userId="9fe67bf3-20f2-47ed-a836-2e734e3dfe43" providerId="ADAL" clId="{1DB88FB6-D616-41FB-87D1-7912362E3343}" dt="2022-04-18T17:17:50.094" v="223" actId="14100"/>
          <ac:spMkLst>
            <pc:docMk/>
            <pc:sldMk cId="3143900866" sldId="259"/>
            <ac:spMk id="2" creationId="{B147F97B-34DD-47A8-B1E1-B14BB02F760E}"/>
          </ac:spMkLst>
        </pc:spChg>
        <pc:spChg chg="add mod">
          <ac:chgData name="Ailsa Hedley-Leftwich" userId="9fe67bf3-20f2-47ed-a836-2e734e3dfe43" providerId="ADAL" clId="{1DB88FB6-D616-41FB-87D1-7912362E3343}" dt="2022-04-18T17:18:00.428" v="225" actId="255"/>
          <ac:spMkLst>
            <pc:docMk/>
            <pc:sldMk cId="3143900866" sldId="259"/>
            <ac:spMk id="11" creationId="{2EA6172C-D8C6-4FA8-89C6-932E850D818C}"/>
          </ac:spMkLst>
        </pc:spChg>
      </pc:sldChg>
      <pc:sldChg chg="addSp delSp modSp mod modAnim">
        <pc:chgData name="Ailsa Hedley-Leftwich" userId="9fe67bf3-20f2-47ed-a836-2e734e3dfe43" providerId="ADAL" clId="{1DB88FB6-D616-41FB-87D1-7912362E3343}" dt="2022-04-18T16:58:47.775" v="65" actId="478"/>
        <pc:sldMkLst>
          <pc:docMk/>
          <pc:sldMk cId="1105130199" sldId="260"/>
        </pc:sldMkLst>
        <pc:graphicFrameChg chg="mod">
          <ac:chgData name="Ailsa Hedley-Leftwich" userId="9fe67bf3-20f2-47ed-a836-2e734e3dfe43" providerId="ADAL" clId="{1DB88FB6-D616-41FB-87D1-7912362E3343}" dt="2022-04-18T15:48:49.744" v="61" actId="14100"/>
          <ac:graphicFrameMkLst>
            <pc:docMk/>
            <pc:sldMk cId="1105130199" sldId="260"/>
            <ac:graphicFrameMk id="5" creationId="{1915FACA-A2F1-EC95-D386-E087DAA6AC0B}"/>
          </ac:graphicFrameMkLst>
        </pc:graphicFrameChg>
        <pc:picChg chg="add del mod">
          <ac:chgData name="Ailsa Hedley-Leftwich" userId="9fe67bf3-20f2-47ed-a836-2e734e3dfe43" providerId="ADAL" clId="{1DB88FB6-D616-41FB-87D1-7912362E3343}" dt="2022-04-18T16:58:47.775" v="65" actId="478"/>
          <ac:picMkLst>
            <pc:docMk/>
            <pc:sldMk cId="1105130199" sldId="260"/>
            <ac:picMk id="4" creationId="{0E19D3BC-BE94-4F5A-8C1A-1508A5B1536E}"/>
          </ac:picMkLst>
        </pc:picChg>
      </pc:sldChg>
      <pc:sldChg chg="addSp delSp modSp mod modTransition modAnim">
        <pc:chgData name="Ailsa Hedley-Leftwich" userId="9fe67bf3-20f2-47ed-a836-2e734e3dfe43" providerId="ADAL" clId="{1DB88FB6-D616-41FB-87D1-7912362E3343}" dt="2022-04-18T17:11:56.812" v="167" actId="26606"/>
        <pc:sldMkLst>
          <pc:docMk/>
          <pc:sldMk cId="618617542" sldId="261"/>
        </pc:sldMkLst>
        <pc:spChg chg="mod">
          <ac:chgData name="Ailsa Hedley-Leftwich" userId="9fe67bf3-20f2-47ed-a836-2e734e3dfe43" providerId="ADAL" clId="{1DB88FB6-D616-41FB-87D1-7912362E3343}" dt="2022-04-18T17:11:56.812" v="167" actId="26606"/>
          <ac:spMkLst>
            <pc:docMk/>
            <pc:sldMk cId="618617542" sldId="261"/>
            <ac:spMk id="2" creationId="{3DA827A0-381B-46F8-9E0A-E211F0C3C49B}"/>
          </ac:spMkLst>
        </pc:spChg>
        <pc:spChg chg="mod">
          <ac:chgData name="Ailsa Hedley-Leftwich" userId="9fe67bf3-20f2-47ed-a836-2e734e3dfe43" providerId="ADAL" clId="{1DB88FB6-D616-41FB-87D1-7912362E3343}" dt="2022-04-18T17:11:56.812" v="167" actId="26606"/>
          <ac:spMkLst>
            <pc:docMk/>
            <pc:sldMk cId="618617542" sldId="261"/>
            <ac:spMk id="3" creationId="{FF273059-23E8-464C-A603-0C21467292F9}"/>
          </ac:spMkLst>
        </pc:spChg>
        <pc:spChg chg="del">
          <ac:chgData name="Ailsa Hedley-Leftwich" userId="9fe67bf3-20f2-47ed-a836-2e734e3dfe43" providerId="ADAL" clId="{1DB88FB6-D616-41FB-87D1-7912362E3343}" dt="2022-04-18T17:11:56.812" v="167" actId="26606"/>
          <ac:spMkLst>
            <pc:docMk/>
            <pc:sldMk cId="618617542" sldId="261"/>
            <ac:spMk id="8" creationId="{09588DA8-065E-4F6F-8EFD-43104AB2E0CF}"/>
          </ac:spMkLst>
        </pc:spChg>
        <pc:spChg chg="del">
          <ac:chgData name="Ailsa Hedley-Leftwich" userId="9fe67bf3-20f2-47ed-a836-2e734e3dfe43" providerId="ADAL" clId="{1DB88FB6-D616-41FB-87D1-7912362E3343}" dt="2022-04-18T17:11:56.812" v="167" actId="26606"/>
          <ac:spMkLst>
            <pc:docMk/>
            <pc:sldMk cId="618617542" sldId="261"/>
            <ac:spMk id="10" creationId="{C4285719-470E-454C-AF62-8323075F1F5B}"/>
          </ac:spMkLst>
        </pc:spChg>
        <pc:spChg chg="del">
          <ac:chgData name="Ailsa Hedley-Leftwich" userId="9fe67bf3-20f2-47ed-a836-2e734e3dfe43" providerId="ADAL" clId="{1DB88FB6-D616-41FB-87D1-7912362E3343}" dt="2022-04-18T17:11:56.812" v="167" actId="26606"/>
          <ac:spMkLst>
            <pc:docMk/>
            <pc:sldMk cId="618617542" sldId="261"/>
            <ac:spMk id="12" creationId="{CD9FE4EF-C4D8-49A0-B2FF-81D8DB7D8A24}"/>
          </ac:spMkLst>
        </pc:spChg>
        <pc:spChg chg="del">
          <ac:chgData name="Ailsa Hedley-Leftwich" userId="9fe67bf3-20f2-47ed-a836-2e734e3dfe43" providerId="ADAL" clId="{1DB88FB6-D616-41FB-87D1-7912362E3343}" dt="2022-04-18T17:11:56.812" v="167" actId="26606"/>
          <ac:spMkLst>
            <pc:docMk/>
            <pc:sldMk cId="618617542" sldId="261"/>
            <ac:spMk id="14" creationId="{4300840D-0A0B-4512-BACA-B439D5B9C57C}"/>
          </ac:spMkLst>
        </pc:spChg>
        <pc:spChg chg="del">
          <ac:chgData name="Ailsa Hedley-Leftwich" userId="9fe67bf3-20f2-47ed-a836-2e734e3dfe43" providerId="ADAL" clId="{1DB88FB6-D616-41FB-87D1-7912362E3343}" dt="2022-04-18T17:11:56.812" v="167" actId="26606"/>
          <ac:spMkLst>
            <pc:docMk/>
            <pc:sldMk cId="618617542" sldId="261"/>
            <ac:spMk id="16" creationId="{D2B78728-A580-49A7-84F9-6EF6F583ADE0}"/>
          </ac:spMkLst>
        </pc:spChg>
        <pc:spChg chg="del">
          <ac:chgData name="Ailsa Hedley-Leftwich" userId="9fe67bf3-20f2-47ed-a836-2e734e3dfe43" providerId="ADAL" clId="{1DB88FB6-D616-41FB-87D1-7912362E3343}" dt="2022-04-18T17:11:56.812" v="167" actId="26606"/>
          <ac:spMkLst>
            <pc:docMk/>
            <pc:sldMk cId="618617542" sldId="261"/>
            <ac:spMk id="18" creationId="{38FAA1A1-D861-433F-88FA-1E9D6FD31D11}"/>
          </ac:spMkLst>
        </pc:spChg>
        <pc:spChg chg="del">
          <ac:chgData name="Ailsa Hedley-Leftwich" userId="9fe67bf3-20f2-47ed-a836-2e734e3dfe43" providerId="ADAL" clId="{1DB88FB6-D616-41FB-87D1-7912362E3343}" dt="2022-04-18T17:11:56.812" v="167" actId="26606"/>
          <ac:spMkLst>
            <pc:docMk/>
            <pc:sldMk cId="618617542" sldId="261"/>
            <ac:spMk id="20" creationId="{8D71EDA1-87BF-4D5D-AB79-F346FD19278A}"/>
          </ac:spMkLst>
        </pc:spChg>
        <pc:spChg chg="add">
          <ac:chgData name="Ailsa Hedley-Leftwich" userId="9fe67bf3-20f2-47ed-a836-2e734e3dfe43" providerId="ADAL" clId="{1DB88FB6-D616-41FB-87D1-7912362E3343}" dt="2022-04-18T17:11:56.812" v="167" actId="26606"/>
          <ac:spMkLst>
            <pc:docMk/>
            <pc:sldMk cId="618617542" sldId="261"/>
            <ac:spMk id="25" creationId="{C2F4CBFA-B385-4B16-B63B-29D40EBF7357}"/>
          </ac:spMkLst>
        </pc:spChg>
        <pc:grpChg chg="add">
          <ac:chgData name="Ailsa Hedley-Leftwich" userId="9fe67bf3-20f2-47ed-a836-2e734e3dfe43" providerId="ADAL" clId="{1DB88FB6-D616-41FB-87D1-7912362E3343}" dt="2022-04-18T17:11:56.812" v="167" actId="26606"/>
          <ac:grpSpMkLst>
            <pc:docMk/>
            <pc:sldMk cId="618617542" sldId="261"/>
            <ac:grpSpMk id="27" creationId="{F698CE04-5039-4B4D-B676-5DDF9467EA20}"/>
          </ac:grpSpMkLst>
        </pc:grpChg>
      </pc:sldChg>
      <pc:sldChg chg="addSp delSp modSp mod setBg modAnim setClrOvrMap">
        <pc:chgData name="Ailsa Hedley-Leftwich" userId="9fe67bf3-20f2-47ed-a836-2e734e3dfe43" providerId="ADAL" clId="{1DB88FB6-D616-41FB-87D1-7912362E3343}" dt="2022-04-18T17:11:32.294" v="166" actId="26606"/>
        <pc:sldMkLst>
          <pc:docMk/>
          <pc:sldMk cId="3834198772" sldId="262"/>
        </pc:sldMkLst>
        <pc:spChg chg="mod">
          <ac:chgData name="Ailsa Hedley-Leftwich" userId="9fe67bf3-20f2-47ed-a836-2e734e3dfe43" providerId="ADAL" clId="{1DB88FB6-D616-41FB-87D1-7912362E3343}" dt="2022-04-18T17:11:32.294" v="166" actId="26606"/>
          <ac:spMkLst>
            <pc:docMk/>
            <pc:sldMk cId="3834198772" sldId="262"/>
            <ac:spMk id="2" creationId="{769BA21C-9FA5-4DDC-B15F-C952358F30D5}"/>
          </ac:spMkLst>
        </pc:spChg>
        <pc:spChg chg="mod">
          <ac:chgData name="Ailsa Hedley-Leftwich" userId="9fe67bf3-20f2-47ed-a836-2e734e3dfe43" providerId="ADAL" clId="{1DB88FB6-D616-41FB-87D1-7912362E3343}" dt="2022-04-18T17:11:32.294" v="166" actId="26606"/>
          <ac:spMkLst>
            <pc:docMk/>
            <pc:sldMk cId="3834198772" sldId="262"/>
            <ac:spMk id="3" creationId="{8858ECFB-D956-4CC9-83DD-D18120FF6B36}"/>
          </ac:spMkLst>
        </pc:spChg>
        <pc:spChg chg="add del">
          <ac:chgData name="Ailsa Hedley-Leftwich" userId="9fe67bf3-20f2-47ed-a836-2e734e3dfe43" providerId="ADAL" clId="{1DB88FB6-D616-41FB-87D1-7912362E3343}" dt="2022-04-18T17:11:32.294" v="166" actId="26606"/>
          <ac:spMkLst>
            <pc:docMk/>
            <pc:sldMk cId="3834198772" sldId="262"/>
            <ac:spMk id="8" creationId="{DEE2AD96-B495-4E06-9291-B71706F728CB}"/>
          </ac:spMkLst>
        </pc:spChg>
        <pc:spChg chg="add del">
          <ac:chgData name="Ailsa Hedley-Leftwich" userId="9fe67bf3-20f2-47ed-a836-2e734e3dfe43" providerId="ADAL" clId="{1DB88FB6-D616-41FB-87D1-7912362E3343}" dt="2022-04-18T17:11:32.294" v="166" actId="26606"/>
          <ac:spMkLst>
            <pc:docMk/>
            <pc:sldMk cId="3834198772" sldId="262"/>
            <ac:spMk id="10" creationId="{53CF6D67-C5A8-4ADD-9E8E-1E38CA1D3166}"/>
          </ac:spMkLst>
        </pc:spChg>
        <pc:spChg chg="add del">
          <ac:chgData name="Ailsa Hedley-Leftwich" userId="9fe67bf3-20f2-47ed-a836-2e734e3dfe43" providerId="ADAL" clId="{1DB88FB6-D616-41FB-87D1-7912362E3343}" dt="2022-04-18T17:11:32.294" v="166" actId="26606"/>
          <ac:spMkLst>
            <pc:docMk/>
            <pc:sldMk cId="3834198772" sldId="262"/>
            <ac:spMk id="12" creationId="{86909FA0-B515-4681-B7A8-FA281D133B94}"/>
          </ac:spMkLst>
        </pc:spChg>
        <pc:spChg chg="add del">
          <ac:chgData name="Ailsa Hedley-Leftwich" userId="9fe67bf3-20f2-47ed-a836-2e734e3dfe43" providerId="ADAL" clId="{1DB88FB6-D616-41FB-87D1-7912362E3343}" dt="2022-04-18T17:11:32.294" v="166" actId="26606"/>
          <ac:spMkLst>
            <pc:docMk/>
            <pc:sldMk cId="3834198772" sldId="262"/>
            <ac:spMk id="14" creationId="{21C9FE86-FCC3-4A31-AA1C-C882262B7FE7}"/>
          </ac:spMkLst>
        </pc:spChg>
        <pc:spChg chg="add del">
          <ac:chgData name="Ailsa Hedley-Leftwich" userId="9fe67bf3-20f2-47ed-a836-2e734e3dfe43" providerId="ADAL" clId="{1DB88FB6-D616-41FB-87D1-7912362E3343}" dt="2022-04-18T17:11:32.294" v="166" actId="26606"/>
          <ac:spMkLst>
            <pc:docMk/>
            <pc:sldMk cId="3834198772" sldId="262"/>
            <ac:spMk id="16" creationId="{7D96243B-ECED-4B71-8E06-AE9A285EAD20}"/>
          </ac:spMkLst>
        </pc:spChg>
        <pc:spChg chg="add del">
          <ac:chgData name="Ailsa Hedley-Leftwich" userId="9fe67bf3-20f2-47ed-a836-2e734e3dfe43" providerId="ADAL" clId="{1DB88FB6-D616-41FB-87D1-7912362E3343}" dt="2022-04-18T17:11:32.294" v="166" actId="26606"/>
          <ac:spMkLst>
            <pc:docMk/>
            <pc:sldMk cId="3834198772" sldId="262"/>
            <ac:spMk id="18" creationId="{A09989E4-EFDC-4A90-A633-E0525FB4139E}"/>
          </ac:spMkLst>
        </pc:spChg>
        <pc:spChg chg="add del">
          <ac:chgData name="Ailsa Hedley-Leftwich" userId="9fe67bf3-20f2-47ed-a836-2e734e3dfe43" providerId="ADAL" clId="{1DB88FB6-D616-41FB-87D1-7912362E3343}" dt="2022-04-18T17:11:32.243" v="165" actId="26606"/>
          <ac:spMkLst>
            <pc:docMk/>
            <pc:sldMk cId="3834198772" sldId="262"/>
            <ac:spMk id="23" creationId="{DFF2AC85-FAA0-4844-813F-83C04D7382E2}"/>
          </ac:spMkLst>
        </pc:spChg>
        <pc:spChg chg="add del">
          <ac:chgData name="Ailsa Hedley-Leftwich" userId="9fe67bf3-20f2-47ed-a836-2e734e3dfe43" providerId="ADAL" clId="{1DB88FB6-D616-41FB-87D1-7912362E3343}" dt="2022-04-18T17:11:32.243" v="165" actId="26606"/>
          <ac:spMkLst>
            <pc:docMk/>
            <pc:sldMk cId="3834198772" sldId="262"/>
            <ac:spMk id="25" creationId="{89CC0F1E-BAA2-47B1-8F83-7ECB9FD9E009}"/>
          </ac:spMkLst>
        </pc:spChg>
        <pc:spChg chg="add">
          <ac:chgData name="Ailsa Hedley-Leftwich" userId="9fe67bf3-20f2-47ed-a836-2e734e3dfe43" providerId="ADAL" clId="{1DB88FB6-D616-41FB-87D1-7912362E3343}" dt="2022-04-18T17:11:32.294" v="166" actId="26606"/>
          <ac:spMkLst>
            <pc:docMk/>
            <pc:sldMk cId="3834198772" sldId="262"/>
            <ac:spMk id="29" creationId="{6A1473A6-3F22-483E-8A30-80B9D2B14592}"/>
          </ac:spMkLst>
        </pc:spChg>
        <pc:grpChg chg="add">
          <ac:chgData name="Ailsa Hedley-Leftwich" userId="9fe67bf3-20f2-47ed-a836-2e734e3dfe43" providerId="ADAL" clId="{1DB88FB6-D616-41FB-87D1-7912362E3343}" dt="2022-04-18T17:11:32.294" v="166" actId="26606"/>
          <ac:grpSpMkLst>
            <pc:docMk/>
            <pc:sldMk cId="3834198772" sldId="262"/>
            <ac:grpSpMk id="30" creationId="{AA1375E3-3E53-4D75-BAB7-E5929BFCB25F}"/>
          </ac:grpSpMkLst>
        </pc:grpChg>
      </pc:sldChg>
      <pc:sldChg chg="modSp mod modAnim">
        <pc:chgData name="Ailsa Hedley-Leftwich" userId="9fe67bf3-20f2-47ed-a836-2e734e3dfe43" providerId="ADAL" clId="{1DB88FB6-D616-41FB-87D1-7912362E3343}" dt="2022-04-18T17:13:05.862" v="179" actId="255"/>
        <pc:sldMkLst>
          <pc:docMk/>
          <pc:sldMk cId="1381459943" sldId="264"/>
        </pc:sldMkLst>
        <pc:spChg chg="mod">
          <ac:chgData name="Ailsa Hedley-Leftwich" userId="9fe67bf3-20f2-47ed-a836-2e734e3dfe43" providerId="ADAL" clId="{1DB88FB6-D616-41FB-87D1-7912362E3343}" dt="2022-04-18T17:12:49.995" v="177" actId="1076"/>
          <ac:spMkLst>
            <pc:docMk/>
            <pc:sldMk cId="1381459943" sldId="264"/>
            <ac:spMk id="2" creationId="{CF69EBBD-ACDB-44FA-A462-F9EB807BAF7E}"/>
          </ac:spMkLst>
        </pc:spChg>
        <pc:spChg chg="mod">
          <ac:chgData name="Ailsa Hedley-Leftwich" userId="9fe67bf3-20f2-47ed-a836-2e734e3dfe43" providerId="ADAL" clId="{1DB88FB6-D616-41FB-87D1-7912362E3343}" dt="2022-04-18T17:13:05.862" v="179" actId="255"/>
          <ac:spMkLst>
            <pc:docMk/>
            <pc:sldMk cId="1381459943" sldId="264"/>
            <ac:spMk id="3" creationId="{4A8B16DA-4463-449A-B94C-73AFFBAF99E5}"/>
          </ac:spMkLst>
        </pc:spChg>
      </pc:sldChg>
      <pc:sldChg chg="modSp mod modAnim">
        <pc:chgData name="Ailsa Hedley-Leftwich" userId="9fe67bf3-20f2-47ed-a836-2e734e3dfe43" providerId="ADAL" clId="{1DB88FB6-D616-41FB-87D1-7912362E3343}" dt="2022-04-18T17:14:27.993" v="194"/>
        <pc:sldMkLst>
          <pc:docMk/>
          <pc:sldMk cId="3305496407" sldId="265"/>
        </pc:sldMkLst>
        <pc:spChg chg="mod">
          <ac:chgData name="Ailsa Hedley-Leftwich" userId="9fe67bf3-20f2-47ed-a836-2e734e3dfe43" providerId="ADAL" clId="{1DB88FB6-D616-41FB-87D1-7912362E3343}" dt="2022-04-18T17:13:55.382" v="192" actId="255"/>
          <ac:spMkLst>
            <pc:docMk/>
            <pc:sldMk cId="3305496407" sldId="265"/>
            <ac:spMk id="3" creationId="{D5311F93-2EE6-4FB8-AD03-EAA35D8F57F7}"/>
          </ac:spMkLst>
        </pc:spChg>
      </pc:sldChg>
      <pc:sldChg chg="modSp mod modAnim">
        <pc:chgData name="Ailsa Hedley-Leftwich" userId="9fe67bf3-20f2-47ed-a836-2e734e3dfe43" providerId="ADAL" clId="{1DB88FB6-D616-41FB-87D1-7912362E3343}" dt="2022-04-18T17:15:56.556" v="205" actId="255"/>
        <pc:sldMkLst>
          <pc:docMk/>
          <pc:sldMk cId="2831556249" sldId="266"/>
        </pc:sldMkLst>
        <pc:spChg chg="mod">
          <ac:chgData name="Ailsa Hedley-Leftwich" userId="9fe67bf3-20f2-47ed-a836-2e734e3dfe43" providerId="ADAL" clId="{1DB88FB6-D616-41FB-87D1-7912362E3343}" dt="2022-04-18T17:15:56.556" v="205" actId="255"/>
          <ac:spMkLst>
            <pc:docMk/>
            <pc:sldMk cId="2831556249" sldId="266"/>
            <ac:spMk id="14" creationId="{7E4C6A18-C4CC-155D-7BC1-FCFCA2597C77}"/>
          </ac:spMkLst>
        </pc:spChg>
      </pc:sldChg>
      <pc:sldChg chg="modSp mod">
        <pc:chgData name="Ailsa Hedley-Leftwich" userId="9fe67bf3-20f2-47ed-a836-2e734e3dfe43" providerId="ADAL" clId="{1DB88FB6-D616-41FB-87D1-7912362E3343}" dt="2022-04-18T17:16:37.023" v="213" actId="948"/>
        <pc:sldMkLst>
          <pc:docMk/>
          <pc:sldMk cId="2561595071" sldId="267"/>
        </pc:sldMkLst>
        <pc:spChg chg="mod">
          <ac:chgData name="Ailsa Hedley-Leftwich" userId="9fe67bf3-20f2-47ed-a836-2e734e3dfe43" providerId="ADAL" clId="{1DB88FB6-D616-41FB-87D1-7912362E3343}" dt="2022-04-18T17:16:37.023" v="213" actId="948"/>
          <ac:spMkLst>
            <pc:docMk/>
            <pc:sldMk cId="2561595071" sldId="267"/>
            <ac:spMk id="3" creationId="{C664F2AE-2C28-49B1-BFAB-F6FBEC1E56C5}"/>
          </ac:spMkLst>
        </pc:spChg>
      </pc:sldChg>
      <pc:sldChg chg="modSp mod modTransition modAnim">
        <pc:chgData name="Ailsa Hedley-Leftwich" userId="9fe67bf3-20f2-47ed-a836-2e734e3dfe43" providerId="ADAL" clId="{1DB88FB6-D616-41FB-87D1-7912362E3343}" dt="2022-04-18T14:53:11.414" v="55" actId="1038"/>
        <pc:sldMkLst>
          <pc:docMk/>
          <pc:sldMk cId="2599553892" sldId="268"/>
        </pc:sldMkLst>
        <pc:spChg chg="mod">
          <ac:chgData name="Ailsa Hedley-Leftwich" userId="9fe67bf3-20f2-47ed-a836-2e734e3dfe43" providerId="ADAL" clId="{1DB88FB6-D616-41FB-87D1-7912362E3343}" dt="2022-04-18T14:49:04.708" v="20" actId="14100"/>
          <ac:spMkLst>
            <pc:docMk/>
            <pc:sldMk cId="2599553892" sldId="268"/>
            <ac:spMk id="2" creationId="{913D1CA4-1F73-4BBB-9BEA-28A09B22D3EC}"/>
          </ac:spMkLst>
        </pc:spChg>
        <pc:spChg chg="mod">
          <ac:chgData name="Ailsa Hedley-Leftwich" userId="9fe67bf3-20f2-47ed-a836-2e734e3dfe43" providerId="ADAL" clId="{1DB88FB6-D616-41FB-87D1-7912362E3343}" dt="2022-04-18T14:49:40.054" v="27" actId="1076"/>
          <ac:spMkLst>
            <pc:docMk/>
            <pc:sldMk cId="2599553892" sldId="268"/>
            <ac:spMk id="4" creationId="{3883A642-B558-4B97-B4BD-E062196DDAC5}"/>
          </ac:spMkLst>
        </pc:spChg>
        <pc:spChg chg="mod">
          <ac:chgData name="Ailsa Hedley-Leftwich" userId="9fe67bf3-20f2-47ed-a836-2e734e3dfe43" providerId="ADAL" clId="{1DB88FB6-D616-41FB-87D1-7912362E3343}" dt="2022-04-18T14:49:45.925" v="28" actId="1076"/>
          <ac:spMkLst>
            <pc:docMk/>
            <pc:sldMk cId="2599553892" sldId="268"/>
            <ac:spMk id="6" creationId="{4579A25B-BB8D-4E7A-BA7C-3974B00C8D39}"/>
          </ac:spMkLst>
        </pc:spChg>
        <pc:spChg chg="mod">
          <ac:chgData name="Ailsa Hedley-Leftwich" userId="9fe67bf3-20f2-47ed-a836-2e734e3dfe43" providerId="ADAL" clId="{1DB88FB6-D616-41FB-87D1-7912362E3343}" dt="2022-04-18T14:52:53.281" v="51" actId="14100"/>
          <ac:spMkLst>
            <pc:docMk/>
            <pc:sldMk cId="2599553892" sldId="268"/>
            <ac:spMk id="21" creationId="{780ADCC5-360C-4EB0-8025-C28EA487A490}"/>
          </ac:spMkLst>
        </pc:spChg>
        <pc:spChg chg="mod">
          <ac:chgData name="Ailsa Hedley-Leftwich" userId="9fe67bf3-20f2-47ed-a836-2e734e3dfe43" providerId="ADAL" clId="{1DB88FB6-D616-41FB-87D1-7912362E3343}" dt="2022-04-18T14:52:59.376" v="53" actId="14100"/>
          <ac:spMkLst>
            <pc:docMk/>
            <pc:sldMk cId="2599553892" sldId="268"/>
            <ac:spMk id="23" creationId="{104E5B96-9791-4F27-9CD3-67E8C426A05B}"/>
          </ac:spMkLst>
        </pc:spChg>
        <pc:spChg chg="mod">
          <ac:chgData name="Ailsa Hedley-Leftwich" userId="9fe67bf3-20f2-47ed-a836-2e734e3dfe43" providerId="ADAL" clId="{1DB88FB6-D616-41FB-87D1-7912362E3343}" dt="2022-04-18T14:53:11.414" v="55" actId="1038"/>
          <ac:spMkLst>
            <pc:docMk/>
            <pc:sldMk cId="2599553892" sldId="268"/>
            <ac:spMk id="25" creationId="{10E46792-EADD-4E2A-AE5D-08AAC167F4E2}"/>
          </ac:spMkLst>
        </pc:spChg>
        <pc:spChg chg="mod">
          <ac:chgData name="Ailsa Hedley-Leftwich" userId="9fe67bf3-20f2-47ed-a836-2e734e3dfe43" providerId="ADAL" clId="{1DB88FB6-D616-41FB-87D1-7912362E3343}" dt="2022-04-18T14:49:25.363" v="22" actId="1076"/>
          <ac:spMkLst>
            <pc:docMk/>
            <pc:sldMk cId="2599553892" sldId="268"/>
            <ac:spMk id="27" creationId="{2851CED0-9A87-4548-8244-7179820A45E7}"/>
          </ac:spMkLst>
        </pc:spChg>
        <pc:picChg chg="mod">
          <ac:chgData name="Ailsa Hedley-Leftwich" userId="9fe67bf3-20f2-47ed-a836-2e734e3dfe43" providerId="ADAL" clId="{1DB88FB6-D616-41FB-87D1-7912362E3343}" dt="2022-04-18T14:49:50.287" v="30" actId="1076"/>
          <ac:picMkLst>
            <pc:docMk/>
            <pc:sldMk cId="2599553892" sldId="268"/>
            <ac:picMk id="9" creationId="{A1860CD2-007A-448E-9D77-1DCA1AB25EB6}"/>
          </ac:picMkLst>
        </pc:picChg>
      </pc:sldChg>
      <pc:sldChg chg="addSp delSp modSp mod modTransition setBg modAnim setClrOvrMap">
        <pc:chgData name="Ailsa Hedley-Leftwich" userId="9fe67bf3-20f2-47ed-a836-2e734e3dfe43" providerId="ADAL" clId="{1DB88FB6-D616-41FB-87D1-7912362E3343}" dt="2022-04-18T17:31:02.814" v="249" actId="26606"/>
        <pc:sldMkLst>
          <pc:docMk/>
          <pc:sldMk cId="3021641474" sldId="269"/>
        </pc:sldMkLst>
        <pc:spChg chg="mod">
          <ac:chgData name="Ailsa Hedley-Leftwich" userId="9fe67bf3-20f2-47ed-a836-2e734e3dfe43" providerId="ADAL" clId="{1DB88FB6-D616-41FB-87D1-7912362E3343}" dt="2022-04-18T17:31:02.814" v="249" actId="26606"/>
          <ac:spMkLst>
            <pc:docMk/>
            <pc:sldMk cId="3021641474" sldId="269"/>
            <ac:spMk id="2" creationId="{3700F15E-3DD7-471C-9614-F8790BFBC69E}"/>
          </ac:spMkLst>
        </pc:spChg>
        <pc:spChg chg="mod">
          <ac:chgData name="Ailsa Hedley-Leftwich" userId="9fe67bf3-20f2-47ed-a836-2e734e3dfe43" providerId="ADAL" clId="{1DB88FB6-D616-41FB-87D1-7912362E3343}" dt="2022-04-18T17:31:02.814" v="249" actId="26606"/>
          <ac:spMkLst>
            <pc:docMk/>
            <pc:sldMk cId="3021641474" sldId="269"/>
            <ac:spMk id="3" creationId="{866BDDFF-38C9-44EA-B058-41D0E4675B57}"/>
          </ac:spMkLst>
        </pc:spChg>
        <pc:spChg chg="add">
          <ac:chgData name="Ailsa Hedley-Leftwich" userId="9fe67bf3-20f2-47ed-a836-2e734e3dfe43" providerId="ADAL" clId="{1DB88FB6-D616-41FB-87D1-7912362E3343}" dt="2022-04-18T17:31:02.814" v="249" actId="26606"/>
          <ac:spMkLst>
            <pc:docMk/>
            <pc:sldMk cId="3021641474" sldId="269"/>
            <ac:spMk id="6" creationId="{59A309A7-1751-4ABE-A3C1-EEC40366AD89}"/>
          </ac:spMkLst>
        </pc:spChg>
        <pc:spChg chg="add">
          <ac:chgData name="Ailsa Hedley-Leftwich" userId="9fe67bf3-20f2-47ed-a836-2e734e3dfe43" providerId="ADAL" clId="{1DB88FB6-D616-41FB-87D1-7912362E3343}" dt="2022-04-18T17:31:02.814" v="249" actId="26606"/>
          <ac:spMkLst>
            <pc:docMk/>
            <pc:sldMk cId="3021641474" sldId="269"/>
            <ac:spMk id="8" creationId="{967D8EB6-EAE1-4F9C-B398-83321E287204}"/>
          </ac:spMkLst>
        </pc:spChg>
        <pc:spChg chg="add del">
          <ac:chgData name="Ailsa Hedley-Leftwich" userId="9fe67bf3-20f2-47ed-a836-2e734e3dfe43" providerId="ADAL" clId="{1DB88FB6-D616-41FB-87D1-7912362E3343}" dt="2022-04-18T17:30:43.255" v="240" actId="26606"/>
          <ac:spMkLst>
            <pc:docMk/>
            <pc:sldMk cId="3021641474" sldId="269"/>
            <ac:spMk id="10" creationId="{59A309A7-1751-4ABE-A3C1-EEC40366AD89}"/>
          </ac:spMkLst>
        </pc:spChg>
        <pc:spChg chg="add del">
          <ac:chgData name="Ailsa Hedley-Leftwich" userId="9fe67bf3-20f2-47ed-a836-2e734e3dfe43" providerId="ADAL" clId="{1DB88FB6-D616-41FB-87D1-7912362E3343}" dt="2022-04-18T17:31:00.149" v="248" actId="26606"/>
          <ac:spMkLst>
            <pc:docMk/>
            <pc:sldMk cId="3021641474" sldId="269"/>
            <ac:spMk id="11" creationId="{59A309A7-1751-4ABE-A3C1-EEC40366AD89}"/>
          </ac:spMkLst>
        </pc:spChg>
        <pc:spChg chg="add del">
          <ac:chgData name="Ailsa Hedley-Leftwich" userId="9fe67bf3-20f2-47ed-a836-2e734e3dfe43" providerId="ADAL" clId="{1DB88FB6-D616-41FB-87D1-7912362E3343}" dt="2022-04-18T17:30:43.255" v="240" actId="26606"/>
          <ac:spMkLst>
            <pc:docMk/>
            <pc:sldMk cId="3021641474" sldId="269"/>
            <ac:spMk id="12" creationId="{967D8EB6-EAE1-4F9C-B398-83321E287204}"/>
          </ac:spMkLst>
        </pc:spChg>
        <pc:spChg chg="add del">
          <ac:chgData name="Ailsa Hedley-Leftwich" userId="9fe67bf3-20f2-47ed-a836-2e734e3dfe43" providerId="ADAL" clId="{1DB88FB6-D616-41FB-87D1-7912362E3343}" dt="2022-04-18T17:31:00.149" v="248" actId="26606"/>
          <ac:spMkLst>
            <pc:docMk/>
            <pc:sldMk cId="3021641474" sldId="269"/>
            <ac:spMk id="13" creationId="{967D8EB6-EAE1-4F9C-B398-83321E287204}"/>
          </ac:spMkLst>
        </pc:spChg>
        <pc:spChg chg="add del">
          <ac:chgData name="Ailsa Hedley-Leftwich" userId="9fe67bf3-20f2-47ed-a836-2e734e3dfe43" providerId="ADAL" clId="{1DB88FB6-D616-41FB-87D1-7912362E3343}" dt="2022-04-18T17:30:46.314" v="242" actId="26606"/>
          <ac:spMkLst>
            <pc:docMk/>
            <pc:sldMk cId="3021641474" sldId="269"/>
            <ac:spMk id="14" creationId="{E0D60ECE-8986-45DC-B7FE-EC7699B466B8}"/>
          </ac:spMkLst>
        </pc:spChg>
        <pc:spChg chg="add del">
          <ac:chgData name="Ailsa Hedley-Leftwich" userId="9fe67bf3-20f2-47ed-a836-2e734e3dfe43" providerId="ADAL" clId="{1DB88FB6-D616-41FB-87D1-7912362E3343}" dt="2022-04-18T17:30:46.314" v="242" actId="26606"/>
          <ac:spMkLst>
            <pc:docMk/>
            <pc:sldMk cId="3021641474" sldId="269"/>
            <ac:spMk id="15" creationId="{96964194-5878-40D2-8EC0-DDC58387FA56}"/>
          </ac:spMkLst>
        </pc:spChg>
        <pc:spChg chg="add del">
          <ac:chgData name="Ailsa Hedley-Leftwich" userId="9fe67bf3-20f2-47ed-a836-2e734e3dfe43" providerId="ADAL" clId="{1DB88FB6-D616-41FB-87D1-7912362E3343}" dt="2022-04-18T17:30:49.751" v="244" actId="26606"/>
          <ac:spMkLst>
            <pc:docMk/>
            <pc:sldMk cId="3021641474" sldId="269"/>
            <ac:spMk id="18" creationId="{E0D60ECE-8986-45DC-B7FE-EC7699B466B8}"/>
          </ac:spMkLst>
        </pc:spChg>
        <pc:spChg chg="add del">
          <ac:chgData name="Ailsa Hedley-Leftwich" userId="9fe67bf3-20f2-47ed-a836-2e734e3dfe43" providerId="ADAL" clId="{1DB88FB6-D616-41FB-87D1-7912362E3343}" dt="2022-04-18T17:30:49.751" v="244" actId="26606"/>
          <ac:spMkLst>
            <pc:docMk/>
            <pc:sldMk cId="3021641474" sldId="269"/>
            <ac:spMk id="19" creationId="{96964194-5878-40D2-8EC0-DDC58387FA56}"/>
          </ac:spMkLst>
        </pc:spChg>
        <pc:picChg chg="add del">
          <ac:chgData name="Ailsa Hedley-Leftwich" userId="9fe67bf3-20f2-47ed-a836-2e734e3dfe43" providerId="ADAL" clId="{1DB88FB6-D616-41FB-87D1-7912362E3343}" dt="2022-04-18T17:30:51.377" v="246" actId="26606"/>
          <ac:picMkLst>
            <pc:docMk/>
            <pc:sldMk cId="3021641474" sldId="269"/>
            <ac:picMk id="5" creationId="{B87D4B15-9943-7D33-C6AE-391042A69DDE}"/>
          </ac:picMkLst>
        </pc:picChg>
        <pc:picChg chg="add del">
          <ac:chgData name="Ailsa Hedley-Leftwich" userId="9fe67bf3-20f2-47ed-a836-2e734e3dfe43" providerId="ADAL" clId="{1DB88FB6-D616-41FB-87D1-7912362E3343}" dt="2022-04-18T17:30:43.255" v="240" actId="26606"/>
          <ac:picMkLst>
            <pc:docMk/>
            <pc:sldMk cId="3021641474" sldId="269"/>
            <ac:picMk id="7" creationId="{C4F23A5D-0116-576D-4220-F581D13A0027}"/>
          </ac:picMkLst>
        </pc:picChg>
        <pc:picChg chg="add del">
          <ac:chgData name="Ailsa Hedley-Leftwich" userId="9fe67bf3-20f2-47ed-a836-2e734e3dfe43" providerId="ADAL" clId="{1DB88FB6-D616-41FB-87D1-7912362E3343}" dt="2022-04-18T17:30:46.314" v="242" actId="26606"/>
          <ac:picMkLst>
            <pc:docMk/>
            <pc:sldMk cId="3021641474" sldId="269"/>
            <ac:picMk id="16" creationId="{F3549D4D-0994-C1B4-992D-7C9729F3009C}"/>
          </ac:picMkLst>
        </pc:picChg>
        <pc:picChg chg="add del">
          <ac:chgData name="Ailsa Hedley-Leftwich" userId="9fe67bf3-20f2-47ed-a836-2e734e3dfe43" providerId="ADAL" clId="{1DB88FB6-D616-41FB-87D1-7912362E3343}" dt="2022-04-18T17:31:00.149" v="248" actId="26606"/>
          <ac:picMkLst>
            <pc:docMk/>
            <pc:sldMk cId="3021641474" sldId="269"/>
            <ac:picMk id="17" creationId="{C4F23A5D-0116-576D-4220-F581D13A0027}"/>
          </ac:picMkLst>
        </pc:picChg>
        <pc:picChg chg="add del">
          <ac:chgData name="Ailsa Hedley-Leftwich" userId="9fe67bf3-20f2-47ed-a836-2e734e3dfe43" providerId="ADAL" clId="{1DB88FB6-D616-41FB-87D1-7912362E3343}" dt="2022-04-18T17:30:49.751" v="244" actId="26606"/>
          <ac:picMkLst>
            <pc:docMk/>
            <pc:sldMk cId="3021641474" sldId="269"/>
            <ac:picMk id="20" creationId="{B963D6FC-E0B4-2A10-DCAD-9F0B3704E0D1}"/>
          </ac:picMkLst>
        </pc:picChg>
        <pc:picChg chg="add">
          <ac:chgData name="Ailsa Hedley-Leftwich" userId="9fe67bf3-20f2-47ed-a836-2e734e3dfe43" providerId="ADAL" clId="{1DB88FB6-D616-41FB-87D1-7912362E3343}" dt="2022-04-18T17:31:02.814" v="249" actId="26606"/>
          <ac:picMkLst>
            <pc:docMk/>
            <pc:sldMk cId="3021641474" sldId="269"/>
            <ac:picMk id="21" creationId="{C4F23A5D-0116-576D-4220-F581D13A0027}"/>
          </ac:picMkLst>
        </pc:picChg>
        <pc:cxnChg chg="add del">
          <ac:chgData name="Ailsa Hedley-Leftwich" userId="9fe67bf3-20f2-47ed-a836-2e734e3dfe43" providerId="ADAL" clId="{1DB88FB6-D616-41FB-87D1-7912362E3343}" dt="2022-04-18T17:30:51.377" v="246" actId="26606"/>
          <ac:cxnSpMkLst>
            <pc:docMk/>
            <pc:sldMk cId="3021641474" sldId="269"/>
            <ac:cxnSpMk id="9" creationId="{A7F400EE-A8A5-48AF-B4D6-291B52C6F0B0}"/>
          </ac:cxnSpMkLst>
        </pc:cxnChg>
      </pc:sldChg>
      <pc:sldChg chg="modSp mod modAnim">
        <pc:chgData name="Ailsa Hedley-Leftwich" userId="9fe67bf3-20f2-47ed-a836-2e734e3dfe43" providerId="ADAL" clId="{1DB88FB6-D616-41FB-87D1-7912362E3343}" dt="2022-04-18T17:35:41.756" v="257"/>
        <pc:sldMkLst>
          <pc:docMk/>
          <pc:sldMk cId="725553718" sldId="270"/>
        </pc:sldMkLst>
        <pc:spChg chg="mod">
          <ac:chgData name="Ailsa Hedley-Leftwich" userId="9fe67bf3-20f2-47ed-a836-2e734e3dfe43" providerId="ADAL" clId="{1DB88FB6-D616-41FB-87D1-7912362E3343}" dt="2022-04-18T17:29:37.889" v="238" actId="1076"/>
          <ac:spMkLst>
            <pc:docMk/>
            <pc:sldMk cId="725553718" sldId="270"/>
            <ac:spMk id="4" creationId="{F5221452-4F84-486A-8CD2-65388D45A4CE}"/>
          </ac:spMkLst>
        </pc:spChg>
      </pc:sldChg>
      <pc:sldChg chg="modSp mod modAnim">
        <pc:chgData name="Ailsa Hedley-Leftwich" userId="9fe67bf3-20f2-47ed-a836-2e734e3dfe43" providerId="ADAL" clId="{1DB88FB6-D616-41FB-87D1-7912362E3343}" dt="2022-04-18T17:02:14.975" v="86"/>
        <pc:sldMkLst>
          <pc:docMk/>
          <pc:sldMk cId="2050030942" sldId="271"/>
        </pc:sldMkLst>
        <pc:spChg chg="mod">
          <ac:chgData name="Ailsa Hedley-Leftwich" userId="9fe67bf3-20f2-47ed-a836-2e734e3dfe43" providerId="ADAL" clId="{1DB88FB6-D616-41FB-87D1-7912362E3343}" dt="2022-04-18T17:02:04.278" v="85" actId="20577"/>
          <ac:spMkLst>
            <pc:docMk/>
            <pc:sldMk cId="2050030942" sldId="271"/>
            <ac:spMk id="3" creationId="{FB47D728-BB57-4C4C-B07B-DF86BB457293}"/>
          </ac:spMkLst>
        </pc:spChg>
      </pc:sldChg>
      <pc:sldChg chg="modSp modAnim">
        <pc:chgData name="Ailsa Hedley-Leftwich" userId="9fe67bf3-20f2-47ed-a836-2e734e3dfe43" providerId="ADAL" clId="{1DB88FB6-D616-41FB-87D1-7912362E3343}" dt="2022-04-18T17:04:03.821" v="93" actId="20577"/>
        <pc:sldMkLst>
          <pc:docMk/>
          <pc:sldMk cId="2284798377" sldId="272"/>
        </pc:sldMkLst>
        <pc:spChg chg="mod">
          <ac:chgData name="Ailsa Hedley-Leftwich" userId="9fe67bf3-20f2-47ed-a836-2e734e3dfe43" providerId="ADAL" clId="{1DB88FB6-D616-41FB-87D1-7912362E3343}" dt="2022-04-18T17:04:03.821" v="93" actId="20577"/>
          <ac:spMkLst>
            <pc:docMk/>
            <pc:sldMk cId="2284798377" sldId="272"/>
            <ac:spMk id="3" creationId="{A7527C91-8D71-4D93-B736-E105EEC354EB}"/>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6BB11-5067-4E10-BA5D-6AE2C12F7C3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DB49347-4E6C-476A-876B-2099B03B4A9A}">
      <dgm:prSet/>
      <dgm:spPr/>
      <dgm:t>
        <a:bodyPr/>
        <a:lstStyle/>
        <a:p>
          <a:pPr>
            <a:lnSpc>
              <a:spcPct val="100000"/>
            </a:lnSpc>
          </a:pPr>
          <a:r>
            <a:rPr lang="en-US" dirty="0"/>
            <a:t>Organic by nature – they grow and develop</a:t>
          </a:r>
        </a:p>
      </dgm:t>
    </dgm:pt>
    <dgm:pt modelId="{0449CD12-DE3D-4AA7-BC5F-EA3F6F1EA91C}" type="parTrans" cxnId="{8A6EA141-7AD1-4DAC-B2DF-F31358907F9A}">
      <dgm:prSet/>
      <dgm:spPr/>
      <dgm:t>
        <a:bodyPr/>
        <a:lstStyle/>
        <a:p>
          <a:endParaRPr lang="en-US"/>
        </a:p>
      </dgm:t>
    </dgm:pt>
    <dgm:pt modelId="{6D173524-A8D4-4FE4-A127-9BE4C135C512}" type="sibTrans" cxnId="{8A6EA141-7AD1-4DAC-B2DF-F31358907F9A}">
      <dgm:prSet/>
      <dgm:spPr/>
      <dgm:t>
        <a:bodyPr/>
        <a:lstStyle/>
        <a:p>
          <a:endParaRPr lang="en-US"/>
        </a:p>
      </dgm:t>
    </dgm:pt>
    <dgm:pt modelId="{0F4FE24E-8444-4A5C-A082-F4C20C355806}">
      <dgm:prSet/>
      <dgm:spPr/>
      <dgm:t>
        <a:bodyPr/>
        <a:lstStyle/>
        <a:p>
          <a:pPr>
            <a:lnSpc>
              <a:spcPct val="100000"/>
            </a:lnSpc>
          </a:pPr>
          <a:r>
            <a:rPr lang="en-US" dirty="0"/>
            <a:t>Providing Reference, Acquisitions (Collections), Cataloging (Metadata) -- print and/or digital  </a:t>
          </a:r>
        </a:p>
      </dgm:t>
    </dgm:pt>
    <dgm:pt modelId="{274EB4D6-6AC3-431D-B17A-6E34FD5B811D}" type="parTrans" cxnId="{8F8B2BC3-67B9-49A0-85D0-80BD12D4F119}">
      <dgm:prSet/>
      <dgm:spPr/>
      <dgm:t>
        <a:bodyPr/>
        <a:lstStyle/>
        <a:p>
          <a:endParaRPr lang="en-US"/>
        </a:p>
      </dgm:t>
    </dgm:pt>
    <dgm:pt modelId="{B2E9AC3C-C3CF-43D5-8DE9-111A80E5AE6D}" type="sibTrans" cxnId="{8F8B2BC3-67B9-49A0-85D0-80BD12D4F119}">
      <dgm:prSet/>
      <dgm:spPr/>
      <dgm:t>
        <a:bodyPr/>
        <a:lstStyle/>
        <a:p>
          <a:endParaRPr lang="en-US"/>
        </a:p>
      </dgm:t>
    </dgm:pt>
    <dgm:pt modelId="{3D967598-3690-46BD-A4E4-893FE6F34F9B}">
      <dgm:prSet/>
      <dgm:spPr/>
      <dgm:t>
        <a:bodyPr/>
        <a:lstStyle/>
        <a:p>
          <a:pPr>
            <a:lnSpc>
              <a:spcPct val="100000"/>
            </a:lnSpc>
          </a:pPr>
          <a:r>
            <a:rPr lang="en-US" dirty="0"/>
            <a:t>Part of a larger organization</a:t>
          </a:r>
        </a:p>
      </dgm:t>
    </dgm:pt>
    <dgm:pt modelId="{AD47A69A-86B2-4C2C-B621-731E0C756047}" type="parTrans" cxnId="{05EB5361-5CF9-472F-B099-04B49B6074A2}">
      <dgm:prSet/>
      <dgm:spPr/>
      <dgm:t>
        <a:bodyPr/>
        <a:lstStyle/>
        <a:p>
          <a:endParaRPr lang="en-CA"/>
        </a:p>
      </dgm:t>
    </dgm:pt>
    <dgm:pt modelId="{E9A0989F-46A7-4F62-B63F-43A9E4F015D8}" type="sibTrans" cxnId="{05EB5361-5CF9-472F-B099-04B49B6074A2}">
      <dgm:prSet/>
      <dgm:spPr/>
      <dgm:t>
        <a:bodyPr/>
        <a:lstStyle/>
        <a:p>
          <a:endParaRPr lang="en-CA"/>
        </a:p>
      </dgm:t>
    </dgm:pt>
    <dgm:pt modelId="{A30B5BEA-1445-454C-BED6-9DC226FEED6F}" type="pres">
      <dgm:prSet presAssocID="{F1F6BB11-5067-4E10-BA5D-6AE2C12F7C33}" presName="root" presStyleCnt="0">
        <dgm:presLayoutVars>
          <dgm:dir/>
          <dgm:resizeHandles val="exact"/>
        </dgm:presLayoutVars>
      </dgm:prSet>
      <dgm:spPr/>
    </dgm:pt>
    <dgm:pt modelId="{AF22C6F2-5515-4902-B841-20CC0C012E85}" type="pres">
      <dgm:prSet presAssocID="{FDB49347-4E6C-476A-876B-2099B03B4A9A}" presName="compNode" presStyleCnt="0"/>
      <dgm:spPr/>
    </dgm:pt>
    <dgm:pt modelId="{9F1BEC32-491A-44FC-861B-42DCD37E40E8}" type="pres">
      <dgm:prSet presAssocID="{FDB49347-4E6C-476A-876B-2099B03B4A9A}" presName="bgRect" presStyleLbl="bgShp" presStyleIdx="0" presStyleCnt="3"/>
      <dgm:spPr/>
    </dgm:pt>
    <dgm:pt modelId="{63BD824C-8FA9-4DB2-9295-AFEEF7D3CD85}" type="pres">
      <dgm:prSet presAssocID="{FDB49347-4E6C-476A-876B-2099B03B4A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4466C302-769C-4D79-AB8E-C2BB18EA44DE}" type="pres">
      <dgm:prSet presAssocID="{FDB49347-4E6C-476A-876B-2099B03B4A9A}" presName="spaceRect" presStyleCnt="0"/>
      <dgm:spPr/>
    </dgm:pt>
    <dgm:pt modelId="{1B52A845-3FE3-4499-88E4-75F770296588}" type="pres">
      <dgm:prSet presAssocID="{FDB49347-4E6C-476A-876B-2099B03B4A9A}" presName="parTx" presStyleLbl="revTx" presStyleIdx="0" presStyleCnt="3">
        <dgm:presLayoutVars>
          <dgm:chMax val="0"/>
          <dgm:chPref val="0"/>
        </dgm:presLayoutVars>
      </dgm:prSet>
      <dgm:spPr/>
    </dgm:pt>
    <dgm:pt modelId="{E122F97F-E144-4840-9C79-50DF8F2246EF}" type="pres">
      <dgm:prSet presAssocID="{6D173524-A8D4-4FE4-A127-9BE4C135C512}" presName="sibTrans" presStyleCnt="0"/>
      <dgm:spPr/>
    </dgm:pt>
    <dgm:pt modelId="{74351387-6270-4FB7-8B56-8F146D41AD01}" type="pres">
      <dgm:prSet presAssocID="{0F4FE24E-8444-4A5C-A082-F4C20C355806}" presName="compNode" presStyleCnt="0"/>
      <dgm:spPr/>
    </dgm:pt>
    <dgm:pt modelId="{547786C4-3D19-47CB-B046-4627505A85E0}" type="pres">
      <dgm:prSet presAssocID="{0F4FE24E-8444-4A5C-A082-F4C20C355806}" presName="bgRect" presStyleLbl="bgShp" presStyleIdx="1" presStyleCnt="3"/>
      <dgm:spPr/>
    </dgm:pt>
    <dgm:pt modelId="{3654A2D2-1D2A-4311-AD44-851DB37DE382}" type="pres">
      <dgm:prSet presAssocID="{0F4FE24E-8444-4A5C-A082-F4C20C35580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Org Chart"/>
        </a:ext>
      </dgm:extLst>
    </dgm:pt>
    <dgm:pt modelId="{4511D118-FAA6-43BA-974F-88F9E855638C}" type="pres">
      <dgm:prSet presAssocID="{0F4FE24E-8444-4A5C-A082-F4C20C355806}" presName="spaceRect" presStyleCnt="0"/>
      <dgm:spPr/>
    </dgm:pt>
    <dgm:pt modelId="{1EC58A73-3B8A-4B95-80FB-FF035B282902}" type="pres">
      <dgm:prSet presAssocID="{0F4FE24E-8444-4A5C-A082-F4C20C355806}" presName="parTx" presStyleLbl="revTx" presStyleIdx="1" presStyleCnt="3">
        <dgm:presLayoutVars>
          <dgm:chMax val="0"/>
          <dgm:chPref val="0"/>
        </dgm:presLayoutVars>
      </dgm:prSet>
      <dgm:spPr/>
    </dgm:pt>
    <dgm:pt modelId="{B0F0F3DC-0580-4251-AEB9-FB17CF2951FE}" type="pres">
      <dgm:prSet presAssocID="{B2E9AC3C-C3CF-43D5-8DE9-111A80E5AE6D}" presName="sibTrans" presStyleCnt="0"/>
      <dgm:spPr/>
    </dgm:pt>
    <dgm:pt modelId="{DBCFB566-2591-412B-BFAF-D77B02264584}" type="pres">
      <dgm:prSet presAssocID="{3D967598-3690-46BD-A4E4-893FE6F34F9B}" presName="compNode" presStyleCnt="0"/>
      <dgm:spPr/>
    </dgm:pt>
    <dgm:pt modelId="{E54FF51F-8C4C-4006-A59E-0C243C65D221}" type="pres">
      <dgm:prSet presAssocID="{3D967598-3690-46BD-A4E4-893FE6F34F9B}" presName="bgRect" presStyleLbl="bgShp" presStyleIdx="2" presStyleCnt="3"/>
      <dgm:spPr/>
    </dgm:pt>
    <dgm:pt modelId="{32E88842-C651-4C61-8362-D4F25202883C}" type="pres">
      <dgm:prSet presAssocID="{3D967598-3690-46BD-A4E4-893FE6F34F9B}" presName="iconRect" presStyleLbl="node1" presStyleIdx="2" presStyleCnt="3"/>
      <dgm:spPr/>
    </dgm:pt>
    <dgm:pt modelId="{EC49356B-AB71-4DE7-9702-4DCE7AC76FAF}" type="pres">
      <dgm:prSet presAssocID="{3D967598-3690-46BD-A4E4-893FE6F34F9B}" presName="spaceRect" presStyleCnt="0"/>
      <dgm:spPr/>
    </dgm:pt>
    <dgm:pt modelId="{5E5FE79B-8BF1-4236-9A0D-E1234BDE3387}" type="pres">
      <dgm:prSet presAssocID="{3D967598-3690-46BD-A4E4-893FE6F34F9B}" presName="parTx" presStyleLbl="revTx" presStyleIdx="2" presStyleCnt="3">
        <dgm:presLayoutVars>
          <dgm:chMax val="0"/>
          <dgm:chPref val="0"/>
        </dgm:presLayoutVars>
      </dgm:prSet>
      <dgm:spPr/>
    </dgm:pt>
  </dgm:ptLst>
  <dgm:cxnLst>
    <dgm:cxn modelId="{404EC100-BE7F-4D6C-BE86-D549AEF5BA97}" type="presOf" srcId="{0F4FE24E-8444-4A5C-A082-F4C20C355806}" destId="{1EC58A73-3B8A-4B95-80FB-FF035B282902}" srcOrd="0" destOrd="0" presId="urn:microsoft.com/office/officeart/2018/2/layout/IconVerticalSolidList"/>
    <dgm:cxn modelId="{AFB12A30-65DD-4247-A290-58ADE499E1FB}" type="presOf" srcId="{FDB49347-4E6C-476A-876B-2099B03B4A9A}" destId="{1B52A845-3FE3-4499-88E4-75F770296588}" srcOrd="0" destOrd="0" presId="urn:microsoft.com/office/officeart/2018/2/layout/IconVerticalSolidList"/>
    <dgm:cxn modelId="{05EB5361-5CF9-472F-B099-04B49B6074A2}" srcId="{F1F6BB11-5067-4E10-BA5D-6AE2C12F7C33}" destId="{3D967598-3690-46BD-A4E4-893FE6F34F9B}" srcOrd="2" destOrd="0" parTransId="{AD47A69A-86B2-4C2C-B621-731E0C756047}" sibTransId="{E9A0989F-46A7-4F62-B63F-43A9E4F015D8}"/>
    <dgm:cxn modelId="{8A6EA141-7AD1-4DAC-B2DF-F31358907F9A}" srcId="{F1F6BB11-5067-4E10-BA5D-6AE2C12F7C33}" destId="{FDB49347-4E6C-476A-876B-2099B03B4A9A}" srcOrd="0" destOrd="0" parTransId="{0449CD12-DE3D-4AA7-BC5F-EA3F6F1EA91C}" sibTransId="{6D173524-A8D4-4FE4-A127-9BE4C135C512}"/>
    <dgm:cxn modelId="{8D72C17D-E2A6-4789-B438-E9DF70A15819}" type="presOf" srcId="{F1F6BB11-5067-4E10-BA5D-6AE2C12F7C33}" destId="{A30B5BEA-1445-454C-BED6-9DC226FEED6F}" srcOrd="0" destOrd="0" presId="urn:microsoft.com/office/officeart/2018/2/layout/IconVerticalSolidList"/>
    <dgm:cxn modelId="{EC7816B9-D5BB-4F62-9094-8B1C69AC7648}" type="presOf" srcId="{3D967598-3690-46BD-A4E4-893FE6F34F9B}" destId="{5E5FE79B-8BF1-4236-9A0D-E1234BDE3387}" srcOrd="0" destOrd="0" presId="urn:microsoft.com/office/officeart/2018/2/layout/IconVerticalSolidList"/>
    <dgm:cxn modelId="{8F8B2BC3-67B9-49A0-85D0-80BD12D4F119}" srcId="{F1F6BB11-5067-4E10-BA5D-6AE2C12F7C33}" destId="{0F4FE24E-8444-4A5C-A082-F4C20C355806}" srcOrd="1" destOrd="0" parTransId="{274EB4D6-6AC3-431D-B17A-6E34FD5B811D}" sibTransId="{B2E9AC3C-C3CF-43D5-8DE9-111A80E5AE6D}"/>
    <dgm:cxn modelId="{4098BEB3-C8D1-47CC-B668-3D91A9EE1131}" type="presParOf" srcId="{A30B5BEA-1445-454C-BED6-9DC226FEED6F}" destId="{AF22C6F2-5515-4902-B841-20CC0C012E85}" srcOrd="0" destOrd="0" presId="urn:microsoft.com/office/officeart/2018/2/layout/IconVerticalSolidList"/>
    <dgm:cxn modelId="{10DE2429-AE5D-4667-B923-06112ABA0BAC}" type="presParOf" srcId="{AF22C6F2-5515-4902-B841-20CC0C012E85}" destId="{9F1BEC32-491A-44FC-861B-42DCD37E40E8}" srcOrd="0" destOrd="0" presId="urn:microsoft.com/office/officeart/2018/2/layout/IconVerticalSolidList"/>
    <dgm:cxn modelId="{9C26511D-ECAF-4360-99F0-9667C99220B9}" type="presParOf" srcId="{AF22C6F2-5515-4902-B841-20CC0C012E85}" destId="{63BD824C-8FA9-4DB2-9295-AFEEF7D3CD85}" srcOrd="1" destOrd="0" presId="urn:microsoft.com/office/officeart/2018/2/layout/IconVerticalSolidList"/>
    <dgm:cxn modelId="{B29CEE09-38FE-4DCD-A10D-FA8A3DFCBE75}" type="presParOf" srcId="{AF22C6F2-5515-4902-B841-20CC0C012E85}" destId="{4466C302-769C-4D79-AB8E-C2BB18EA44DE}" srcOrd="2" destOrd="0" presId="urn:microsoft.com/office/officeart/2018/2/layout/IconVerticalSolidList"/>
    <dgm:cxn modelId="{CB18D6FC-1411-4444-AA17-1CA219E2BD91}" type="presParOf" srcId="{AF22C6F2-5515-4902-B841-20CC0C012E85}" destId="{1B52A845-3FE3-4499-88E4-75F770296588}" srcOrd="3" destOrd="0" presId="urn:microsoft.com/office/officeart/2018/2/layout/IconVerticalSolidList"/>
    <dgm:cxn modelId="{02C3C2CE-0AD0-4F85-B287-C05836FD80EC}" type="presParOf" srcId="{A30B5BEA-1445-454C-BED6-9DC226FEED6F}" destId="{E122F97F-E144-4840-9C79-50DF8F2246EF}" srcOrd="1" destOrd="0" presId="urn:microsoft.com/office/officeart/2018/2/layout/IconVerticalSolidList"/>
    <dgm:cxn modelId="{4CF9EA1B-41C5-4C04-B915-F4F98685A1A7}" type="presParOf" srcId="{A30B5BEA-1445-454C-BED6-9DC226FEED6F}" destId="{74351387-6270-4FB7-8B56-8F146D41AD01}" srcOrd="2" destOrd="0" presId="urn:microsoft.com/office/officeart/2018/2/layout/IconVerticalSolidList"/>
    <dgm:cxn modelId="{C5EB3587-88C1-4ECC-953A-B3175395AB2B}" type="presParOf" srcId="{74351387-6270-4FB7-8B56-8F146D41AD01}" destId="{547786C4-3D19-47CB-B046-4627505A85E0}" srcOrd="0" destOrd="0" presId="urn:microsoft.com/office/officeart/2018/2/layout/IconVerticalSolidList"/>
    <dgm:cxn modelId="{8B1A280C-6C83-427D-B3A1-F6610A7469E3}" type="presParOf" srcId="{74351387-6270-4FB7-8B56-8F146D41AD01}" destId="{3654A2D2-1D2A-4311-AD44-851DB37DE382}" srcOrd="1" destOrd="0" presId="urn:microsoft.com/office/officeart/2018/2/layout/IconVerticalSolidList"/>
    <dgm:cxn modelId="{5FDF9EDA-4947-4C2E-AD3C-6BB35CA6F7CF}" type="presParOf" srcId="{74351387-6270-4FB7-8B56-8F146D41AD01}" destId="{4511D118-FAA6-43BA-974F-88F9E855638C}" srcOrd="2" destOrd="0" presId="urn:microsoft.com/office/officeart/2018/2/layout/IconVerticalSolidList"/>
    <dgm:cxn modelId="{A4D0926E-D69E-47A1-81C9-173D75DD2A63}" type="presParOf" srcId="{74351387-6270-4FB7-8B56-8F146D41AD01}" destId="{1EC58A73-3B8A-4B95-80FB-FF035B282902}" srcOrd="3" destOrd="0" presId="urn:microsoft.com/office/officeart/2018/2/layout/IconVerticalSolidList"/>
    <dgm:cxn modelId="{C826E52D-8134-4166-A1A5-7B9130B807AD}" type="presParOf" srcId="{A30B5BEA-1445-454C-BED6-9DC226FEED6F}" destId="{B0F0F3DC-0580-4251-AEB9-FB17CF2951FE}" srcOrd="3" destOrd="0" presId="urn:microsoft.com/office/officeart/2018/2/layout/IconVerticalSolidList"/>
    <dgm:cxn modelId="{F3179522-48B6-48E9-B3E9-1C67AF239510}" type="presParOf" srcId="{A30B5BEA-1445-454C-BED6-9DC226FEED6F}" destId="{DBCFB566-2591-412B-BFAF-D77B02264584}" srcOrd="4" destOrd="0" presId="urn:microsoft.com/office/officeart/2018/2/layout/IconVerticalSolidList"/>
    <dgm:cxn modelId="{08D0987D-9F9B-4F75-9AF0-5412020515CB}" type="presParOf" srcId="{DBCFB566-2591-412B-BFAF-D77B02264584}" destId="{E54FF51F-8C4C-4006-A59E-0C243C65D221}" srcOrd="0" destOrd="0" presId="urn:microsoft.com/office/officeart/2018/2/layout/IconVerticalSolidList"/>
    <dgm:cxn modelId="{403745A4-3151-4018-9556-13DB8A4977CF}" type="presParOf" srcId="{DBCFB566-2591-412B-BFAF-D77B02264584}" destId="{32E88842-C651-4C61-8362-D4F25202883C}" srcOrd="1" destOrd="0" presId="urn:microsoft.com/office/officeart/2018/2/layout/IconVerticalSolidList"/>
    <dgm:cxn modelId="{274EB523-2262-4CC0-8B69-546E7ED02E68}" type="presParOf" srcId="{DBCFB566-2591-412B-BFAF-D77B02264584}" destId="{EC49356B-AB71-4DE7-9702-4DCE7AC76FAF}" srcOrd="2" destOrd="0" presId="urn:microsoft.com/office/officeart/2018/2/layout/IconVerticalSolidList"/>
    <dgm:cxn modelId="{09E5C9DC-43CB-4B13-9202-BB9FA450EA79}" type="presParOf" srcId="{DBCFB566-2591-412B-BFAF-D77B02264584}" destId="{5E5FE79B-8BF1-4236-9A0D-E1234BDE338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BEC32-491A-44FC-861B-42DCD37E40E8}">
      <dsp:nvSpPr>
        <dsp:cNvPr id="0" name=""/>
        <dsp:cNvSpPr/>
      </dsp:nvSpPr>
      <dsp:spPr>
        <a:xfrm>
          <a:off x="0" y="723"/>
          <a:ext cx="6263640" cy="1693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BD824C-8FA9-4DB2-9295-AFEEF7D3CD85}">
      <dsp:nvSpPr>
        <dsp:cNvPr id="0" name=""/>
        <dsp:cNvSpPr/>
      </dsp:nvSpPr>
      <dsp:spPr>
        <a:xfrm>
          <a:off x="512352" y="381812"/>
          <a:ext cx="931550" cy="9315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52A845-3FE3-4499-88E4-75F770296588}">
      <dsp:nvSpPr>
        <dsp:cNvPr id="0" name=""/>
        <dsp:cNvSpPr/>
      </dsp:nvSpPr>
      <dsp:spPr>
        <a:xfrm>
          <a:off x="1956255" y="723"/>
          <a:ext cx="4307384" cy="1693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253" tIns="179253" rIns="179253" bIns="179253" numCol="1" spcCol="1270" anchor="ctr" anchorCtr="0">
          <a:noAutofit/>
        </a:bodyPr>
        <a:lstStyle/>
        <a:p>
          <a:pPr marL="0" lvl="0" indent="0" algn="l" defTabSz="977900">
            <a:lnSpc>
              <a:spcPct val="100000"/>
            </a:lnSpc>
            <a:spcBef>
              <a:spcPct val="0"/>
            </a:spcBef>
            <a:spcAft>
              <a:spcPct val="35000"/>
            </a:spcAft>
            <a:buNone/>
          </a:pPr>
          <a:r>
            <a:rPr lang="en-US" sz="2200" kern="1200" dirty="0"/>
            <a:t>Organic by nature – they grow and develop</a:t>
          </a:r>
        </a:p>
      </dsp:txBody>
      <dsp:txXfrm>
        <a:off x="1956255" y="723"/>
        <a:ext cx="4307384" cy="1693727"/>
      </dsp:txXfrm>
    </dsp:sp>
    <dsp:sp modelId="{547786C4-3D19-47CB-B046-4627505A85E0}">
      <dsp:nvSpPr>
        <dsp:cNvPr id="0" name=""/>
        <dsp:cNvSpPr/>
      </dsp:nvSpPr>
      <dsp:spPr>
        <a:xfrm>
          <a:off x="0" y="2117883"/>
          <a:ext cx="6263640" cy="1693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54A2D2-1D2A-4311-AD44-851DB37DE382}">
      <dsp:nvSpPr>
        <dsp:cNvPr id="0" name=""/>
        <dsp:cNvSpPr/>
      </dsp:nvSpPr>
      <dsp:spPr>
        <a:xfrm>
          <a:off x="512352" y="2498972"/>
          <a:ext cx="931550" cy="9315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C58A73-3B8A-4B95-80FB-FF035B282902}">
      <dsp:nvSpPr>
        <dsp:cNvPr id="0" name=""/>
        <dsp:cNvSpPr/>
      </dsp:nvSpPr>
      <dsp:spPr>
        <a:xfrm>
          <a:off x="1956255" y="2117883"/>
          <a:ext cx="4307384" cy="1693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253" tIns="179253" rIns="179253" bIns="179253" numCol="1" spcCol="1270" anchor="ctr" anchorCtr="0">
          <a:noAutofit/>
        </a:bodyPr>
        <a:lstStyle/>
        <a:p>
          <a:pPr marL="0" lvl="0" indent="0" algn="l" defTabSz="977900">
            <a:lnSpc>
              <a:spcPct val="100000"/>
            </a:lnSpc>
            <a:spcBef>
              <a:spcPct val="0"/>
            </a:spcBef>
            <a:spcAft>
              <a:spcPct val="35000"/>
            </a:spcAft>
            <a:buNone/>
          </a:pPr>
          <a:r>
            <a:rPr lang="en-US" sz="2200" kern="1200" dirty="0"/>
            <a:t>Providing Reference, Acquisitions (Collections), Cataloging (Metadata) -- print and/or digital  </a:t>
          </a:r>
        </a:p>
      </dsp:txBody>
      <dsp:txXfrm>
        <a:off x="1956255" y="2117883"/>
        <a:ext cx="4307384" cy="1693727"/>
      </dsp:txXfrm>
    </dsp:sp>
    <dsp:sp modelId="{E54FF51F-8C4C-4006-A59E-0C243C65D221}">
      <dsp:nvSpPr>
        <dsp:cNvPr id="0" name=""/>
        <dsp:cNvSpPr/>
      </dsp:nvSpPr>
      <dsp:spPr>
        <a:xfrm>
          <a:off x="0" y="4235043"/>
          <a:ext cx="6263640" cy="1693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E88842-C651-4C61-8362-D4F25202883C}">
      <dsp:nvSpPr>
        <dsp:cNvPr id="0" name=""/>
        <dsp:cNvSpPr/>
      </dsp:nvSpPr>
      <dsp:spPr>
        <a:xfrm>
          <a:off x="512352" y="4616132"/>
          <a:ext cx="931550" cy="931550"/>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5FE79B-8BF1-4236-9A0D-E1234BDE3387}">
      <dsp:nvSpPr>
        <dsp:cNvPr id="0" name=""/>
        <dsp:cNvSpPr/>
      </dsp:nvSpPr>
      <dsp:spPr>
        <a:xfrm>
          <a:off x="1956255" y="4235043"/>
          <a:ext cx="4307384" cy="1693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253" tIns="179253" rIns="179253" bIns="179253" numCol="1" spcCol="1270" anchor="ctr" anchorCtr="0">
          <a:noAutofit/>
        </a:bodyPr>
        <a:lstStyle/>
        <a:p>
          <a:pPr marL="0" lvl="0" indent="0" algn="l" defTabSz="977900">
            <a:lnSpc>
              <a:spcPct val="100000"/>
            </a:lnSpc>
            <a:spcBef>
              <a:spcPct val="0"/>
            </a:spcBef>
            <a:spcAft>
              <a:spcPct val="35000"/>
            </a:spcAft>
            <a:buNone/>
          </a:pPr>
          <a:r>
            <a:rPr lang="en-US" sz="2200" kern="1200" dirty="0"/>
            <a:t>Part of a larger organization</a:t>
          </a:r>
        </a:p>
      </dsp:txBody>
      <dsp:txXfrm>
        <a:off x="1956255" y="4235043"/>
        <a:ext cx="4307384" cy="16937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1DA0-FCB7-4D4E-AB49-091F3325E2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FE0EFA9-2858-429C-93FC-3D0BFB2304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F4A2761-D352-4D9A-9A72-86A2969DA75F}"/>
              </a:ext>
            </a:extLst>
          </p:cNvPr>
          <p:cNvSpPr>
            <a:spLocks noGrp="1"/>
          </p:cNvSpPr>
          <p:nvPr>
            <p:ph type="dt" sz="half" idx="10"/>
          </p:nvPr>
        </p:nvSpPr>
        <p:spPr/>
        <p:txBody>
          <a:bodyPr/>
          <a:lstStyle/>
          <a:p>
            <a:fld id="{A0A61E16-F07B-4C84-8947-41BC1E311A57}" type="datetimeFigureOut">
              <a:rPr lang="en-CA" smtClean="0"/>
              <a:t>2022-04-23</a:t>
            </a:fld>
            <a:endParaRPr lang="en-CA"/>
          </a:p>
        </p:txBody>
      </p:sp>
      <p:sp>
        <p:nvSpPr>
          <p:cNvPr id="5" name="Footer Placeholder 4">
            <a:extLst>
              <a:ext uri="{FF2B5EF4-FFF2-40B4-BE49-F238E27FC236}">
                <a16:creationId xmlns:a16="http://schemas.microsoft.com/office/drawing/2014/main" id="{7F04139E-1CEB-4E7F-8012-DD70F27D1B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7C1F67E-8E95-40E5-BAD5-0FC3DF03A83C}"/>
              </a:ext>
            </a:extLst>
          </p:cNvPr>
          <p:cNvSpPr>
            <a:spLocks noGrp="1"/>
          </p:cNvSpPr>
          <p:nvPr>
            <p:ph type="sldNum" sz="quarter" idx="12"/>
          </p:nvPr>
        </p:nvSpPr>
        <p:spPr/>
        <p:txBody>
          <a:bodyPr/>
          <a:lstStyle/>
          <a:p>
            <a:fld id="{27CB34DF-FBD5-4012-BFDD-A7FE396FDF44}" type="slidenum">
              <a:rPr lang="en-CA" smtClean="0"/>
              <a:t>‹#›</a:t>
            </a:fld>
            <a:endParaRPr lang="en-CA"/>
          </a:p>
        </p:txBody>
      </p:sp>
    </p:spTree>
    <p:extLst>
      <p:ext uri="{BB962C8B-B14F-4D97-AF65-F5344CB8AC3E}">
        <p14:creationId xmlns:p14="http://schemas.microsoft.com/office/powerpoint/2010/main" val="44190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1F8D2-3DDE-4F71-B87B-8A52C40144A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71D9833-5BA2-416E-B07B-4764D55957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E24F3A3-A541-4F70-BEDC-090E18746641}"/>
              </a:ext>
            </a:extLst>
          </p:cNvPr>
          <p:cNvSpPr>
            <a:spLocks noGrp="1"/>
          </p:cNvSpPr>
          <p:nvPr>
            <p:ph type="dt" sz="half" idx="10"/>
          </p:nvPr>
        </p:nvSpPr>
        <p:spPr/>
        <p:txBody>
          <a:bodyPr/>
          <a:lstStyle/>
          <a:p>
            <a:fld id="{A0A61E16-F07B-4C84-8947-41BC1E311A57}" type="datetimeFigureOut">
              <a:rPr lang="en-CA" smtClean="0"/>
              <a:t>2022-04-23</a:t>
            </a:fld>
            <a:endParaRPr lang="en-CA"/>
          </a:p>
        </p:txBody>
      </p:sp>
      <p:sp>
        <p:nvSpPr>
          <p:cNvPr id="5" name="Footer Placeholder 4">
            <a:extLst>
              <a:ext uri="{FF2B5EF4-FFF2-40B4-BE49-F238E27FC236}">
                <a16:creationId xmlns:a16="http://schemas.microsoft.com/office/drawing/2014/main" id="{4EAEFC7D-AB35-4C81-ADAC-22C087084FF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5E554DB-70BF-47FE-B330-DB9B6AB63498}"/>
              </a:ext>
            </a:extLst>
          </p:cNvPr>
          <p:cNvSpPr>
            <a:spLocks noGrp="1"/>
          </p:cNvSpPr>
          <p:nvPr>
            <p:ph type="sldNum" sz="quarter" idx="12"/>
          </p:nvPr>
        </p:nvSpPr>
        <p:spPr/>
        <p:txBody>
          <a:bodyPr/>
          <a:lstStyle/>
          <a:p>
            <a:fld id="{27CB34DF-FBD5-4012-BFDD-A7FE396FDF44}" type="slidenum">
              <a:rPr lang="en-CA" smtClean="0"/>
              <a:t>‹#›</a:t>
            </a:fld>
            <a:endParaRPr lang="en-CA"/>
          </a:p>
        </p:txBody>
      </p:sp>
    </p:spTree>
    <p:extLst>
      <p:ext uri="{BB962C8B-B14F-4D97-AF65-F5344CB8AC3E}">
        <p14:creationId xmlns:p14="http://schemas.microsoft.com/office/powerpoint/2010/main" val="130025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5518AA-7307-4D53-B195-AF1EC25C5F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BC6F9B6-B231-4FE3-AA2A-8B396439D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2CAF8D2-1E17-4965-8A9A-D9A4E30A6B6D}"/>
              </a:ext>
            </a:extLst>
          </p:cNvPr>
          <p:cNvSpPr>
            <a:spLocks noGrp="1"/>
          </p:cNvSpPr>
          <p:nvPr>
            <p:ph type="dt" sz="half" idx="10"/>
          </p:nvPr>
        </p:nvSpPr>
        <p:spPr/>
        <p:txBody>
          <a:bodyPr/>
          <a:lstStyle/>
          <a:p>
            <a:fld id="{A0A61E16-F07B-4C84-8947-41BC1E311A57}" type="datetimeFigureOut">
              <a:rPr lang="en-CA" smtClean="0"/>
              <a:t>2022-04-23</a:t>
            </a:fld>
            <a:endParaRPr lang="en-CA"/>
          </a:p>
        </p:txBody>
      </p:sp>
      <p:sp>
        <p:nvSpPr>
          <p:cNvPr id="5" name="Footer Placeholder 4">
            <a:extLst>
              <a:ext uri="{FF2B5EF4-FFF2-40B4-BE49-F238E27FC236}">
                <a16:creationId xmlns:a16="http://schemas.microsoft.com/office/drawing/2014/main" id="{89F40523-7446-46CC-9BB6-442EA9AFE34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5D1C341-BAE7-4B58-B296-2075C9F2291E}"/>
              </a:ext>
            </a:extLst>
          </p:cNvPr>
          <p:cNvSpPr>
            <a:spLocks noGrp="1"/>
          </p:cNvSpPr>
          <p:nvPr>
            <p:ph type="sldNum" sz="quarter" idx="12"/>
          </p:nvPr>
        </p:nvSpPr>
        <p:spPr/>
        <p:txBody>
          <a:bodyPr/>
          <a:lstStyle/>
          <a:p>
            <a:fld id="{27CB34DF-FBD5-4012-BFDD-A7FE396FDF44}" type="slidenum">
              <a:rPr lang="en-CA" smtClean="0"/>
              <a:t>‹#›</a:t>
            </a:fld>
            <a:endParaRPr lang="en-CA"/>
          </a:p>
        </p:txBody>
      </p:sp>
    </p:spTree>
    <p:extLst>
      <p:ext uri="{BB962C8B-B14F-4D97-AF65-F5344CB8AC3E}">
        <p14:creationId xmlns:p14="http://schemas.microsoft.com/office/powerpoint/2010/main" val="129828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C14D-9229-4F86-91C0-D06011B05CD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599634C-09B3-4B19-AC4A-8224AA6619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CDB06A2-B2C5-4D1E-8502-B542383EDD09}"/>
              </a:ext>
            </a:extLst>
          </p:cNvPr>
          <p:cNvSpPr>
            <a:spLocks noGrp="1"/>
          </p:cNvSpPr>
          <p:nvPr>
            <p:ph type="dt" sz="half" idx="10"/>
          </p:nvPr>
        </p:nvSpPr>
        <p:spPr/>
        <p:txBody>
          <a:bodyPr/>
          <a:lstStyle/>
          <a:p>
            <a:fld id="{A0A61E16-F07B-4C84-8947-41BC1E311A57}" type="datetimeFigureOut">
              <a:rPr lang="en-CA" smtClean="0"/>
              <a:t>2022-04-23</a:t>
            </a:fld>
            <a:endParaRPr lang="en-CA"/>
          </a:p>
        </p:txBody>
      </p:sp>
      <p:sp>
        <p:nvSpPr>
          <p:cNvPr id="5" name="Footer Placeholder 4">
            <a:extLst>
              <a:ext uri="{FF2B5EF4-FFF2-40B4-BE49-F238E27FC236}">
                <a16:creationId xmlns:a16="http://schemas.microsoft.com/office/drawing/2014/main" id="{22E71518-FE03-4E21-87A1-BC93E340C09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6EE2B93-D931-4560-B465-22F8DE6C4D28}"/>
              </a:ext>
            </a:extLst>
          </p:cNvPr>
          <p:cNvSpPr>
            <a:spLocks noGrp="1"/>
          </p:cNvSpPr>
          <p:nvPr>
            <p:ph type="sldNum" sz="quarter" idx="12"/>
          </p:nvPr>
        </p:nvSpPr>
        <p:spPr/>
        <p:txBody>
          <a:bodyPr/>
          <a:lstStyle/>
          <a:p>
            <a:fld id="{27CB34DF-FBD5-4012-BFDD-A7FE396FDF44}" type="slidenum">
              <a:rPr lang="en-CA" smtClean="0"/>
              <a:t>‹#›</a:t>
            </a:fld>
            <a:endParaRPr lang="en-CA"/>
          </a:p>
        </p:txBody>
      </p:sp>
    </p:spTree>
    <p:extLst>
      <p:ext uri="{BB962C8B-B14F-4D97-AF65-F5344CB8AC3E}">
        <p14:creationId xmlns:p14="http://schemas.microsoft.com/office/powerpoint/2010/main" val="262946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729D-0EA5-4225-8299-BA8B78FD3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7AC9B1E-E682-473B-99D4-E9ECE506A3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A9E59F-BDB5-4B0D-AAE9-9D11ABD0C7A6}"/>
              </a:ext>
            </a:extLst>
          </p:cNvPr>
          <p:cNvSpPr>
            <a:spLocks noGrp="1"/>
          </p:cNvSpPr>
          <p:nvPr>
            <p:ph type="dt" sz="half" idx="10"/>
          </p:nvPr>
        </p:nvSpPr>
        <p:spPr/>
        <p:txBody>
          <a:bodyPr/>
          <a:lstStyle/>
          <a:p>
            <a:fld id="{A0A61E16-F07B-4C84-8947-41BC1E311A57}" type="datetimeFigureOut">
              <a:rPr lang="en-CA" smtClean="0"/>
              <a:t>2022-04-23</a:t>
            </a:fld>
            <a:endParaRPr lang="en-CA"/>
          </a:p>
        </p:txBody>
      </p:sp>
      <p:sp>
        <p:nvSpPr>
          <p:cNvPr id="5" name="Footer Placeholder 4">
            <a:extLst>
              <a:ext uri="{FF2B5EF4-FFF2-40B4-BE49-F238E27FC236}">
                <a16:creationId xmlns:a16="http://schemas.microsoft.com/office/drawing/2014/main" id="{7B3DE4D8-914F-4E82-BB33-F010044C5C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AE734CE-E56E-49EC-A487-ABEB6A3C26BB}"/>
              </a:ext>
            </a:extLst>
          </p:cNvPr>
          <p:cNvSpPr>
            <a:spLocks noGrp="1"/>
          </p:cNvSpPr>
          <p:nvPr>
            <p:ph type="sldNum" sz="quarter" idx="12"/>
          </p:nvPr>
        </p:nvSpPr>
        <p:spPr/>
        <p:txBody>
          <a:bodyPr/>
          <a:lstStyle/>
          <a:p>
            <a:fld id="{27CB34DF-FBD5-4012-BFDD-A7FE396FDF44}" type="slidenum">
              <a:rPr lang="en-CA" smtClean="0"/>
              <a:t>‹#›</a:t>
            </a:fld>
            <a:endParaRPr lang="en-CA"/>
          </a:p>
        </p:txBody>
      </p:sp>
    </p:spTree>
    <p:extLst>
      <p:ext uri="{BB962C8B-B14F-4D97-AF65-F5344CB8AC3E}">
        <p14:creationId xmlns:p14="http://schemas.microsoft.com/office/powerpoint/2010/main" val="67528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F899-995A-4DB6-A53F-CEAE6E785E9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301FF69-CD9E-469A-8F51-42C5BF31FF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5E85608-0F81-48F5-8591-62EED23F1D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3DFD220-0C4B-40F3-88F6-4A1923FFFE0E}"/>
              </a:ext>
            </a:extLst>
          </p:cNvPr>
          <p:cNvSpPr>
            <a:spLocks noGrp="1"/>
          </p:cNvSpPr>
          <p:nvPr>
            <p:ph type="dt" sz="half" idx="10"/>
          </p:nvPr>
        </p:nvSpPr>
        <p:spPr/>
        <p:txBody>
          <a:bodyPr/>
          <a:lstStyle/>
          <a:p>
            <a:fld id="{A0A61E16-F07B-4C84-8947-41BC1E311A57}" type="datetimeFigureOut">
              <a:rPr lang="en-CA" smtClean="0"/>
              <a:t>2022-04-23</a:t>
            </a:fld>
            <a:endParaRPr lang="en-CA"/>
          </a:p>
        </p:txBody>
      </p:sp>
      <p:sp>
        <p:nvSpPr>
          <p:cNvPr id="6" name="Footer Placeholder 5">
            <a:extLst>
              <a:ext uri="{FF2B5EF4-FFF2-40B4-BE49-F238E27FC236}">
                <a16:creationId xmlns:a16="http://schemas.microsoft.com/office/drawing/2014/main" id="{69221458-6379-4941-919B-9F9922EBE3C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A50E10C-E0A5-4A99-A87D-E2DE1769E9C2}"/>
              </a:ext>
            </a:extLst>
          </p:cNvPr>
          <p:cNvSpPr>
            <a:spLocks noGrp="1"/>
          </p:cNvSpPr>
          <p:nvPr>
            <p:ph type="sldNum" sz="quarter" idx="12"/>
          </p:nvPr>
        </p:nvSpPr>
        <p:spPr/>
        <p:txBody>
          <a:bodyPr/>
          <a:lstStyle/>
          <a:p>
            <a:fld id="{27CB34DF-FBD5-4012-BFDD-A7FE396FDF44}" type="slidenum">
              <a:rPr lang="en-CA" smtClean="0"/>
              <a:t>‹#›</a:t>
            </a:fld>
            <a:endParaRPr lang="en-CA"/>
          </a:p>
        </p:txBody>
      </p:sp>
    </p:spTree>
    <p:extLst>
      <p:ext uri="{BB962C8B-B14F-4D97-AF65-F5344CB8AC3E}">
        <p14:creationId xmlns:p14="http://schemas.microsoft.com/office/powerpoint/2010/main" val="104251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3C03-3B4B-4342-B192-8FAAB3023CF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B030850-4305-48DC-90B5-4F04864826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93BA-89E4-426A-8D74-65397D6EE9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F37FFD5-70A0-4FC3-8170-CC769BBD91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9C544E-4F1D-4305-9495-A70C3F6110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56619A3-3F1D-4166-980F-B8692CD187AE}"/>
              </a:ext>
            </a:extLst>
          </p:cNvPr>
          <p:cNvSpPr>
            <a:spLocks noGrp="1"/>
          </p:cNvSpPr>
          <p:nvPr>
            <p:ph type="dt" sz="half" idx="10"/>
          </p:nvPr>
        </p:nvSpPr>
        <p:spPr/>
        <p:txBody>
          <a:bodyPr/>
          <a:lstStyle/>
          <a:p>
            <a:fld id="{A0A61E16-F07B-4C84-8947-41BC1E311A57}" type="datetimeFigureOut">
              <a:rPr lang="en-CA" smtClean="0"/>
              <a:t>2022-04-23</a:t>
            </a:fld>
            <a:endParaRPr lang="en-CA"/>
          </a:p>
        </p:txBody>
      </p:sp>
      <p:sp>
        <p:nvSpPr>
          <p:cNvPr id="8" name="Footer Placeholder 7">
            <a:extLst>
              <a:ext uri="{FF2B5EF4-FFF2-40B4-BE49-F238E27FC236}">
                <a16:creationId xmlns:a16="http://schemas.microsoft.com/office/drawing/2014/main" id="{085AEC72-A758-42DA-A068-88D24329601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D598178-0079-4694-AB7A-27C4638B9ED3}"/>
              </a:ext>
            </a:extLst>
          </p:cNvPr>
          <p:cNvSpPr>
            <a:spLocks noGrp="1"/>
          </p:cNvSpPr>
          <p:nvPr>
            <p:ph type="sldNum" sz="quarter" idx="12"/>
          </p:nvPr>
        </p:nvSpPr>
        <p:spPr/>
        <p:txBody>
          <a:bodyPr/>
          <a:lstStyle/>
          <a:p>
            <a:fld id="{27CB34DF-FBD5-4012-BFDD-A7FE396FDF44}" type="slidenum">
              <a:rPr lang="en-CA" smtClean="0"/>
              <a:t>‹#›</a:t>
            </a:fld>
            <a:endParaRPr lang="en-CA"/>
          </a:p>
        </p:txBody>
      </p:sp>
    </p:spTree>
    <p:extLst>
      <p:ext uri="{BB962C8B-B14F-4D97-AF65-F5344CB8AC3E}">
        <p14:creationId xmlns:p14="http://schemas.microsoft.com/office/powerpoint/2010/main" val="213420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2395C-CA2F-4B25-A4F0-278289CDA66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592BA57-2128-4A45-8AD0-94768BFE207F}"/>
              </a:ext>
            </a:extLst>
          </p:cNvPr>
          <p:cNvSpPr>
            <a:spLocks noGrp="1"/>
          </p:cNvSpPr>
          <p:nvPr>
            <p:ph type="dt" sz="half" idx="10"/>
          </p:nvPr>
        </p:nvSpPr>
        <p:spPr/>
        <p:txBody>
          <a:bodyPr/>
          <a:lstStyle/>
          <a:p>
            <a:fld id="{A0A61E16-F07B-4C84-8947-41BC1E311A57}" type="datetimeFigureOut">
              <a:rPr lang="en-CA" smtClean="0"/>
              <a:t>2022-04-23</a:t>
            </a:fld>
            <a:endParaRPr lang="en-CA"/>
          </a:p>
        </p:txBody>
      </p:sp>
      <p:sp>
        <p:nvSpPr>
          <p:cNvPr id="4" name="Footer Placeholder 3">
            <a:extLst>
              <a:ext uri="{FF2B5EF4-FFF2-40B4-BE49-F238E27FC236}">
                <a16:creationId xmlns:a16="http://schemas.microsoft.com/office/drawing/2014/main" id="{539BDB2D-5D05-42E5-99E9-A75F099A822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43851D7-C3CE-4C0C-8EF8-6E01EDAB753F}"/>
              </a:ext>
            </a:extLst>
          </p:cNvPr>
          <p:cNvSpPr>
            <a:spLocks noGrp="1"/>
          </p:cNvSpPr>
          <p:nvPr>
            <p:ph type="sldNum" sz="quarter" idx="12"/>
          </p:nvPr>
        </p:nvSpPr>
        <p:spPr/>
        <p:txBody>
          <a:bodyPr/>
          <a:lstStyle/>
          <a:p>
            <a:fld id="{27CB34DF-FBD5-4012-BFDD-A7FE396FDF44}" type="slidenum">
              <a:rPr lang="en-CA" smtClean="0"/>
              <a:t>‹#›</a:t>
            </a:fld>
            <a:endParaRPr lang="en-CA"/>
          </a:p>
        </p:txBody>
      </p:sp>
    </p:spTree>
    <p:extLst>
      <p:ext uri="{BB962C8B-B14F-4D97-AF65-F5344CB8AC3E}">
        <p14:creationId xmlns:p14="http://schemas.microsoft.com/office/powerpoint/2010/main" val="218726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9E76E8-A915-4F6E-A42A-F2DD910E8960}"/>
              </a:ext>
            </a:extLst>
          </p:cNvPr>
          <p:cNvSpPr>
            <a:spLocks noGrp="1"/>
          </p:cNvSpPr>
          <p:nvPr>
            <p:ph type="dt" sz="half" idx="10"/>
          </p:nvPr>
        </p:nvSpPr>
        <p:spPr/>
        <p:txBody>
          <a:bodyPr/>
          <a:lstStyle/>
          <a:p>
            <a:fld id="{A0A61E16-F07B-4C84-8947-41BC1E311A57}" type="datetimeFigureOut">
              <a:rPr lang="en-CA" smtClean="0"/>
              <a:t>2022-04-23</a:t>
            </a:fld>
            <a:endParaRPr lang="en-CA"/>
          </a:p>
        </p:txBody>
      </p:sp>
      <p:sp>
        <p:nvSpPr>
          <p:cNvPr id="3" name="Footer Placeholder 2">
            <a:extLst>
              <a:ext uri="{FF2B5EF4-FFF2-40B4-BE49-F238E27FC236}">
                <a16:creationId xmlns:a16="http://schemas.microsoft.com/office/drawing/2014/main" id="{908A61F0-70CF-4681-AD6D-BCC1A44DEDB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4C85C43-18C7-4D7F-84AD-2A3998B6D50E}"/>
              </a:ext>
            </a:extLst>
          </p:cNvPr>
          <p:cNvSpPr>
            <a:spLocks noGrp="1"/>
          </p:cNvSpPr>
          <p:nvPr>
            <p:ph type="sldNum" sz="quarter" idx="12"/>
          </p:nvPr>
        </p:nvSpPr>
        <p:spPr/>
        <p:txBody>
          <a:bodyPr/>
          <a:lstStyle/>
          <a:p>
            <a:fld id="{27CB34DF-FBD5-4012-BFDD-A7FE396FDF44}" type="slidenum">
              <a:rPr lang="en-CA" smtClean="0"/>
              <a:t>‹#›</a:t>
            </a:fld>
            <a:endParaRPr lang="en-CA"/>
          </a:p>
        </p:txBody>
      </p:sp>
    </p:spTree>
    <p:extLst>
      <p:ext uri="{BB962C8B-B14F-4D97-AF65-F5344CB8AC3E}">
        <p14:creationId xmlns:p14="http://schemas.microsoft.com/office/powerpoint/2010/main" val="376930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B8153-A653-4C1D-8109-DFFCEEFD37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B2CFB4B-5396-4ECB-8510-65E805116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FB368AA-2D28-4ABA-AA5F-FAF0E5DC3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946858-6C8F-462A-A6C1-49270512048E}"/>
              </a:ext>
            </a:extLst>
          </p:cNvPr>
          <p:cNvSpPr>
            <a:spLocks noGrp="1"/>
          </p:cNvSpPr>
          <p:nvPr>
            <p:ph type="dt" sz="half" idx="10"/>
          </p:nvPr>
        </p:nvSpPr>
        <p:spPr/>
        <p:txBody>
          <a:bodyPr/>
          <a:lstStyle/>
          <a:p>
            <a:fld id="{A0A61E16-F07B-4C84-8947-41BC1E311A57}" type="datetimeFigureOut">
              <a:rPr lang="en-CA" smtClean="0"/>
              <a:t>2022-04-23</a:t>
            </a:fld>
            <a:endParaRPr lang="en-CA"/>
          </a:p>
        </p:txBody>
      </p:sp>
      <p:sp>
        <p:nvSpPr>
          <p:cNvPr id="6" name="Footer Placeholder 5">
            <a:extLst>
              <a:ext uri="{FF2B5EF4-FFF2-40B4-BE49-F238E27FC236}">
                <a16:creationId xmlns:a16="http://schemas.microsoft.com/office/drawing/2014/main" id="{01C1A975-1BEF-45DE-969B-27FAC594E76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FECD05F-0D1A-452B-A976-0FB7403048D0}"/>
              </a:ext>
            </a:extLst>
          </p:cNvPr>
          <p:cNvSpPr>
            <a:spLocks noGrp="1"/>
          </p:cNvSpPr>
          <p:nvPr>
            <p:ph type="sldNum" sz="quarter" idx="12"/>
          </p:nvPr>
        </p:nvSpPr>
        <p:spPr/>
        <p:txBody>
          <a:bodyPr/>
          <a:lstStyle/>
          <a:p>
            <a:fld id="{27CB34DF-FBD5-4012-BFDD-A7FE396FDF44}" type="slidenum">
              <a:rPr lang="en-CA" smtClean="0"/>
              <a:t>‹#›</a:t>
            </a:fld>
            <a:endParaRPr lang="en-CA"/>
          </a:p>
        </p:txBody>
      </p:sp>
    </p:spTree>
    <p:extLst>
      <p:ext uri="{BB962C8B-B14F-4D97-AF65-F5344CB8AC3E}">
        <p14:creationId xmlns:p14="http://schemas.microsoft.com/office/powerpoint/2010/main" val="4039391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A2AB-DE53-482B-99D6-C69C9CAA1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DDE52BE-1447-43EB-A9FB-4C5F795C17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52243FE-636D-4320-AC8C-56C31F5D1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3BA76-A3B3-4641-8E92-3D343B637A5D}"/>
              </a:ext>
            </a:extLst>
          </p:cNvPr>
          <p:cNvSpPr>
            <a:spLocks noGrp="1"/>
          </p:cNvSpPr>
          <p:nvPr>
            <p:ph type="dt" sz="half" idx="10"/>
          </p:nvPr>
        </p:nvSpPr>
        <p:spPr/>
        <p:txBody>
          <a:bodyPr/>
          <a:lstStyle/>
          <a:p>
            <a:fld id="{A0A61E16-F07B-4C84-8947-41BC1E311A57}" type="datetimeFigureOut">
              <a:rPr lang="en-CA" smtClean="0"/>
              <a:t>2022-04-23</a:t>
            </a:fld>
            <a:endParaRPr lang="en-CA"/>
          </a:p>
        </p:txBody>
      </p:sp>
      <p:sp>
        <p:nvSpPr>
          <p:cNvPr id="6" name="Footer Placeholder 5">
            <a:extLst>
              <a:ext uri="{FF2B5EF4-FFF2-40B4-BE49-F238E27FC236}">
                <a16:creationId xmlns:a16="http://schemas.microsoft.com/office/drawing/2014/main" id="{9102933B-054A-49C2-A419-BD633CE90CC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5EFAA58-4258-4D50-AD4B-8B01C3CAC0F3}"/>
              </a:ext>
            </a:extLst>
          </p:cNvPr>
          <p:cNvSpPr>
            <a:spLocks noGrp="1"/>
          </p:cNvSpPr>
          <p:nvPr>
            <p:ph type="sldNum" sz="quarter" idx="12"/>
          </p:nvPr>
        </p:nvSpPr>
        <p:spPr/>
        <p:txBody>
          <a:bodyPr/>
          <a:lstStyle/>
          <a:p>
            <a:fld id="{27CB34DF-FBD5-4012-BFDD-A7FE396FDF44}" type="slidenum">
              <a:rPr lang="en-CA" smtClean="0"/>
              <a:t>‹#›</a:t>
            </a:fld>
            <a:endParaRPr lang="en-CA"/>
          </a:p>
        </p:txBody>
      </p:sp>
    </p:spTree>
    <p:extLst>
      <p:ext uri="{BB962C8B-B14F-4D97-AF65-F5344CB8AC3E}">
        <p14:creationId xmlns:p14="http://schemas.microsoft.com/office/powerpoint/2010/main" val="243292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C01D5D-329E-476A-AC4A-76F0C5421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3B41C3B-4F99-46C7-901C-3CDF51AF62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436F0EE-4767-4682-9E8C-4131492CAA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61E16-F07B-4C84-8947-41BC1E311A57}" type="datetimeFigureOut">
              <a:rPr lang="en-CA" smtClean="0"/>
              <a:t>2022-04-23</a:t>
            </a:fld>
            <a:endParaRPr lang="en-CA"/>
          </a:p>
        </p:txBody>
      </p:sp>
      <p:sp>
        <p:nvSpPr>
          <p:cNvPr id="5" name="Footer Placeholder 4">
            <a:extLst>
              <a:ext uri="{FF2B5EF4-FFF2-40B4-BE49-F238E27FC236}">
                <a16:creationId xmlns:a16="http://schemas.microsoft.com/office/drawing/2014/main" id="{8BFA3E95-6C99-4B7D-9132-2D7B051A06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0D72FE8-4E8E-46B0-9959-E34D01C763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B34DF-FBD5-4012-BFDD-A7FE396FDF44}" type="slidenum">
              <a:rPr lang="en-CA" smtClean="0"/>
              <a:t>‹#›</a:t>
            </a:fld>
            <a:endParaRPr lang="en-CA"/>
          </a:p>
        </p:txBody>
      </p:sp>
    </p:spTree>
    <p:extLst>
      <p:ext uri="{BB962C8B-B14F-4D97-AF65-F5344CB8AC3E}">
        <p14:creationId xmlns:p14="http://schemas.microsoft.com/office/powerpoint/2010/main" val="1375466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fla.org/news/ifla-trend-report-2021-update-released/" TargetMode="Externa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hyperlink" Target="https://www.scientificamerican.com/article/misinformation-has-created-a-new-world-disorder/" TargetMode="External"/><Relationship Id="rId5" Type="http://schemas.openxmlformats.org/officeDocument/2006/relationships/hyperlink" Target="https://ruthtillman.com/talk/marc-records-vs-catalog/" TargetMode="External"/><Relationship Id="rId4" Type="http://schemas.openxmlformats.org/officeDocument/2006/relationships/hyperlink" Target="https://hacklibraryschool.com/2021/09/27/why-every-future-librarian-should-take-learning-cataloging-seriously/"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la.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FD8017-D205-4091-A59A-B9886352248D}"/>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dirty="0"/>
              <a:t>Libraries and librarians</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D31D2D8-D069-4B7D-BADF-934A17EF9892}"/>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“Unveiled and unconcealed, this Wronged One hath, at all times, proclaimed before the face of all the peoples of the world that which will serve as the key for unlocking the doors of sciences, of arts, of knowledge, of well-being, of prosperity and wealth.” (Baha’u’llah.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Lawh-i-Dunya</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600"/>
              </a:spcAft>
            </a:pPr>
            <a:endParaRPr lang="en-US" sz="2200" dirty="0"/>
          </a:p>
        </p:txBody>
      </p:sp>
      <p:pic>
        <p:nvPicPr>
          <p:cNvPr id="10" name="Content Placeholder 9" descr="Diagram&#10;&#10;Description automatically generated">
            <a:extLst>
              <a:ext uri="{FF2B5EF4-FFF2-40B4-BE49-F238E27FC236}">
                <a16:creationId xmlns:a16="http://schemas.microsoft.com/office/drawing/2014/main" id="{79B56A00-C3BA-4858-868B-C95F3E5CEA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311" b="1518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3403D393-855F-435A-9248-0D700B3DBA68}"/>
              </a:ext>
            </a:extLst>
          </p:cNvPr>
          <p:cNvSpPr txBox="1"/>
          <p:nvPr/>
        </p:nvSpPr>
        <p:spPr>
          <a:xfrm>
            <a:off x="7710908" y="6010275"/>
            <a:ext cx="2484463" cy="646331"/>
          </a:xfrm>
          <a:prstGeom prst="rect">
            <a:avLst/>
          </a:prstGeom>
          <a:noFill/>
        </p:spPr>
        <p:txBody>
          <a:bodyPr wrap="none" rtlCol="0">
            <a:spAutoFit/>
          </a:bodyPr>
          <a:lstStyle/>
          <a:p>
            <a:r>
              <a:rPr lang="en-US" sz="1800" i="1" dirty="0">
                <a:effectLst/>
              </a:rPr>
              <a:t>“The Sea of Affirmation”</a:t>
            </a:r>
          </a:p>
          <a:p>
            <a:endParaRPr lang="en-CA" dirty="0"/>
          </a:p>
        </p:txBody>
      </p:sp>
    </p:spTree>
    <p:extLst>
      <p:ext uri="{BB962C8B-B14F-4D97-AF65-F5344CB8AC3E}">
        <p14:creationId xmlns:p14="http://schemas.microsoft.com/office/powerpoint/2010/main" val="2425970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69EBBD-ACDB-44FA-A462-F9EB807BAF7E}"/>
              </a:ext>
            </a:extLst>
          </p:cNvPr>
          <p:cNvSpPr>
            <a:spLocks noGrp="1"/>
          </p:cNvSpPr>
          <p:nvPr>
            <p:ph type="title"/>
          </p:nvPr>
        </p:nvSpPr>
        <p:spPr>
          <a:xfrm>
            <a:off x="640080" y="987552"/>
            <a:ext cx="4368602" cy="1294658"/>
          </a:xfrm>
        </p:spPr>
        <p:txBody>
          <a:bodyPr anchor="b">
            <a:normAutofit/>
          </a:bodyPr>
          <a:lstStyle/>
          <a:p>
            <a:r>
              <a:rPr lang="en-US" sz="5400" b="1" dirty="0">
                <a:effectLst/>
                <a:latin typeface="Calibri" panose="020F0502020204030204" pitchFamily="34" charset="0"/>
                <a:ea typeface="Calibri" panose="020F0502020204030204" pitchFamily="34" charset="0"/>
                <a:cs typeface="Times New Roman" panose="02020603050405020304" pitchFamily="18" charset="0"/>
              </a:rPr>
              <a:t>Disruption:</a:t>
            </a:r>
            <a:r>
              <a:rPr lang="en-US" sz="5400" dirty="0">
                <a:effectLst/>
                <a:latin typeface="Calibri" panose="020F0502020204030204" pitchFamily="34" charset="0"/>
                <a:ea typeface="Calibri" panose="020F0502020204030204" pitchFamily="34" charset="0"/>
                <a:cs typeface="Times New Roman" panose="02020603050405020304" pitchFamily="18" charset="0"/>
              </a:rPr>
              <a:t> </a:t>
            </a:r>
            <a:endParaRPr lang="en-CA" sz="54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8B16DA-4463-449A-B94C-73AFFBAF99E5}"/>
              </a:ext>
            </a:extLst>
          </p:cNvPr>
          <p:cNvSpPr>
            <a:spLocks noGrp="1"/>
          </p:cNvSpPr>
          <p:nvPr>
            <p:ph idx="1"/>
          </p:nvPr>
        </p:nvSpPr>
        <p:spPr>
          <a:xfrm>
            <a:off x="640080" y="2872898"/>
            <a:ext cx="4243589" cy="3637629"/>
          </a:xfrm>
        </p:spPr>
        <p:txBody>
          <a:bodyPr>
            <a:normAutofit/>
          </a:bodyPr>
          <a:lstStyle/>
          <a:p>
            <a:r>
              <a:rPr lang="en-US" sz="2000" dirty="0"/>
              <a:t>Libraries are not going away</a:t>
            </a:r>
          </a:p>
          <a:p>
            <a:r>
              <a:rPr lang="en-US" sz="2000" dirty="0"/>
              <a:t>All professions are changing, and it is not always about technology although much of it is driven by it.</a:t>
            </a:r>
          </a:p>
          <a:p>
            <a:r>
              <a:rPr lang="en-US" sz="2000" dirty="0"/>
              <a:t>Revolutions have beginnings and endings. Taking the long view there are those historians who say the French Revolution (1789-) has not yet finished it course. We may also be mid-revolution in this respect. </a:t>
            </a:r>
            <a:endParaRPr lang="en-CA" sz="2000" dirty="0"/>
          </a:p>
        </p:txBody>
      </p:sp>
      <p:pic>
        <p:nvPicPr>
          <p:cNvPr id="5" name="Picture 4" descr="A shelf with many books on it&#10;&#10;Description automatically generated with medium confidence">
            <a:extLst>
              <a:ext uri="{FF2B5EF4-FFF2-40B4-BE49-F238E27FC236}">
                <a16:creationId xmlns:a16="http://schemas.microsoft.com/office/drawing/2014/main" id="{79BEE782-C63B-43B1-BE26-EEB55E02B710}"/>
              </a:ext>
            </a:extLst>
          </p:cNvPr>
          <p:cNvPicPr>
            <a:picLocks noChangeAspect="1"/>
          </p:cNvPicPr>
          <p:nvPr/>
        </p:nvPicPr>
        <p:blipFill rotWithShape="1">
          <a:blip r:embed="rId2">
            <a:extLst>
              <a:ext uri="{28A0092B-C50C-407E-A947-70E740481C1C}">
                <a14:useLocalDpi xmlns:a14="http://schemas.microsoft.com/office/drawing/2010/main" val="0"/>
              </a:ext>
            </a:extLst>
          </a:blip>
          <a:srcRect r="2" b="803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8145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5E3AFC-1A39-49BC-AA05-776F6AB1BD51}"/>
              </a:ext>
            </a:extLst>
          </p:cNvPr>
          <p:cNvSpPr>
            <a:spLocks noGrp="1"/>
          </p:cNvSpPr>
          <p:nvPr>
            <p:ph type="title"/>
          </p:nvPr>
        </p:nvSpPr>
        <p:spPr>
          <a:xfrm>
            <a:off x="640080" y="325369"/>
            <a:ext cx="4368602" cy="1956841"/>
          </a:xfrm>
        </p:spPr>
        <p:txBody>
          <a:bodyPr anchor="b">
            <a:normAutofit fontScale="90000"/>
          </a:bodyPr>
          <a:lstStyle/>
          <a:p>
            <a:r>
              <a:rPr lang="en-US" sz="5400" b="1" dirty="0">
                <a:effectLst/>
                <a:latin typeface="Calibri" panose="020F0502020204030204" pitchFamily="34" charset="0"/>
                <a:ea typeface="Calibri" panose="020F0502020204030204" pitchFamily="34" charset="0"/>
                <a:cs typeface="Times New Roman" panose="02020603050405020304" pitchFamily="18" charset="0"/>
              </a:rPr>
              <a:t>Searching:</a:t>
            </a:r>
            <a:br>
              <a:rPr lang="en-CA" sz="5400" dirty="0">
                <a:effectLst/>
                <a:latin typeface="Calibri" panose="020F0502020204030204" pitchFamily="34" charset="0"/>
                <a:ea typeface="Calibri" panose="020F0502020204030204" pitchFamily="34" charset="0"/>
                <a:cs typeface="Times New Roman" panose="02020603050405020304" pitchFamily="18" charset="0"/>
              </a:rPr>
            </a:br>
            <a:r>
              <a:rPr lang="en-CA" sz="5400" dirty="0">
                <a:effectLst/>
                <a:latin typeface="Calibri" panose="020F0502020204030204" pitchFamily="34" charset="0"/>
                <a:ea typeface="Calibri" panose="020F0502020204030204" pitchFamily="34" charset="0"/>
                <a:cs typeface="Times New Roman" panose="02020603050405020304" pitchFamily="18" charset="0"/>
              </a:rPr>
              <a:t>hidden resources</a:t>
            </a:r>
            <a:endParaRPr lang="en-CA" sz="54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311F93-2EE6-4FB8-AD03-EAA35D8F57F7}"/>
              </a:ext>
            </a:extLst>
          </p:cNvPr>
          <p:cNvSpPr>
            <a:spLocks noGrp="1"/>
          </p:cNvSpPr>
          <p:nvPr>
            <p:ph idx="1"/>
          </p:nvPr>
        </p:nvSpPr>
        <p:spPr>
          <a:xfrm>
            <a:off x="640080" y="2605282"/>
            <a:ext cx="4243589" cy="3927349"/>
          </a:xfrm>
        </p:spPr>
        <p:txBody>
          <a:bodyPr>
            <a:norm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All collections must be accessible in a meaningful way.</a:t>
            </a:r>
          </a:p>
          <a:p>
            <a:r>
              <a:rPr lang="en-US" sz="1600" dirty="0">
                <a:latin typeface="Calibri" panose="020F0502020204030204" pitchFamily="34" charset="0"/>
                <a:ea typeface="Calibri" panose="020F0502020204030204" pitchFamily="34" charset="0"/>
                <a:cs typeface="Times New Roman" panose="02020603050405020304" pitchFamily="18" charset="0"/>
              </a:rPr>
              <a:t>Keyw</a:t>
            </a:r>
            <a:r>
              <a:rPr lang="en-US" sz="1600" dirty="0">
                <a:effectLst/>
                <a:latin typeface="Calibri" panose="020F0502020204030204" pitchFamily="34" charset="0"/>
                <a:ea typeface="Calibri" panose="020F0502020204030204" pitchFamily="34" charset="0"/>
                <a:cs typeface="Times New Roman" panose="02020603050405020304" pitchFamily="18" charset="0"/>
              </a:rPr>
              <a:t>ord searching and the importance of metadata</a:t>
            </a:r>
          </a:p>
          <a:p>
            <a:r>
              <a:rPr lang="en-US" sz="1600" dirty="0">
                <a:latin typeface="Calibri" panose="020F0502020204030204" pitchFamily="34" charset="0"/>
                <a:ea typeface="Calibri" panose="020F0502020204030204" pitchFamily="34" charset="0"/>
                <a:cs typeface="Times New Roman" panose="02020603050405020304" pitchFamily="18" charset="0"/>
              </a:rPr>
              <a:t>Search terms (vocabulary) are crucial.</a:t>
            </a:r>
          </a:p>
          <a:p>
            <a:r>
              <a:rPr lang="en-US" sz="1600" dirty="0">
                <a:effectLst/>
                <a:latin typeface="Calibri" panose="020F0502020204030204" pitchFamily="34" charset="0"/>
                <a:ea typeface="Calibri" panose="020F0502020204030204" pitchFamily="34" charset="0"/>
                <a:cs typeface="Times New Roman" panose="02020603050405020304" pitchFamily="18" charset="0"/>
              </a:rPr>
              <a:t>The language of the Revelation is so elevated and often indirect.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E.g</a:t>
            </a:r>
            <a:r>
              <a:rPr lang="en-US" sz="1600" dirty="0">
                <a:effectLst/>
                <a:latin typeface="Calibri" panose="020F0502020204030204" pitchFamily="34" charset="0"/>
                <a:ea typeface="Calibri" panose="020F0502020204030204" pitchFamily="34" charset="0"/>
                <a:cs typeface="Times New Roman" panose="02020603050405020304" pitchFamily="18" charset="0"/>
              </a:rPr>
              <a:t> in the text of the </a:t>
            </a:r>
            <a:r>
              <a:rPr lang="en-US" sz="1600" dirty="0">
                <a:latin typeface="Calibri" panose="020F0502020204030204" pitchFamily="34" charset="0"/>
                <a:ea typeface="Calibri" panose="020F0502020204030204" pitchFamily="34" charset="0"/>
                <a:cs typeface="Times New Roman" panose="02020603050405020304" pitchFamily="18" charset="0"/>
              </a:rPr>
              <a:t>Kitab-</a:t>
            </a:r>
            <a:r>
              <a:rPr lang="en-US" sz="1600" dirty="0" err="1">
                <a:latin typeface="Calibri" panose="020F0502020204030204" pitchFamily="34" charset="0"/>
                <a:ea typeface="Calibri" panose="020F0502020204030204" pitchFamily="34" charset="0"/>
                <a:cs typeface="Times New Roman" panose="02020603050405020304" pitchFamily="18" charset="0"/>
              </a:rPr>
              <a:t>i</a:t>
            </a:r>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err="1">
                <a:latin typeface="Calibri" panose="020F0502020204030204" pitchFamily="34" charset="0"/>
                <a:ea typeface="Calibri" panose="020F0502020204030204" pitchFamily="34" charset="0"/>
                <a:cs typeface="Times New Roman" panose="02020603050405020304" pitchFamily="18" charset="0"/>
              </a:rPr>
              <a:t>Aqdas</a:t>
            </a:r>
            <a:r>
              <a:rPr lang="en-US" sz="1600" dirty="0">
                <a:latin typeface="Calibri" panose="020F0502020204030204" pitchFamily="34" charset="0"/>
                <a:ea typeface="Calibri" panose="020F0502020204030204" pitchFamily="34" charset="0"/>
                <a:cs typeface="Times New Roman" panose="02020603050405020304" pitchFamily="18" charset="0"/>
              </a:rPr>
              <a:t> – searching for “holy days”. </a:t>
            </a:r>
            <a:r>
              <a:rPr lang="en-US" sz="1600" dirty="0">
                <a:effectLst/>
                <a:latin typeface="Calibri" panose="020F0502020204030204" pitchFamily="34" charset="0"/>
                <a:ea typeface="Calibri" panose="020F0502020204030204" pitchFamily="34" charset="0"/>
                <a:cs typeface="Times New Roman" panose="02020603050405020304" pitchFamily="18" charset="0"/>
              </a:rPr>
              <a:t>“All Feast</a:t>
            </a:r>
            <a:r>
              <a:rPr lang="en-US" sz="1600" dirty="0">
                <a:latin typeface="Calibri" panose="020F0502020204030204" pitchFamily="34" charset="0"/>
                <a:ea typeface="Calibri" panose="020F0502020204030204" pitchFamily="34" charset="0"/>
                <a:cs typeface="Times New Roman" panose="02020603050405020304" pitchFamily="18" charset="0"/>
              </a:rPr>
              <a:t>s have attained their consummation in the two Most Great Festivals, and in the two other Festivals that fall on the twin days – the first of the Most Great Festivals being those days </a:t>
            </a:r>
            <a:r>
              <a:rPr lang="en-US" sz="1600" dirty="0" err="1">
                <a:latin typeface="Calibri" panose="020F0502020204030204" pitchFamily="34" charset="0"/>
                <a:ea typeface="Calibri" panose="020F0502020204030204" pitchFamily="34" charset="0"/>
                <a:cs typeface="Times New Roman" panose="02020603050405020304" pitchFamily="18" charset="0"/>
              </a:rPr>
              <a:t>wereon</a:t>
            </a:r>
            <a:r>
              <a:rPr lang="en-US" sz="1600" dirty="0">
                <a:latin typeface="Calibri" panose="020F0502020204030204" pitchFamily="34" charset="0"/>
                <a:ea typeface="Calibri" panose="020F0502020204030204" pitchFamily="34" charset="0"/>
                <a:cs typeface="Times New Roman" panose="02020603050405020304" pitchFamily="18" charset="0"/>
              </a:rPr>
              <a:t> the All-Merciful…”</a:t>
            </a:r>
          </a:p>
          <a:p>
            <a:r>
              <a:rPr lang="en-US" sz="1600" dirty="0">
                <a:effectLst/>
                <a:latin typeface="Calibri" panose="020F0502020204030204" pitchFamily="34" charset="0"/>
                <a:ea typeface="Calibri" panose="020F0502020204030204" pitchFamily="34" charset="0"/>
                <a:cs typeface="Times New Roman" panose="02020603050405020304" pitchFamily="18" charset="0"/>
              </a:rPr>
              <a:t>In the three paragraphs (</a:t>
            </a:r>
            <a:r>
              <a:rPr lang="en-US" sz="1600" dirty="0">
                <a:latin typeface="Calibri" panose="020F0502020204030204" pitchFamily="34" charset="0"/>
                <a:ea typeface="Calibri" panose="020F0502020204030204" pitchFamily="34" charset="0"/>
                <a:cs typeface="Times New Roman" panose="02020603050405020304" pitchFamily="18" charset="0"/>
              </a:rPr>
              <a:t>KA110, KA111, KA112) no direct ref to </a:t>
            </a:r>
            <a:r>
              <a:rPr lang="en-US" sz="1600" dirty="0" err="1">
                <a:latin typeface="Calibri" panose="020F0502020204030204" pitchFamily="34" charset="0"/>
                <a:ea typeface="Calibri" panose="020F0502020204030204" pitchFamily="34" charset="0"/>
                <a:cs typeface="Times New Roman" panose="02020603050405020304" pitchFamily="18" charset="0"/>
              </a:rPr>
              <a:t>Ridvan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Naw-Ruz</a:t>
            </a:r>
            <a:r>
              <a:rPr lang="en-US" sz="1600" dirty="0">
                <a:latin typeface="Calibri" panose="020F0502020204030204" pitchFamily="34" charset="0"/>
                <a:ea typeface="Calibri" panose="020F0502020204030204" pitchFamily="34" charset="0"/>
                <a:cs typeface="Times New Roman" panose="02020603050405020304" pitchFamily="18" charset="0"/>
              </a:rPr>
              <a:t>, etc.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 outdoor, banner, sign&#10;&#10;Description automatically generated">
            <a:extLst>
              <a:ext uri="{FF2B5EF4-FFF2-40B4-BE49-F238E27FC236}">
                <a16:creationId xmlns:a16="http://schemas.microsoft.com/office/drawing/2014/main" id="{5384AC69-6C78-4682-B29A-14EB19E3655E}"/>
              </a:ext>
            </a:extLst>
          </p:cNvPr>
          <p:cNvPicPr>
            <a:picLocks noChangeAspect="1"/>
          </p:cNvPicPr>
          <p:nvPr/>
        </p:nvPicPr>
        <p:blipFill rotWithShape="1">
          <a:blip r:embed="rId2">
            <a:extLst>
              <a:ext uri="{28A0092B-C50C-407E-A947-70E740481C1C}">
                <a14:useLocalDpi xmlns:a14="http://schemas.microsoft.com/office/drawing/2010/main" val="0"/>
              </a:ext>
            </a:extLst>
          </a:blip>
          <a:srcRect t="11008" r="-1" b="923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0549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DDDC-C6A7-4460-A7FC-F8816C35D65D}"/>
              </a:ext>
            </a:extLst>
          </p:cNvPr>
          <p:cNvSpPr>
            <a:spLocks noGrp="1"/>
          </p:cNvSpPr>
          <p:nvPr>
            <p:ph type="title"/>
          </p:nvPr>
        </p:nvSpPr>
        <p:spPr>
          <a:xfrm>
            <a:off x="648929" y="629266"/>
            <a:ext cx="3505495" cy="1622321"/>
          </a:xfrm>
        </p:spPr>
        <p:txBody>
          <a:bodyPr vert="horz" lIns="91440" tIns="45720" rIns="91440" bIns="45720" rtlCol="0">
            <a:normAutofit/>
          </a:bodyPr>
          <a:lstStyle/>
          <a:p>
            <a:r>
              <a:rPr lang="en-US" b="1" kern="1200">
                <a:effectLst/>
                <a:latin typeface="+mj-lt"/>
                <a:ea typeface="+mj-ea"/>
                <a:cs typeface="+mj-cs"/>
              </a:rPr>
              <a:t>Instructional Services: </a:t>
            </a:r>
            <a:endParaRPr lang="en-US" kern="1200">
              <a:latin typeface="+mj-lt"/>
              <a:ea typeface="+mj-ea"/>
              <a:cs typeface="+mj-cs"/>
            </a:endParaRPr>
          </a:p>
        </p:txBody>
      </p:sp>
      <p:sp>
        <p:nvSpPr>
          <p:cNvPr id="14" name="Content Placeholder 13">
            <a:extLst>
              <a:ext uri="{FF2B5EF4-FFF2-40B4-BE49-F238E27FC236}">
                <a16:creationId xmlns:a16="http://schemas.microsoft.com/office/drawing/2014/main" id="{7E4C6A18-C4CC-155D-7BC1-FCFCA2597C77}"/>
              </a:ext>
            </a:extLst>
          </p:cNvPr>
          <p:cNvSpPr>
            <a:spLocks noGrp="1"/>
          </p:cNvSpPr>
          <p:nvPr>
            <p:ph idx="1"/>
          </p:nvPr>
        </p:nvSpPr>
        <p:spPr>
          <a:xfrm>
            <a:off x="648931" y="2251588"/>
            <a:ext cx="3505494" cy="3972232"/>
          </a:xfrm>
        </p:spPr>
        <p:txBody>
          <a:bodyPr>
            <a:normAutofit/>
          </a:bodyPr>
          <a:lstStyle/>
          <a:p>
            <a:r>
              <a:rPr lang="en-US" sz="1800" dirty="0"/>
              <a:t>Information literacy and misinformation (identifying sources)</a:t>
            </a:r>
          </a:p>
          <a:p>
            <a:r>
              <a:rPr lang="en-US" sz="1800" dirty="0"/>
              <a:t>Bibliographic instruction</a:t>
            </a:r>
          </a:p>
          <a:p>
            <a:r>
              <a:rPr lang="en-US" sz="1700" dirty="0"/>
              <a:t>“Access is everything in libraries, and reference and circulation workers can’t do their job properly without a catalog. Cataloging may happen behind-the-scenes, but like other library jobs, its main purpose is always to increase access to information.” </a:t>
            </a:r>
            <a:r>
              <a:rPr lang="en-US" sz="1700" dirty="0" err="1"/>
              <a:t>Szmodis</a:t>
            </a:r>
            <a:r>
              <a:rPr lang="en-US" sz="1700" dirty="0"/>
              <a:t>, P. (2021)</a:t>
            </a:r>
          </a:p>
          <a:p>
            <a:endParaRPr lang="en-US" sz="2000" dirty="0"/>
          </a:p>
        </p:txBody>
      </p:sp>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13D4A83B-29A7-4D85-AC05-19D0DB502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1757013"/>
            <a:ext cx="6019331" cy="3340728"/>
          </a:xfrm>
          <a:prstGeom prst="rect">
            <a:avLst/>
          </a:prstGeom>
          <a:effectLst/>
        </p:spPr>
      </p:pic>
    </p:spTree>
    <p:extLst>
      <p:ext uri="{BB962C8B-B14F-4D97-AF65-F5344CB8AC3E}">
        <p14:creationId xmlns:p14="http://schemas.microsoft.com/office/powerpoint/2010/main" val="283155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arge library with shelves of books&#10;&#10;Description automatically generated with low confidence">
            <a:extLst>
              <a:ext uri="{FF2B5EF4-FFF2-40B4-BE49-F238E27FC236}">
                <a16:creationId xmlns:a16="http://schemas.microsoft.com/office/drawing/2014/main" id="{69E6D83A-22E8-4423-94FF-15CEC45C17BC}"/>
              </a:ext>
            </a:extLst>
          </p:cNvPr>
          <p:cNvPicPr>
            <a:picLocks noChangeAspect="1"/>
          </p:cNvPicPr>
          <p:nvPr/>
        </p:nvPicPr>
        <p:blipFill rotWithShape="1">
          <a:blip r:embed="rId2">
            <a:extLst>
              <a:ext uri="{28A0092B-C50C-407E-A947-70E740481C1C}">
                <a14:useLocalDpi xmlns:a14="http://schemas.microsoft.com/office/drawing/2010/main" val="0"/>
              </a:ext>
            </a:extLst>
          </a:blip>
          <a:srcRect t="15983" r="9091" b="564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20DD77-AFA3-4A7D-AFE2-76F77E1D5B4E}"/>
              </a:ext>
            </a:extLst>
          </p:cNvPr>
          <p:cNvSpPr>
            <a:spLocks noGrp="1"/>
          </p:cNvSpPr>
          <p:nvPr>
            <p:ph type="title"/>
          </p:nvPr>
        </p:nvSpPr>
        <p:spPr>
          <a:xfrm>
            <a:off x="594804" y="640263"/>
            <a:ext cx="6619811" cy="1344975"/>
          </a:xfrm>
        </p:spPr>
        <p:txBody>
          <a:bodyPr>
            <a:normAutofit/>
          </a:bodyPr>
          <a:lstStyle/>
          <a:p>
            <a:r>
              <a:rPr lang="en-US" sz="4000"/>
              <a:t>Supplemental reading</a:t>
            </a:r>
            <a:endParaRPr lang="en-CA" sz="4000"/>
          </a:p>
        </p:txBody>
      </p:sp>
      <p:sp>
        <p:nvSpPr>
          <p:cNvPr id="3" name="Content Placeholder 2">
            <a:extLst>
              <a:ext uri="{FF2B5EF4-FFF2-40B4-BE49-F238E27FC236}">
                <a16:creationId xmlns:a16="http://schemas.microsoft.com/office/drawing/2014/main" id="{C664F2AE-2C28-49B1-BFAB-F6FBEC1E56C5}"/>
              </a:ext>
            </a:extLst>
          </p:cNvPr>
          <p:cNvSpPr>
            <a:spLocks noGrp="1"/>
          </p:cNvSpPr>
          <p:nvPr>
            <p:ph idx="1"/>
          </p:nvPr>
        </p:nvSpPr>
        <p:spPr>
          <a:xfrm>
            <a:off x="594109" y="1700784"/>
            <a:ext cx="6620505" cy="4193989"/>
          </a:xfrm>
        </p:spPr>
        <p:txBody>
          <a:bodyPr>
            <a:normAutofit fontScale="92500" lnSpcReduction="20000"/>
          </a:bodyPr>
          <a:lstStyle/>
          <a:p>
            <a:pPr marL="0" lvl="0" indent="0">
              <a:spcBef>
                <a:spcPts val="600"/>
              </a:spcBef>
              <a:spcAft>
                <a:spcPts val="600"/>
              </a:spcAft>
              <a:buNone/>
            </a:pPr>
            <a:r>
              <a:rPr lang="en-US" sz="1500" i="1" dirty="0">
                <a:effectLst/>
                <a:latin typeface="Calibri" panose="020F0502020204030204" pitchFamily="34" charset="0"/>
                <a:ea typeface="Calibri" panose="020F0502020204030204" pitchFamily="34" charset="0"/>
                <a:cs typeface="Times New Roman" panose="02020603050405020304" pitchFamily="18" charset="0"/>
              </a:rPr>
              <a:t>1. </a:t>
            </a:r>
            <a:r>
              <a:rPr lang="en-US" sz="1500" b="1" i="1" dirty="0">
                <a:effectLst/>
                <a:latin typeface="Calibri" panose="020F0502020204030204" pitchFamily="34" charset="0"/>
                <a:ea typeface="Calibri" panose="020F0502020204030204" pitchFamily="34" charset="0"/>
                <a:cs typeface="Times New Roman" panose="02020603050405020304" pitchFamily="18" charset="0"/>
              </a:rPr>
              <a:t>IFLA trend report update 2021 </a:t>
            </a:r>
            <a:r>
              <a:rPr lang="en-US" sz="1500" i="1" dirty="0">
                <a:effectLst/>
                <a:latin typeface="Calibri" panose="020F0502020204030204" pitchFamily="34" charset="0"/>
                <a:ea typeface="Calibri" panose="020F0502020204030204" pitchFamily="34" charset="0"/>
                <a:cs typeface="Times New Roman" panose="02020603050405020304" pitchFamily="18" charset="0"/>
              </a:rPr>
              <a:t>released.</a:t>
            </a:r>
            <a:r>
              <a:rPr lang="en-US" sz="1500" dirty="0">
                <a:effectLst/>
                <a:latin typeface="Calibri" panose="020F0502020204030204" pitchFamily="34" charset="0"/>
                <a:ea typeface="Calibri" panose="020F0502020204030204" pitchFamily="34" charset="0"/>
                <a:cs typeface="Times New Roman" panose="02020603050405020304" pitchFamily="18" charset="0"/>
              </a:rPr>
              <a:t>(2022 January 6). </a:t>
            </a:r>
            <a:r>
              <a:rPr lang="en-US" sz="1500" u="sng" dirty="0">
                <a:effectLst/>
                <a:latin typeface="Calibri" panose="020F0502020204030204" pitchFamily="34" charset="0"/>
                <a:ea typeface="Calibri" panose="020F0502020204030204" pitchFamily="34" charset="0"/>
                <a:cs typeface="Times New Roman" panose="02020603050405020304" pitchFamily="18" charset="0"/>
                <a:hlinkClick r:id="rId3"/>
              </a:rPr>
              <a:t>https://www.ifla.org/news/ifla-trend-report-2021-update-released/</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Bef>
                <a:spcPts val="600"/>
              </a:spcBef>
              <a:spcAft>
                <a:spcPts val="600"/>
              </a:spcAft>
            </a:pPr>
            <a:r>
              <a:rPr lang="en-US" sz="1500" i="1" dirty="0">
                <a:effectLst/>
                <a:latin typeface="Calibri" panose="020F0502020204030204" pitchFamily="34" charset="0"/>
                <a:ea typeface="Calibri" panose="020F0502020204030204" pitchFamily="34" charset="0"/>
                <a:cs typeface="Times New Roman" panose="02020603050405020304" pitchFamily="18" charset="0"/>
              </a:rPr>
              <a:t>“…the 2021 Update of its Trend Report, based on the ideas submitted by emerging library leaders ahead of our World Library and Information Congress. We invite you to look through, and think how these trends will interact and impact upon our institutions, our profession and our communities.”</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600"/>
              </a:spcBef>
              <a:spcAft>
                <a:spcPts val="600"/>
              </a:spcAft>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2. </a:t>
            </a:r>
            <a:r>
              <a:rPr lang="en-US" sz="1500" dirty="0" err="1">
                <a:effectLst/>
                <a:latin typeface="Calibri" panose="020F0502020204030204" pitchFamily="34" charset="0"/>
                <a:ea typeface="Calibri" panose="020F0502020204030204" pitchFamily="34" charset="0"/>
                <a:cs typeface="Times New Roman" panose="02020603050405020304" pitchFamily="18" charset="0"/>
              </a:rPr>
              <a:t>Szmodis</a:t>
            </a:r>
            <a:r>
              <a:rPr lang="en-US" sz="1500" dirty="0">
                <a:effectLst/>
                <a:latin typeface="Calibri" panose="020F0502020204030204" pitchFamily="34" charset="0"/>
                <a:ea typeface="Calibri" panose="020F0502020204030204" pitchFamily="34" charset="0"/>
                <a:cs typeface="Times New Roman" panose="02020603050405020304" pitchFamily="18" charset="0"/>
              </a:rPr>
              <a:t>, P. (2021). </a:t>
            </a:r>
            <a:r>
              <a:rPr lang="en-US" sz="1500" b="1" i="1" dirty="0">
                <a:effectLst/>
                <a:latin typeface="Calibri" panose="020F0502020204030204" pitchFamily="34" charset="0"/>
                <a:ea typeface="Calibri" panose="020F0502020204030204" pitchFamily="34" charset="0"/>
                <a:cs typeface="Times New Roman" panose="02020603050405020304" pitchFamily="18" charset="0"/>
              </a:rPr>
              <a:t>Why every future librarian should take learning cataloging seriously.</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u="sng" dirty="0">
                <a:effectLst/>
                <a:latin typeface="Calibri" panose="020F0502020204030204" pitchFamily="34" charset="0"/>
                <a:ea typeface="Calibri" panose="020F0502020204030204" pitchFamily="34" charset="0"/>
                <a:cs typeface="Times New Roman" panose="02020603050405020304" pitchFamily="18" charset="0"/>
                <a:hlinkClick r:id="rId4"/>
              </a:rPr>
              <a:t>https://hacklibraryschool.com/2021/09/27/why-every-future-librarian-should-take-learning-cataloging-seriously/</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Bef>
                <a:spcPts val="600"/>
              </a:spcBef>
              <a:spcAft>
                <a:spcPts val="6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“I also learned a lot about the value of a well-cataloged collection and the importance of understanding fundamentals about how library catalogs work.”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Cataloging improves your search skills” “Cataloging helps you understand the differences between works, expressions, manifestations, and items”</a:t>
            </a:r>
            <a:r>
              <a:rPr lang="en-US" sz="1500" i="0" dirty="0">
                <a:effectLst/>
                <a:latin typeface="Calibri" panose="020F0502020204030204" pitchFamily="34" charset="0"/>
                <a:ea typeface="Calibri" panose="020F0502020204030204" pitchFamily="34" charset="0"/>
                <a:cs typeface="Times New Roman" panose="02020603050405020304" pitchFamily="18" charset="0"/>
              </a:rPr>
              <a:t> </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spcAft>
                <a:spcPts val="600"/>
              </a:spcAft>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3. Tillman, RK. (2022). </a:t>
            </a:r>
            <a:r>
              <a:rPr lang="en-US" sz="1500" b="1" i="1" dirty="0"/>
              <a:t>MARC Records vs. the Catalog. (</a:t>
            </a:r>
            <a:r>
              <a:rPr lang="en-US" sz="1500" dirty="0"/>
              <a:t>presented at the ALA Core Catalog Management Interest Group on March 9) </a:t>
            </a:r>
            <a:r>
              <a:rPr lang="en-US" sz="1500" dirty="0">
                <a:hlinkClick r:id="rId5"/>
              </a:rPr>
              <a:t>https://ruthtillman.com/talk/marc-records-vs-catalog/</a:t>
            </a:r>
            <a:endParaRPr lang="en-US" sz="1500" u="sng"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600"/>
              </a:spcBef>
              <a:spcAft>
                <a:spcPts val="600"/>
              </a:spcAft>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a:effectLst/>
                <a:latin typeface="Calibri" panose="020F0502020204030204" pitchFamily="34" charset="0"/>
                <a:ea typeface="Calibri" panose="020F0502020204030204" pitchFamily="34" charset="0"/>
                <a:cs typeface="Times New Roman" panose="02020603050405020304" pitchFamily="18" charset="0"/>
              </a:rPr>
              <a:t>4. </a:t>
            </a:r>
            <a:r>
              <a:rPr lang="en-US" sz="1500" dirty="0">
                <a:effectLst/>
                <a:latin typeface="Calibri" panose="020F0502020204030204" pitchFamily="34" charset="0"/>
                <a:ea typeface="Calibri" panose="020F0502020204030204" pitchFamily="34" charset="0"/>
                <a:cs typeface="Times New Roman" panose="02020603050405020304" pitchFamily="18" charset="0"/>
              </a:rPr>
              <a:t>Wardle, C. (September 1, 2019). </a:t>
            </a:r>
            <a:r>
              <a:rPr lang="en-US" sz="1500" b="1" i="1" dirty="0">
                <a:effectLst/>
                <a:latin typeface="Calibri" panose="020F0502020204030204" pitchFamily="34" charset="0"/>
                <a:ea typeface="Calibri" panose="020F0502020204030204" pitchFamily="34" charset="0"/>
                <a:cs typeface="Times New Roman" panose="02020603050405020304" pitchFamily="18" charset="0"/>
              </a:rPr>
              <a:t>Misinformation has created a new world disorder</a:t>
            </a:r>
            <a:r>
              <a:rPr lang="en-US" sz="1500" b="1" dirty="0">
                <a:effectLst/>
                <a:latin typeface="Calibri" panose="020F0502020204030204" pitchFamily="34" charset="0"/>
                <a:ea typeface="Calibri" panose="020F0502020204030204" pitchFamily="34" charset="0"/>
                <a:cs typeface="Times New Roman" panose="02020603050405020304" pitchFamily="18" charset="0"/>
              </a:rPr>
              <a:t> in Scientific American </a:t>
            </a:r>
            <a:r>
              <a:rPr lang="en-US" sz="1500" dirty="0">
                <a:effectLst/>
                <a:latin typeface="Calibri" panose="020F0502020204030204" pitchFamily="34" charset="0"/>
                <a:ea typeface="Calibri" panose="020F0502020204030204" pitchFamily="34" charset="0"/>
                <a:cs typeface="Times New Roman" panose="02020603050405020304" pitchFamily="18" charset="0"/>
              </a:rPr>
              <a:t>(Sept. 2019) </a:t>
            </a:r>
            <a:r>
              <a:rPr lang="en-US" sz="1500" u="sng" dirty="0">
                <a:effectLst/>
                <a:latin typeface="Calibri" panose="020F0502020204030204" pitchFamily="34" charset="0"/>
                <a:ea typeface="Calibri" panose="020F0502020204030204" pitchFamily="34" charset="0"/>
                <a:cs typeface="Times New Roman" panose="02020603050405020304" pitchFamily="18" charset="0"/>
                <a:hlinkClick r:id="rId6"/>
              </a:rPr>
              <a:t>https://www.scientificamerican.com/article/misinformation-has-created-a-new-world-disorder/</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100" dirty="0"/>
          </a:p>
        </p:txBody>
      </p:sp>
    </p:spTree>
    <p:extLst>
      <p:ext uri="{BB962C8B-B14F-4D97-AF65-F5344CB8AC3E}">
        <p14:creationId xmlns:p14="http://schemas.microsoft.com/office/powerpoint/2010/main" val="256159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147F97B-34DD-47A8-B1E1-B14BB02F760E}"/>
              </a:ext>
            </a:extLst>
          </p:cNvPr>
          <p:cNvSpPr>
            <a:spLocks noGrp="1"/>
          </p:cNvSpPr>
          <p:nvPr>
            <p:ph type="title"/>
          </p:nvPr>
        </p:nvSpPr>
        <p:spPr>
          <a:xfrm>
            <a:off x="455066" y="2767106"/>
            <a:ext cx="3085803" cy="1119094"/>
          </a:xfrm>
        </p:spPr>
        <p:txBody>
          <a:bodyPr vert="horz" lIns="91440" tIns="45720" rIns="91440" bIns="45720" rtlCol="0" anchor="t">
            <a:normAutofit fontScale="90000"/>
          </a:bodyPr>
          <a:lstStyle/>
          <a:p>
            <a:r>
              <a:rPr lang="en-US" sz="2700" i="1" dirty="0">
                <a:solidFill>
                  <a:srgbClr val="FFFFFF"/>
                </a:solidFill>
              </a:rPr>
              <a:t>T</a:t>
            </a:r>
            <a:r>
              <a:rPr lang="en-US" sz="2700" i="1" kern="1200" dirty="0">
                <a:solidFill>
                  <a:srgbClr val="FFFFFF"/>
                </a:solidFill>
                <a:effectLst/>
                <a:latin typeface="+mj-lt"/>
                <a:ea typeface="+mj-ea"/>
                <a:cs typeface="+mj-cs"/>
              </a:rPr>
              <a:t>he House of Arts and Sciences</a:t>
            </a:r>
            <a:br>
              <a:rPr lang="en-US" sz="4000" kern="1200" dirty="0">
                <a:solidFill>
                  <a:srgbClr val="FFFFFF"/>
                </a:solidFill>
                <a:effectLst/>
                <a:latin typeface="+mj-lt"/>
                <a:ea typeface="+mj-ea"/>
                <a:cs typeface="+mj-cs"/>
              </a:rPr>
            </a:br>
            <a:br>
              <a:rPr lang="en-US" sz="4000" kern="1200" dirty="0">
                <a:solidFill>
                  <a:srgbClr val="FFFFFF"/>
                </a:solidFill>
                <a:effectLst/>
                <a:latin typeface="+mj-lt"/>
                <a:ea typeface="+mj-ea"/>
                <a:cs typeface="+mj-cs"/>
              </a:rPr>
            </a:br>
            <a:endParaRPr lang="en-US" sz="4000" kern="1200" dirty="0">
              <a:solidFill>
                <a:srgbClr val="FFFFFF"/>
              </a:solidFill>
              <a:latin typeface="+mj-lt"/>
              <a:ea typeface="+mj-ea"/>
              <a:cs typeface="+mj-cs"/>
            </a:endParaRPr>
          </a:p>
        </p:txBody>
      </p:sp>
      <p:pic>
        <p:nvPicPr>
          <p:cNvPr id="5" name="Content Placeholder 4" descr="Diagram&#10;&#10;Description automatically generated">
            <a:extLst>
              <a:ext uri="{FF2B5EF4-FFF2-40B4-BE49-F238E27FC236}">
                <a16:creationId xmlns:a16="http://schemas.microsoft.com/office/drawing/2014/main" id="{A4D626E1-4132-40FD-8540-914312E18D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6633" y="467208"/>
            <a:ext cx="4857338" cy="5923584"/>
          </a:xfrm>
          <a:prstGeom prst="rect">
            <a:avLst/>
          </a:prstGeom>
        </p:spPr>
      </p:pic>
      <p:sp>
        <p:nvSpPr>
          <p:cNvPr id="11" name="TextBox 10">
            <a:extLst>
              <a:ext uri="{FF2B5EF4-FFF2-40B4-BE49-F238E27FC236}">
                <a16:creationId xmlns:a16="http://schemas.microsoft.com/office/drawing/2014/main" id="{2EA6172C-D8C6-4FA8-89C6-932E850D818C}"/>
              </a:ext>
            </a:extLst>
          </p:cNvPr>
          <p:cNvSpPr txBox="1"/>
          <p:nvPr/>
        </p:nvSpPr>
        <p:spPr>
          <a:xfrm>
            <a:off x="510890" y="4873365"/>
            <a:ext cx="3581401" cy="523220"/>
          </a:xfrm>
          <a:prstGeom prst="rect">
            <a:avLst/>
          </a:prstGeom>
          <a:noFill/>
        </p:spPr>
        <p:txBody>
          <a:bodyPr wrap="square">
            <a:spAutoFit/>
          </a:bodyPr>
          <a:lstStyle/>
          <a:p>
            <a:r>
              <a:rPr lang="en-US" sz="2800" kern="1200" dirty="0">
                <a:solidFill>
                  <a:srgbClr val="FFFFFF"/>
                </a:solidFill>
                <a:effectLst/>
                <a:latin typeface="+mj-lt"/>
                <a:ea typeface="+mj-ea"/>
                <a:cs typeface="+mj-cs"/>
              </a:rPr>
              <a:t>The End</a:t>
            </a:r>
            <a:endParaRPr lang="en-CA" sz="2800" dirty="0"/>
          </a:p>
        </p:txBody>
      </p:sp>
      <p:sp>
        <p:nvSpPr>
          <p:cNvPr id="3" name="TextBox 2">
            <a:extLst>
              <a:ext uri="{FF2B5EF4-FFF2-40B4-BE49-F238E27FC236}">
                <a16:creationId xmlns:a16="http://schemas.microsoft.com/office/drawing/2014/main" id="{92D15174-C6ED-4FFB-9978-EE0602DCEB6C}"/>
              </a:ext>
            </a:extLst>
          </p:cNvPr>
          <p:cNvSpPr txBox="1"/>
          <p:nvPr/>
        </p:nvSpPr>
        <p:spPr>
          <a:xfrm>
            <a:off x="7322585" y="5211919"/>
            <a:ext cx="2246577" cy="369332"/>
          </a:xfrm>
          <a:prstGeom prst="rect">
            <a:avLst/>
          </a:prstGeom>
          <a:noFill/>
        </p:spPr>
        <p:txBody>
          <a:bodyPr wrap="none" rtlCol="0">
            <a:spAutoFit/>
          </a:bodyPr>
          <a:lstStyle/>
          <a:p>
            <a:r>
              <a:rPr lang="en-US" sz="1800" b="1" i="1" kern="1200" dirty="0">
                <a:effectLst/>
                <a:latin typeface="+mj-lt"/>
                <a:ea typeface="+mj-ea"/>
                <a:cs typeface="+mj-cs"/>
              </a:rPr>
              <a:t>Sailing Upon Two Seas</a:t>
            </a:r>
            <a:endParaRPr lang="en-CA" b="1" dirty="0"/>
          </a:p>
        </p:txBody>
      </p:sp>
    </p:spTree>
    <p:extLst>
      <p:ext uri="{BB962C8B-B14F-4D97-AF65-F5344CB8AC3E}">
        <p14:creationId xmlns:p14="http://schemas.microsoft.com/office/powerpoint/2010/main" val="314390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3000"/>
                                        <p:tgtEl>
                                          <p:spTgt spid="11"/>
                                        </p:tgtEl>
                                      </p:cBhvr>
                                    </p:animEffect>
                                    <p:anim calcmode="lin" valueType="num">
                                      <p:cBhvr>
                                        <p:cTn id="12" dur="3000" fill="hold"/>
                                        <p:tgtEl>
                                          <p:spTgt spid="11"/>
                                        </p:tgtEl>
                                        <p:attrNameLst>
                                          <p:attrName>ppt_x</p:attrName>
                                        </p:attrNameLst>
                                      </p:cBhvr>
                                      <p:tavLst>
                                        <p:tav tm="0">
                                          <p:val>
                                            <p:strVal val="#ppt_x"/>
                                          </p:val>
                                        </p:tav>
                                        <p:tav tm="100000">
                                          <p:val>
                                            <p:strVal val="#ppt_x"/>
                                          </p:val>
                                        </p:tav>
                                      </p:tavLst>
                                    </p:anim>
                                    <p:anim calcmode="lin" valueType="num">
                                      <p:cBhvr>
                                        <p:cTn id="13" dur="3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13D1CA4-1F73-4BBB-9BEA-28A09B22D3EC}"/>
              </a:ext>
            </a:extLst>
          </p:cNvPr>
          <p:cNvSpPr>
            <a:spLocks noGrp="1"/>
          </p:cNvSpPr>
          <p:nvPr>
            <p:ph type="title"/>
          </p:nvPr>
        </p:nvSpPr>
        <p:spPr>
          <a:xfrm>
            <a:off x="568814" y="1305017"/>
            <a:ext cx="3234995" cy="957962"/>
          </a:xfrm>
        </p:spPr>
        <p:txBody>
          <a:bodyPr vert="horz" lIns="91440" tIns="45720" rIns="91440" bIns="45720" rtlCol="0" anchor="t">
            <a:normAutofit fontScale="90000"/>
          </a:bodyPr>
          <a:lstStyle/>
          <a:p>
            <a:pPr marL="285750" indent="-285750">
              <a:lnSpc>
                <a:spcPct val="110000"/>
              </a:lnSpc>
              <a:buFont typeface="Arial" panose="020B0604020202020204" pitchFamily="34" charset="0"/>
              <a:buChar char="•"/>
            </a:pPr>
            <a:r>
              <a:rPr lang="en-US" sz="2000" kern="1200" dirty="0">
                <a:solidFill>
                  <a:schemeClr val="bg1"/>
                </a:solidFill>
                <a:latin typeface="+mn-lt"/>
              </a:rPr>
              <a:t>Cataloging librarian at the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Université</a:t>
            </a:r>
            <a:r>
              <a:rPr lang="en-US" sz="2000" kern="1200" dirty="0">
                <a:solidFill>
                  <a:schemeClr val="bg1"/>
                </a:solidFill>
                <a:latin typeface="+mn-lt"/>
              </a:rPr>
              <a:t> de Zaire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à</a:t>
            </a:r>
            <a:r>
              <a:rPr lang="en-US" sz="2000" kern="1200" dirty="0">
                <a:solidFill>
                  <a:schemeClr val="bg1"/>
                </a:solidFill>
                <a:latin typeface="+mn-lt"/>
              </a:rPr>
              <a:t> Kisangani (now DR Congo)</a:t>
            </a:r>
            <a:br>
              <a:rPr lang="en-US" sz="1800" kern="1200" dirty="0">
                <a:solidFill>
                  <a:schemeClr val="bg1"/>
                </a:solidFill>
                <a:latin typeface="+mn-lt"/>
                <a:ea typeface="+mj-ea"/>
                <a:cs typeface="+mj-cs"/>
              </a:rPr>
            </a:br>
            <a:br>
              <a:rPr lang="en-US" sz="1800" kern="1200" dirty="0">
                <a:solidFill>
                  <a:schemeClr val="bg1"/>
                </a:solidFill>
                <a:latin typeface="+mn-lt"/>
                <a:ea typeface="+mj-ea"/>
                <a:cs typeface="+mj-cs"/>
              </a:rPr>
            </a:br>
            <a:br>
              <a:rPr lang="en-US" sz="1800" kern="1200" dirty="0">
                <a:solidFill>
                  <a:schemeClr val="bg1"/>
                </a:solidFill>
                <a:latin typeface="+mn-lt"/>
                <a:ea typeface="+mj-ea"/>
                <a:cs typeface="+mj-cs"/>
              </a:rPr>
            </a:br>
            <a:br>
              <a:rPr lang="en-US" sz="1800" kern="1200" dirty="0">
                <a:solidFill>
                  <a:schemeClr val="bg1"/>
                </a:solidFill>
                <a:latin typeface="+mn-lt"/>
                <a:ea typeface="+mj-ea"/>
                <a:cs typeface="+mj-cs"/>
              </a:rPr>
            </a:br>
            <a:endParaRPr lang="en-US" sz="1800" kern="1200" dirty="0">
              <a:solidFill>
                <a:schemeClr val="bg1"/>
              </a:solidFill>
              <a:latin typeface="+mn-lt"/>
              <a:ea typeface="+mj-ea"/>
              <a:cs typeface="+mj-cs"/>
            </a:endParaRPr>
          </a:p>
        </p:txBody>
      </p:sp>
      <p:pic>
        <p:nvPicPr>
          <p:cNvPr id="9" name="Content Placeholder 8" descr="A person walking on a dirt path next to a building&#10;&#10;Description automatically generated with low confidence">
            <a:extLst>
              <a:ext uri="{FF2B5EF4-FFF2-40B4-BE49-F238E27FC236}">
                <a16:creationId xmlns:a16="http://schemas.microsoft.com/office/drawing/2014/main" id="{A1860CD2-007A-448E-9D77-1DCA1AB25EB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158" b="3635"/>
          <a:stretch/>
        </p:blipFill>
        <p:spPr>
          <a:xfrm>
            <a:off x="4395300" y="982074"/>
            <a:ext cx="7225748" cy="3979386"/>
          </a:xfrm>
          <a:prstGeom prst="rect">
            <a:avLst/>
          </a:prstGeom>
        </p:spPr>
      </p:pic>
      <p:sp>
        <p:nvSpPr>
          <p:cNvPr id="6" name="TextBox 5">
            <a:extLst>
              <a:ext uri="{FF2B5EF4-FFF2-40B4-BE49-F238E27FC236}">
                <a16:creationId xmlns:a16="http://schemas.microsoft.com/office/drawing/2014/main" id="{4579A25B-BB8D-4E7A-BA7C-3974B00C8D39}"/>
              </a:ext>
            </a:extLst>
          </p:cNvPr>
          <p:cNvSpPr txBox="1"/>
          <p:nvPr/>
        </p:nvSpPr>
        <p:spPr>
          <a:xfrm>
            <a:off x="4395302" y="5039975"/>
            <a:ext cx="7225747" cy="461665"/>
          </a:xfrm>
          <a:prstGeom prst="rect">
            <a:avLst/>
          </a:prstGeom>
          <a:noFill/>
        </p:spPr>
        <p:txBody>
          <a:bodyPr wrap="square" rtlCol="0">
            <a:spAutoFit/>
          </a:bodyPr>
          <a:lstStyle/>
          <a:p>
            <a:pPr algn="ctr"/>
            <a:r>
              <a:rPr lang="en-US" sz="2400" dirty="0"/>
              <a:t>“New” Library building 1983 – Kisangani, Congo</a:t>
            </a:r>
            <a:endParaRPr lang="en-CA" sz="2400" dirty="0"/>
          </a:p>
        </p:txBody>
      </p:sp>
      <p:sp>
        <p:nvSpPr>
          <p:cNvPr id="18" name="TextBox 17">
            <a:extLst>
              <a:ext uri="{FF2B5EF4-FFF2-40B4-BE49-F238E27FC236}">
                <a16:creationId xmlns:a16="http://schemas.microsoft.com/office/drawing/2014/main" id="{A05013FD-16A7-4451-97EC-9C07B6062F0B}"/>
              </a:ext>
            </a:extLst>
          </p:cNvPr>
          <p:cNvSpPr txBox="1"/>
          <p:nvPr/>
        </p:nvSpPr>
        <p:spPr>
          <a:xfrm>
            <a:off x="493609" y="527969"/>
            <a:ext cx="3544995" cy="584775"/>
          </a:xfrm>
          <a:prstGeom prst="rect">
            <a:avLst/>
          </a:prstGeom>
          <a:noFill/>
        </p:spPr>
        <p:txBody>
          <a:bodyPr wrap="square">
            <a:spAutoFit/>
          </a:bodyPr>
          <a:lstStyle/>
          <a:p>
            <a:r>
              <a:rPr lang="en-US" sz="3200" kern="1200" dirty="0">
                <a:solidFill>
                  <a:schemeClr val="bg1"/>
                </a:solidFill>
                <a:latin typeface="+mn-lt"/>
                <a:ea typeface="+mj-ea"/>
                <a:cs typeface="+mj-cs"/>
              </a:rPr>
              <a:t>Louise </a:t>
            </a:r>
            <a:r>
              <a:rPr lang="en-US" sz="3200" kern="1200" dirty="0" err="1">
                <a:solidFill>
                  <a:schemeClr val="bg1"/>
                </a:solidFill>
                <a:latin typeface="+mn-lt"/>
                <a:ea typeface="+mj-ea"/>
                <a:cs typeface="+mj-cs"/>
              </a:rPr>
              <a:t>Mould</a:t>
            </a:r>
            <a:r>
              <a:rPr lang="en-US" sz="3200" kern="1200" dirty="0">
                <a:solidFill>
                  <a:schemeClr val="bg1"/>
                </a:solidFill>
                <a:latin typeface="+mn-lt"/>
                <a:ea typeface="+mj-ea"/>
                <a:cs typeface="+mj-cs"/>
              </a:rPr>
              <a:t>, c.v.</a:t>
            </a:r>
            <a:endParaRPr lang="en-CA" sz="3200" dirty="0"/>
          </a:p>
        </p:txBody>
      </p:sp>
      <p:sp>
        <p:nvSpPr>
          <p:cNvPr id="4" name="TextBox 3">
            <a:extLst>
              <a:ext uri="{FF2B5EF4-FFF2-40B4-BE49-F238E27FC236}">
                <a16:creationId xmlns:a16="http://schemas.microsoft.com/office/drawing/2014/main" id="{3883A642-B558-4B97-B4BD-E062196DDAC5}"/>
              </a:ext>
            </a:extLst>
          </p:cNvPr>
          <p:cNvSpPr txBox="1"/>
          <p:nvPr/>
        </p:nvSpPr>
        <p:spPr>
          <a:xfrm>
            <a:off x="568814" y="5915402"/>
            <a:ext cx="3056856"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ea typeface="+mj-ea"/>
                <a:cs typeface="+mj-cs"/>
              </a:rPr>
              <a:t>Librarian at Holland College Library Services, Canada</a:t>
            </a:r>
            <a:endParaRPr lang="en-CA" dirty="0"/>
          </a:p>
        </p:txBody>
      </p:sp>
      <p:sp>
        <p:nvSpPr>
          <p:cNvPr id="21" name="TextBox 20">
            <a:extLst>
              <a:ext uri="{FF2B5EF4-FFF2-40B4-BE49-F238E27FC236}">
                <a16:creationId xmlns:a16="http://schemas.microsoft.com/office/drawing/2014/main" id="{780ADCC5-360C-4EB0-8025-C28EA487A490}"/>
              </a:ext>
            </a:extLst>
          </p:cNvPr>
          <p:cNvSpPr txBox="1"/>
          <p:nvPr/>
        </p:nvSpPr>
        <p:spPr>
          <a:xfrm>
            <a:off x="568813" y="4595660"/>
            <a:ext cx="3071031" cy="1200329"/>
          </a:xfrm>
          <a:prstGeom prst="rect">
            <a:avLst/>
          </a:prstGeom>
          <a:noFill/>
        </p:spPr>
        <p:txBody>
          <a:bodyPr wrap="square">
            <a:spAutoFit/>
          </a:bodyPr>
          <a:lstStyle/>
          <a:p>
            <a:pPr marL="285750" indent="-285750">
              <a:buFont typeface="Arial" panose="020B0604020202020204" pitchFamily="34" charset="0"/>
              <a:buChar char="•"/>
            </a:pPr>
            <a:r>
              <a:rPr lang="en-US" sz="1800" kern="1200" dirty="0">
                <a:solidFill>
                  <a:schemeClr val="bg1"/>
                </a:solidFill>
                <a:latin typeface="+mn-lt"/>
                <a:ea typeface="+mj-ea"/>
                <a:cs typeface="+mj-cs"/>
              </a:rPr>
              <a:t>Cataloging and Metadata librarian at the University of Prince Edward Island, Canada</a:t>
            </a:r>
            <a:endParaRPr lang="en-CA" dirty="0"/>
          </a:p>
        </p:txBody>
      </p:sp>
      <p:sp>
        <p:nvSpPr>
          <p:cNvPr id="23" name="TextBox 22">
            <a:extLst>
              <a:ext uri="{FF2B5EF4-FFF2-40B4-BE49-F238E27FC236}">
                <a16:creationId xmlns:a16="http://schemas.microsoft.com/office/drawing/2014/main" id="{104E5B96-9791-4F27-9CD3-67E8C426A05B}"/>
              </a:ext>
            </a:extLst>
          </p:cNvPr>
          <p:cNvSpPr txBox="1"/>
          <p:nvPr/>
        </p:nvSpPr>
        <p:spPr>
          <a:xfrm>
            <a:off x="566676" y="3949329"/>
            <a:ext cx="3073169" cy="646331"/>
          </a:xfrm>
          <a:prstGeom prst="rect">
            <a:avLst/>
          </a:prstGeom>
          <a:noFill/>
        </p:spPr>
        <p:txBody>
          <a:bodyPr wrap="square">
            <a:spAutoFit/>
          </a:bodyPr>
          <a:lstStyle/>
          <a:p>
            <a:pPr marL="285750" indent="-285750">
              <a:buFont typeface="Arial" panose="020B0604020202020204" pitchFamily="34" charset="0"/>
              <a:buChar char="•"/>
            </a:pPr>
            <a:r>
              <a:rPr lang="en-US" sz="1800" dirty="0">
                <a:solidFill>
                  <a:schemeClr val="bg1"/>
                </a:solidFill>
              </a:rPr>
              <a:t>Director of the </a:t>
            </a:r>
            <a:r>
              <a:rPr lang="en-US" sz="1800" dirty="0">
                <a:solidFill>
                  <a:schemeClr val="bg1"/>
                </a:solidFill>
                <a:latin typeface="Calibri" panose="020F0502020204030204" pitchFamily="34" charset="0"/>
                <a:ea typeface="Times New Roman" panose="02020603050405020304" pitchFamily="18" charset="0"/>
              </a:rPr>
              <a:t>Bahá’í</a:t>
            </a:r>
            <a:r>
              <a:rPr lang="en-US" sz="1800" dirty="0">
                <a:solidFill>
                  <a:schemeClr val="bg1"/>
                </a:solidFill>
              </a:rPr>
              <a:t> World Centre Library</a:t>
            </a:r>
            <a:endParaRPr lang="en-CA" dirty="0"/>
          </a:p>
        </p:txBody>
      </p:sp>
      <p:sp>
        <p:nvSpPr>
          <p:cNvPr id="25" name="TextBox 24">
            <a:extLst>
              <a:ext uri="{FF2B5EF4-FFF2-40B4-BE49-F238E27FC236}">
                <a16:creationId xmlns:a16="http://schemas.microsoft.com/office/drawing/2014/main" id="{10E46792-EADD-4E2A-AE5D-08AAC167F4E2}"/>
              </a:ext>
            </a:extLst>
          </p:cNvPr>
          <p:cNvSpPr txBox="1"/>
          <p:nvPr/>
        </p:nvSpPr>
        <p:spPr>
          <a:xfrm>
            <a:off x="542418" y="2958683"/>
            <a:ext cx="3056856" cy="923330"/>
          </a:xfrm>
          <a:prstGeom prst="rect">
            <a:avLst/>
          </a:prstGeom>
          <a:noFill/>
        </p:spPr>
        <p:txBody>
          <a:bodyPr wrap="square">
            <a:spAutoFit/>
          </a:bodyPr>
          <a:lstStyle/>
          <a:p>
            <a:pPr marL="285750" indent="-285750">
              <a:buFont typeface="Arial" panose="020B0604020202020204" pitchFamily="34" charset="0"/>
              <a:buChar char="•"/>
            </a:pPr>
            <a:r>
              <a:rPr lang="en-US" sz="1800" kern="1200" dirty="0">
                <a:solidFill>
                  <a:schemeClr val="bg1"/>
                </a:solidFill>
                <a:latin typeface="+mn-lt"/>
                <a:ea typeface="+mj-ea"/>
                <a:cs typeface="+mj-cs"/>
              </a:rPr>
              <a:t>Cataloging &amp; </a:t>
            </a:r>
            <a:r>
              <a:rPr lang="en-US" sz="1800" dirty="0">
                <a:solidFill>
                  <a:schemeClr val="bg1"/>
                </a:solidFill>
                <a:latin typeface="+mn-lt"/>
              </a:rPr>
              <a:t>Deputy  librarian at </a:t>
            </a:r>
            <a:r>
              <a:rPr lang="en-US" sz="1800" kern="1200" dirty="0">
                <a:solidFill>
                  <a:schemeClr val="bg1"/>
                </a:solidFill>
                <a:latin typeface="+mn-lt"/>
                <a:ea typeface="+mj-ea"/>
                <a:cs typeface="+mj-cs"/>
              </a:rPr>
              <a:t>the </a:t>
            </a:r>
            <a:r>
              <a:rPr lang="en-US" sz="1800" dirty="0">
                <a:solidFill>
                  <a:schemeClr val="bg1"/>
                </a:solidFill>
                <a:effectLst/>
                <a:latin typeface="Calibri" panose="020F0502020204030204" pitchFamily="34" charset="0"/>
                <a:ea typeface="Times New Roman" panose="02020603050405020304" pitchFamily="18" charset="0"/>
              </a:rPr>
              <a:t>Bahá’í</a:t>
            </a:r>
            <a:r>
              <a:rPr lang="en-US" sz="1800" kern="1200" dirty="0">
                <a:solidFill>
                  <a:schemeClr val="bg1"/>
                </a:solidFill>
                <a:latin typeface="+mn-lt"/>
                <a:ea typeface="+mj-ea"/>
                <a:cs typeface="+mj-cs"/>
              </a:rPr>
              <a:t> World Centre Library</a:t>
            </a:r>
            <a:endParaRPr lang="en-CA" dirty="0"/>
          </a:p>
        </p:txBody>
      </p:sp>
      <p:sp>
        <p:nvSpPr>
          <p:cNvPr id="27" name="TextBox 26">
            <a:extLst>
              <a:ext uri="{FF2B5EF4-FFF2-40B4-BE49-F238E27FC236}">
                <a16:creationId xmlns:a16="http://schemas.microsoft.com/office/drawing/2014/main" id="{2851CED0-9A87-4548-8244-7179820A45E7}"/>
              </a:ext>
            </a:extLst>
          </p:cNvPr>
          <p:cNvSpPr txBox="1"/>
          <p:nvPr/>
        </p:nvSpPr>
        <p:spPr>
          <a:xfrm>
            <a:off x="568814" y="2297333"/>
            <a:ext cx="3234995" cy="646331"/>
          </a:xfrm>
          <a:prstGeom prst="rect">
            <a:avLst/>
          </a:prstGeom>
          <a:noFill/>
        </p:spPr>
        <p:txBody>
          <a:bodyPr wrap="square">
            <a:spAutoFit/>
          </a:bodyPr>
          <a:lstStyle/>
          <a:p>
            <a:pPr marL="285750" indent="-285750">
              <a:buFont typeface="Arial" panose="020B0604020202020204" pitchFamily="34" charset="0"/>
              <a:buChar char="•"/>
            </a:pPr>
            <a:r>
              <a:rPr lang="en-US" sz="1800" kern="1200" dirty="0">
                <a:solidFill>
                  <a:schemeClr val="bg1"/>
                </a:solidFill>
                <a:latin typeface="+mn-lt"/>
                <a:ea typeface="+mj-ea"/>
                <a:cs typeface="+mj-cs"/>
              </a:rPr>
              <a:t>Librarian at the </a:t>
            </a:r>
            <a:r>
              <a:rPr lang="en-US" sz="1800" dirty="0">
                <a:solidFill>
                  <a:schemeClr val="bg1"/>
                </a:solidFill>
                <a:effectLst/>
                <a:latin typeface="+mn-lt"/>
                <a:ea typeface="Calibri" panose="020F0502020204030204" pitchFamily="34" charset="0"/>
                <a:cs typeface="Times New Roman" panose="02020603050405020304" pitchFamily="18" charset="0"/>
              </a:rPr>
              <a:t>Université</a:t>
            </a:r>
            <a:r>
              <a:rPr lang="en-US" sz="1800" kern="1200" dirty="0">
                <a:solidFill>
                  <a:schemeClr val="bg1"/>
                </a:solidFill>
                <a:latin typeface="+mn-lt"/>
                <a:ea typeface="+mj-ea"/>
                <a:cs typeface="+mj-cs"/>
              </a:rPr>
              <a:t> de Lubumbashi</a:t>
            </a:r>
            <a:endParaRPr lang="en-CA" dirty="0"/>
          </a:p>
        </p:txBody>
      </p:sp>
    </p:spTree>
    <p:extLst>
      <p:ext uri="{BB962C8B-B14F-4D97-AF65-F5344CB8AC3E}">
        <p14:creationId xmlns:p14="http://schemas.microsoft.com/office/powerpoint/2010/main" val="25995538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1" grpId="0"/>
      <p:bldP spid="23"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D5AA-DAC1-4B37-AF0A-F189831762CC}"/>
              </a:ext>
            </a:extLst>
          </p:cNvPr>
          <p:cNvSpPr>
            <a:spLocks noGrp="1"/>
          </p:cNvSpPr>
          <p:nvPr>
            <p:ph type="title"/>
          </p:nvPr>
        </p:nvSpPr>
        <p:spPr/>
        <p:txBody>
          <a:bodyPr/>
          <a:lstStyle/>
          <a:p>
            <a:r>
              <a:rPr lang="en-US" dirty="0"/>
              <a:t>Introduction </a:t>
            </a:r>
            <a:endParaRPr lang="en-CA" dirty="0"/>
          </a:p>
        </p:txBody>
      </p:sp>
      <p:sp>
        <p:nvSpPr>
          <p:cNvPr id="3" name="Content Placeholder 2">
            <a:extLst>
              <a:ext uri="{FF2B5EF4-FFF2-40B4-BE49-F238E27FC236}">
                <a16:creationId xmlns:a16="http://schemas.microsoft.com/office/drawing/2014/main" id="{E40C1C6A-B06C-4974-B2EF-8B9C7F874BF7}"/>
              </a:ext>
            </a:extLst>
          </p:cNvPr>
          <p:cNvSpPr>
            <a:spLocks noGrp="1"/>
          </p:cNvSpPr>
          <p:nvPr>
            <p:ph sz="half" idx="1"/>
          </p:nvPr>
        </p:nvSpPr>
        <p:spPr/>
        <p:txBody>
          <a:bodyPr>
            <a:normAutofit/>
          </a:bodyPr>
          <a:lstStyle/>
          <a:p>
            <a:r>
              <a:rPr lang="en-US" dirty="0"/>
              <a:t>World Assoc. of Baha’i Librarians and Archivists</a:t>
            </a:r>
          </a:p>
          <a:p>
            <a:r>
              <a:rPr lang="en-US" dirty="0" err="1">
                <a:solidFill>
                  <a:srgbClr val="000000"/>
                </a:solidFill>
                <a:effectLst/>
                <a:ea typeface="Calibri" panose="020F0502020204030204" pitchFamily="34" charset="0"/>
              </a:rPr>
              <a:t>Bahá’í</a:t>
            </a:r>
            <a:r>
              <a:rPr lang="en-US" dirty="0"/>
              <a:t> libraries</a:t>
            </a:r>
          </a:p>
          <a:p>
            <a:r>
              <a:rPr lang="en-US" dirty="0" err="1">
                <a:solidFill>
                  <a:srgbClr val="000000"/>
                </a:solidFill>
                <a:effectLst/>
                <a:ea typeface="Calibri" panose="020F0502020204030204" pitchFamily="34" charset="0"/>
              </a:rPr>
              <a:t>Bahá’í</a:t>
            </a:r>
            <a:r>
              <a:rPr lang="en-US" dirty="0" err="1"/>
              <a:t>s</a:t>
            </a:r>
            <a:r>
              <a:rPr lang="en-US" dirty="0"/>
              <a:t> who are librarians</a:t>
            </a:r>
          </a:p>
          <a:p>
            <a:r>
              <a:rPr lang="en-US" dirty="0"/>
              <a:t>Highlighting certain issues</a:t>
            </a:r>
            <a:r>
              <a:rPr lang="en-CA" dirty="0"/>
              <a:t> (time constraints of presentation)</a:t>
            </a:r>
            <a:endParaRPr lang="en-US" dirty="0"/>
          </a:p>
        </p:txBody>
      </p:sp>
      <p:sp>
        <p:nvSpPr>
          <p:cNvPr id="4" name="Content Placeholder 3">
            <a:extLst>
              <a:ext uri="{FF2B5EF4-FFF2-40B4-BE49-F238E27FC236}">
                <a16:creationId xmlns:a16="http://schemas.microsoft.com/office/drawing/2014/main" id="{F5221452-4F84-486A-8CD2-65388D45A4CE}"/>
              </a:ext>
            </a:extLst>
          </p:cNvPr>
          <p:cNvSpPr>
            <a:spLocks noGrp="1"/>
          </p:cNvSpPr>
          <p:nvPr>
            <p:ph sz="half" idx="2"/>
          </p:nvPr>
        </p:nvSpPr>
        <p:spPr>
          <a:xfrm>
            <a:off x="1699591" y="7603987"/>
            <a:ext cx="5181600" cy="4861560"/>
          </a:xfrm>
        </p:spPr>
        <p:txBody>
          <a:bodyPr>
            <a:normAutofit/>
          </a:bodyPr>
          <a:lstStyle/>
          <a:p>
            <a:pPr marL="0" indent="0">
              <a:buNone/>
            </a:pPr>
            <a:r>
              <a:rPr lang="en-US" sz="1400" dirty="0">
                <a:highlight>
                  <a:srgbClr val="FFFF00"/>
                </a:highlight>
              </a:rPr>
              <a:t>Digital photo collage of elements in a special library. </a:t>
            </a:r>
            <a:endParaRPr lang="en-CA" sz="1400" dirty="0">
              <a:highlight>
                <a:srgbClr val="FFFF00"/>
              </a:highlight>
            </a:endParaRPr>
          </a:p>
        </p:txBody>
      </p:sp>
      <p:pic>
        <p:nvPicPr>
          <p:cNvPr id="6" name="Picture 5" descr="A picture containing text, indoor, shelf&#10;&#10;Description automatically generated">
            <a:extLst>
              <a:ext uri="{FF2B5EF4-FFF2-40B4-BE49-F238E27FC236}">
                <a16:creationId xmlns:a16="http://schemas.microsoft.com/office/drawing/2014/main" id="{86732F81-D590-4E22-B731-8B5D427D6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438235"/>
            <a:ext cx="5063490" cy="3981530"/>
          </a:xfrm>
          <a:prstGeom prst="rect">
            <a:avLst/>
          </a:prstGeom>
        </p:spPr>
      </p:pic>
    </p:spTree>
    <p:extLst>
      <p:ext uri="{BB962C8B-B14F-4D97-AF65-F5344CB8AC3E}">
        <p14:creationId xmlns:p14="http://schemas.microsoft.com/office/powerpoint/2010/main" val="72555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E8EFFE-CBB4-4934-AF9A-59F77DDFA441}"/>
              </a:ext>
            </a:extLst>
          </p:cNvPr>
          <p:cNvSpPr>
            <a:spLocks noGrp="1"/>
          </p:cNvSpPr>
          <p:nvPr>
            <p:ph type="title"/>
          </p:nvPr>
        </p:nvSpPr>
        <p:spPr>
          <a:xfrm>
            <a:off x="524741" y="620392"/>
            <a:ext cx="3808268" cy="5504688"/>
          </a:xfrm>
        </p:spPr>
        <p:txBody>
          <a:bodyPr>
            <a:normAutofit/>
          </a:bodyPr>
          <a:lstStyle/>
          <a:p>
            <a:r>
              <a:rPr lang="en-US" sz="6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Structures of Libraries:</a:t>
            </a:r>
            <a:br>
              <a:rPr lang="en-US" sz="6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shared mission</a:t>
            </a:r>
            <a:endParaRPr lang="en-CA" sz="2800" dirty="0">
              <a:solidFill>
                <a:schemeClr val="bg1"/>
              </a:solidFill>
            </a:endParaRPr>
          </a:p>
        </p:txBody>
      </p:sp>
      <p:graphicFrame>
        <p:nvGraphicFramePr>
          <p:cNvPr id="5" name="Content Placeholder 2">
            <a:extLst>
              <a:ext uri="{FF2B5EF4-FFF2-40B4-BE49-F238E27FC236}">
                <a16:creationId xmlns:a16="http://schemas.microsoft.com/office/drawing/2014/main" id="{1915FACA-A2F1-EC95-D386-E087DAA6AC0B}"/>
              </a:ext>
            </a:extLst>
          </p:cNvPr>
          <p:cNvGraphicFramePr>
            <a:graphicFrameLocks noGrp="1"/>
          </p:cNvGraphicFramePr>
          <p:nvPr>
            <p:ph idx="1"/>
            <p:extLst>
              <p:ext uri="{D42A27DB-BD31-4B8C-83A1-F6EECF244321}">
                <p14:modId xmlns:p14="http://schemas.microsoft.com/office/powerpoint/2010/main" val="948707012"/>
              </p:ext>
            </p:extLst>
          </p:nvPr>
        </p:nvGraphicFramePr>
        <p:xfrm>
          <a:off x="5468389" y="620392"/>
          <a:ext cx="6263640" cy="5929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513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3BD824C-8FA9-4DB2-9295-AFEEF7D3CD8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9F1BEC32-491A-44FC-861B-42DCD37E40E8}"/>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1B52A845-3FE3-4499-88E4-75F77029658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3654A2D2-1D2A-4311-AD44-851DB37DE38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547786C4-3D19-47CB-B046-4627505A85E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EC58A73-3B8A-4B95-80FB-FF035B28290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32E88842-C651-4C61-8362-D4F25202883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E54FF51F-8C4C-4006-A59E-0C243C65D221}"/>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5E5FE79B-8BF1-4236-9A0D-E1234BDE338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5DBE7D-2FA2-4A2D-96C3-501808EB72D4}"/>
              </a:ext>
            </a:extLst>
          </p:cNvPr>
          <p:cNvSpPr>
            <a:spLocks noGrp="1"/>
          </p:cNvSpPr>
          <p:nvPr>
            <p:ph type="title"/>
          </p:nvPr>
        </p:nvSpPr>
        <p:spPr>
          <a:xfrm>
            <a:off x="640080" y="325369"/>
            <a:ext cx="4368602" cy="1956841"/>
          </a:xfrm>
        </p:spPr>
        <p:txBody>
          <a:bodyPr anchor="b">
            <a:normAutofit/>
          </a:bodyPr>
          <a:lstStyle/>
          <a:p>
            <a:r>
              <a:rPr lang="en-US" sz="5400"/>
              <a:t>Serving the organization</a:t>
            </a:r>
            <a:endParaRPr lang="en-CA" sz="54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47D728-BB57-4C4C-B07B-DF86BB457293}"/>
              </a:ext>
            </a:extLst>
          </p:cNvPr>
          <p:cNvSpPr>
            <a:spLocks noGrp="1"/>
          </p:cNvSpPr>
          <p:nvPr>
            <p:ph idx="1"/>
          </p:nvPr>
        </p:nvSpPr>
        <p:spPr>
          <a:xfrm>
            <a:off x="640080" y="2872899"/>
            <a:ext cx="4243589" cy="3320668"/>
          </a:xfrm>
        </p:spPr>
        <p:txBody>
          <a:bodyPr>
            <a:normAutofit/>
          </a:bodyPr>
          <a:lstStyle/>
          <a:p>
            <a:r>
              <a:rPr lang="en-US" sz="2400" dirty="0"/>
              <a:t>All libraries are part of a larger organization.</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The </a:t>
            </a:r>
            <a:r>
              <a:rPr lang="en-US" sz="2400" dirty="0">
                <a:latin typeface="Calibri" panose="020F0502020204030204" pitchFamily="34" charset="0"/>
                <a:ea typeface="Calibri" panose="020F0502020204030204" pitchFamily="34" charset="0"/>
                <a:cs typeface="Times New Roman" panose="02020603050405020304" pitchFamily="18" charset="0"/>
              </a:rPr>
              <a:t>director(s) </a:t>
            </a:r>
            <a:r>
              <a:rPr lang="en-US" sz="2400" dirty="0">
                <a:effectLst/>
                <a:latin typeface="Calibri" panose="020F0502020204030204" pitchFamily="34" charset="0"/>
                <a:ea typeface="Calibri" panose="020F0502020204030204" pitchFamily="34" charset="0"/>
                <a:cs typeface="Times New Roman" panose="02020603050405020304" pitchFamily="18" charset="0"/>
              </a:rPr>
              <a:t>report to a governing body of some kind.</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They derive their direction and their funding from that organization. </a:t>
            </a:r>
          </a:p>
          <a:p>
            <a:endParaRPr lang="en-US" sz="2200" dirty="0"/>
          </a:p>
          <a:p>
            <a:endParaRPr lang="en-CA" sz="2200" dirty="0"/>
          </a:p>
        </p:txBody>
      </p:sp>
      <p:pic>
        <p:nvPicPr>
          <p:cNvPr id="5" name="Picture 4" descr="A picture containing text, book, shelf, indoor&#10;&#10;Description automatically generated">
            <a:extLst>
              <a:ext uri="{FF2B5EF4-FFF2-40B4-BE49-F238E27FC236}">
                <a16:creationId xmlns:a16="http://schemas.microsoft.com/office/drawing/2014/main" id="{BBDA67B1-3A5D-4D9D-B387-E7B6BD58B415}"/>
              </a:ext>
            </a:extLst>
          </p:cNvPr>
          <p:cNvPicPr>
            <a:picLocks noChangeAspect="1"/>
          </p:cNvPicPr>
          <p:nvPr/>
        </p:nvPicPr>
        <p:blipFill rotWithShape="1">
          <a:blip r:embed="rId2">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5003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F15E-3DD7-471C-9614-F8790BFBC69E}"/>
              </a:ext>
            </a:extLst>
          </p:cNvPr>
          <p:cNvSpPr>
            <a:spLocks noGrp="1"/>
          </p:cNvSpPr>
          <p:nvPr>
            <p:ph type="title"/>
          </p:nvPr>
        </p:nvSpPr>
        <p:spPr>
          <a:xfrm>
            <a:off x="1136428" y="627564"/>
            <a:ext cx="7474172" cy="1325563"/>
          </a:xfrm>
        </p:spPr>
        <p:txBody>
          <a:bodyPr>
            <a:normAutofit fontScale="90000"/>
          </a:bodyPr>
          <a:lstStyle/>
          <a:p>
            <a:r>
              <a:rPr lang="en-US" sz="3400" dirty="0"/>
              <a:t>Librarians = Information professionals: what exactly do they do besides cataloging?</a:t>
            </a:r>
            <a:endParaRPr lang="en-CA" sz="3400" dirty="0"/>
          </a:p>
        </p:txBody>
      </p:sp>
      <p:sp>
        <p:nvSpPr>
          <p:cNvPr id="3" name="Content Placeholder 2">
            <a:extLst>
              <a:ext uri="{FF2B5EF4-FFF2-40B4-BE49-F238E27FC236}">
                <a16:creationId xmlns:a16="http://schemas.microsoft.com/office/drawing/2014/main" id="{866BDDFF-38C9-44EA-B058-41D0E4675B57}"/>
              </a:ext>
            </a:extLst>
          </p:cNvPr>
          <p:cNvSpPr>
            <a:spLocks noGrp="1"/>
          </p:cNvSpPr>
          <p:nvPr>
            <p:ph idx="1"/>
          </p:nvPr>
        </p:nvSpPr>
        <p:spPr>
          <a:xfrm>
            <a:off x="1136429" y="2278173"/>
            <a:ext cx="6467867" cy="3450613"/>
          </a:xfrm>
        </p:spPr>
        <p:txBody>
          <a:bodyPr anchor="ctr">
            <a:normAutofit/>
          </a:bodyPr>
          <a:lstStyle/>
          <a:p>
            <a:pPr marL="342900" indent="-342900">
              <a:spcBef>
                <a:spcPts val="600"/>
              </a:spcBef>
              <a:spcAft>
                <a:spcPts val="600"/>
              </a:spcAft>
              <a:buFont typeface="Symbol" panose="05050102010706020507" pitchFamily="18" charset="2"/>
              <a:buChar char=""/>
            </a:pPr>
            <a:r>
              <a:rPr lang="en-US" sz="2000" dirty="0">
                <a:ea typeface="Times New Roman" panose="02020603050405020304" pitchFamily="18" charset="0"/>
                <a:cs typeface="Times New Roman" panose="02020603050405020304" pitchFamily="18" charset="0"/>
              </a:rPr>
              <a:t>Administration: hire and supervise staff; monitor budgets, implement library policies and procedures.</a:t>
            </a:r>
            <a:endParaRPr lang="en-CA" sz="2000" dirty="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US" sz="2000" dirty="0">
                <a:effectLst/>
                <a:ea typeface="Times New Roman" panose="02020603050405020304" pitchFamily="18" charset="0"/>
                <a:cs typeface="Times New Roman" panose="02020603050405020304" pitchFamily="18" charset="0"/>
              </a:rPr>
              <a:t>Deliver instruction (both one-on-one and in classroom/lab environment) for students, faculty, others; give library orientation sessions. </a:t>
            </a:r>
            <a:endParaRPr lang="en-CA" sz="2000" dirty="0">
              <a:effectLst/>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US" sz="2000" dirty="0">
                <a:effectLst/>
                <a:ea typeface="Times New Roman" panose="02020603050405020304" pitchFamily="18" charset="0"/>
                <a:cs typeface="Times New Roman" panose="02020603050405020304" pitchFamily="18" charset="0"/>
              </a:rPr>
              <a:t>Collection development includes library liaison for designated program/subject areas and evaluating resources such as databases and e-book delivery.</a:t>
            </a:r>
            <a:endParaRPr lang="en-CA" sz="2000" dirty="0">
              <a:effectLst/>
              <a:ea typeface="Times New Roman" panose="02020603050405020304" pitchFamily="18" charset="0"/>
              <a:cs typeface="Times New Roman" panose="02020603050405020304" pitchFamily="18" charset="0"/>
            </a:endParaRPr>
          </a:p>
          <a:p>
            <a:endParaRPr lang="en-CA" sz="2000" dirty="0"/>
          </a:p>
        </p:txBody>
      </p:sp>
      <p:sp>
        <p:nvSpPr>
          <p:cNvPr id="6"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C66028BE-3CEE-43C0-A3B9-DF9345ED3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399" y="2076451"/>
            <a:ext cx="2155322" cy="3228474"/>
          </a:xfrm>
          <a:prstGeom prst="rect">
            <a:avLst/>
          </a:prstGeom>
        </p:spPr>
      </p:pic>
    </p:spTree>
    <p:extLst>
      <p:ext uri="{BB962C8B-B14F-4D97-AF65-F5344CB8AC3E}">
        <p14:creationId xmlns:p14="http://schemas.microsoft.com/office/powerpoint/2010/main" val="30216414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28"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DA827A0-381B-46F8-9E0A-E211F0C3C49B}"/>
              </a:ext>
            </a:extLst>
          </p:cNvPr>
          <p:cNvSpPr>
            <a:spLocks noGrp="1"/>
          </p:cNvSpPr>
          <p:nvPr>
            <p:ph type="title"/>
          </p:nvPr>
        </p:nvSpPr>
        <p:spPr>
          <a:xfrm>
            <a:off x="7835106" y="1132517"/>
            <a:ext cx="3246509" cy="4367531"/>
          </a:xfrm>
        </p:spPr>
        <p:txBody>
          <a:bodyPr>
            <a:normAutofit/>
          </a:bodyPr>
          <a:lstStyle/>
          <a:p>
            <a:r>
              <a:rPr lang="en-US" dirty="0">
                <a:solidFill>
                  <a:srgbClr val="FFFFFF"/>
                </a:solidFill>
                <a:latin typeface="+mn-lt"/>
              </a:rPr>
              <a:t>Special Libraries</a:t>
            </a:r>
            <a:br>
              <a:rPr lang="en-US" dirty="0">
                <a:solidFill>
                  <a:srgbClr val="FFFFFF"/>
                </a:solidFill>
                <a:latin typeface="+mn-lt"/>
              </a:rPr>
            </a:br>
            <a:br>
              <a:rPr lang="en-US" dirty="0">
                <a:solidFill>
                  <a:srgbClr val="FFFFFF"/>
                </a:solidFill>
                <a:effectLst/>
                <a:latin typeface="Calibri" panose="020F0502020204030204" pitchFamily="34" charset="0"/>
                <a:ea typeface="Calibri" panose="020F0502020204030204" pitchFamily="34" charset="0"/>
              </a:rPr>
            </a:br>
            <a:endParaRPr lang="en-CA" dirty="0">
              <a:solidFill>
                <a:srgbClr val="FFFFFF"/>
              </a:solidFill>
            </a:endParaRPr>
          </a:p>
        </p:txBody>
      </p:sp>
      <p:sp>
        <p:nvSpPr>
          <p:cNvPr id="3" name="Content Placeholder 2">
            <a:extLst>
              <a:ext uri="{FF2B5EF4-FFF2-40B4-BE49-F238E27FC236}">
                <a16:creationId xmlns:a16="http://schemas.microsoft.com/office/drawing/2014/main" id="{FF273059-23E8-464C-A603-0C21467292F9}"/>
              </a:ext>
            </a:extLst>
          </p:cNvPr>
          <p:cNvSpPr>
            <a:spLocks noGrp="1"/>
          </p:cNvSpPr>
          <p:nvPr>
            <p:ph idx="1"/>
          </p:nvPr>
        </p:nvSpPr>
        <p:spPr>
          <a:xfrm>
            <a:off x="838200" y="1132519"/>
            <a:ext cx="6300975" cy="4367530"/>
          </a:xfrm>
        </p:spPr>
        <p:txBody>
          <a:bodyPr anchor="ctr">
            <a:normAutofit/>
          </a:bodyPr>
          <a:lstStyle/>
          <a:p>
            <a:r>
              <a:rPr lang="en-US" sz="2000" dirty="0">
                <a:highlight>
                  <a:srgbClr val="FFFF00"/>
                </a:highlight>
                <a:latin typeface="Calibri" panose="020F0502020204030204" pitchFamily="34" charset="0"/>
                <a:ea typeface="Calibri" panose="020F0502020204030204" pitchFamily="34" charset="0"/>
              </a:rPr>
              <a:t>A </a:t>
            </a:r>
            <a:r>
              <a:rPr lang="en-US" sz="2000" dirty="0" err="1">
                <a:highlight>
                  <a:srgbClr val="FFFF00"/>
                </a:highlight>
                <a:latin typeface="Calibri" panose="020F0502020204030204" pitchFamily="34" charset="0"/>
                <a:ea typeface="Calibri" panose="020F0502020204030204" pitchFamily="34" charset="0"/>
              </a:rPr>
              <a:t>Bahá’í</a:t>
            </a:r>
            <a:r>
              <a:rPr lang="en-US" sz="2000" dirty="0">
                <a:highlight>
                  <a:srgbClr val="FFFF00"/>
                </a:highlight>
                <a:latin typeface="Calibri" panose="020F0502020204030204" pitchFamily="34" charset="0"/>
                <a:ea typeface="Calibri" panose="020F0502020204030204" pitchFamily="34" charset="0"/>
              </a:rPr>
              <a:t> library would be a Special Library</a:t>
            </a:r>
            <a:endParaRPr lang="en-CA" sz="2000" dirty="0"/>
          </a:p>
          <a:p>
            <a:r>
              <a:rPr lang="en-US" sz="2000" dirty="0">
                <a:latin typeface="Calibri" panose="020F0502020204030204" pitchFamily="34" charset="0"/>
                <a:ea typeface="Calibri" panose="020F0502020204030204" pitchFamily="34" charset="0"/>
                <a:cs typeface="Times New Roman" panose="02020603050405020304" pitchFamily="18" charset="0"/>
              </a:rPr>
              <a:t>Definition of a Special Library. </a:t>
            </a:r>
            <a:r>
              <a:rPr lang="en-US" sz="2000" dirty="0">
                <a:effectLst/>
                <a:latin typeface="Calibri" panose="020F0502020204030204" pitchFamily="34" charset="0"/>
                <a:ea typeface="Calibri" panose="020F0502020204030204" pitchFamily="34" charset="0"/>
                <a:cs typeface="Times New Roman" panose="02020603050405020304" pitchFamily="18" charset="0"/>
              </a:rPr>
              <a:t>A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Special </a:t>
            </a:r>
            <a:r>
              <a:rPr lang="en-US" sz="2000" b="1" dirty="0">
                <a:latin typeface="Calibri" panose="020F0502020204030204" pitchFamily="34" charset="0"/>
                <a:ea typeface="Calibri" panose="020F0502020204030204" pitchFamily="34" charset="0"/>
                <a:cs typeface="Times New Roman" panose="02020603050405020304" pitchFamily="18" charset="0"/>
              </a:rPr>
              <a:t>L</a:t>
            </a:r>
            <a:r>
              <a:rPr lang="en-US" sz="2000" b="1" dirty="0">
                <a:effectLst/>
                <a:latin typeface="Calibri" panose="020F0502020204030204" pitchFamily="34" charset="0"/>
                <a:ea typeface="Calibri" panose="020F0502020204030204" pitchFamily="34" charset="0"/>
                <a:cs typeface="Times New Roman" panose="02020603050405020304" pitchFamily="18" charset="0"/>
              </a:rPr>
              <a:t>ibrary</a:t>
            </a:r>
            <a:r>
              <a:rPr lang="en-US" sz="2000" dirty="0">
                <a:effectLst/>
                <a:latin typeface="Calibri" panose="020F0502020204030204" pitchFamily="34" charset="0"/>
                <a:ea typeface="Calibri" panose="020F0502020204030204" pitchFamily="34" charset="0"/>
                <a:cs typeface="Times New Roman" panose="02020603050405020304" pitchFamily="18" charset="0"/>
              </a:rPr>
              <a:t> is a library that provides specialized information resources on a particular subject, serves a specialized and limited clientele, and delivers specialized services to that clientele.</a:t>
            </a:r>
          </a:p>
          <a:p>
            <a:pPr>
              <a:spcAft>
                <a:spcPts val="10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Special Libraries include corporate libraries, government libraries, law libraries, medical libraries, museum libraries, news libraries. Special libraries also exist within academic institutions. These libraries are included as special libraries because they are often funded separately from the rest of the university and they serve a targeted group of users.</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8617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4">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6"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69BA21C-9FA5-4DDC-B15F-C952358F30D5}"/>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The librarians in Special Libraries</a:t>
            </a:r>
            <a:endParaRPr lang="en-CA" dirty="0">
              <a:solidFill>
                <a:srgbClr val="FFFFFF"/>
              </a:solidFill>
            </a:endParaRPr>
          </a:p>
        </p:txBody>
      </p:sp>
      <p:sp>
        <p:nvSpPr>
          <p:cNvPr id="3" name="Content Placeholder 2">
            <a:extLst>
              <a:ext uri="{FF2B5EF4-FFF2-40B4-BE49-F238E27FC236}">
                <a16:creationId xmlns:a16="http://schemas.microsoft.com/office/drawing/2014/main" id="{8858ECFB-D956-4CC9-83DD-D18120FF6B36}"/>
              </a:ext>
            </a:extLst>
          </p:cNvPr>
          <p:cNvSpPr>
            <a:spLocks noGrp="1"/>
          </p:cNvSpPr>
          <p:nvPr>
            <p:ph idx="1"/>
          </p:nvPr>
        </p:nvSpPr>
        <p:spPr>
          <a:xfrm>
            <a:off x="4978708" y="885651"/>
            <a:ext cx="6525220" cy="4616849"/>
          </a:xfrm>
        </p:spPr>
        <p:txBody>
          <a:bodyPr anchor="ct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Specialist librarians, who have come to be called </a:t>
            </a:r>
            <a:r>
              <a:rPr lang="en-US" sz="2400" dirty="0">
                <a:latin typeface="Calibri" panose="020F0502020204030204" pitchFamily="34" charset="0"/>
                <a:ea typeface="Calibri" panose="020F0502020204030204" pitchFamily="34" charset="0"/>
                <a:cs typeface="Times New Roman" panose="02020603050405020304" pitchFamily="18" charset="0"/>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information professionals”, have a unique relationship as collaborators with their users.” (Wikipedia)</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“Special librarians are information resource experts who collect, analyze, evaluate, package, and disseminate information to facilitate accurate decision-making in corporate, academic, and government settings.” (2011 </a:t>
            </a:r>
            <a:r>
              <a:rPr lang="en-US" sz="2400" u="sng" dirty="0">
                <a:effectLst/>
                <a:latin typeface="Calibri" panose="020F0502020204030204" pitchFamily="34" charset="0"/>
                <a:ea typeface="Calibri" panose="020F0502020204030204" pitchFamily="34" charset="0"/>
                <a:cs typeface="Times New Roman" panose="02020603050405020304" pitchFamily="18" charset="0"/>
                <a:hlinkClick r:id="rId2"/>
              </a:rPr>
              <a:t>http://www.sla.org</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2400" dirty="0"/>
          </a:p>
        </p:txBody>
      </p:sp>
    </p:spTree>
    <p:extLst>
      <p:ext uri="{BB962C8B-B14F-4D97-AF65-F5344CB8AC3E}">
        <p14:creationId xmlns:p14="http://schemas.microsoft.com/office/powerpoint/2010/main" val="383419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07199-9766-456A-91CB-DA20FAF6CE90}"/>
              </a:ext>
            </a:extLst>
          </p:cNvPr>
          <p:cNvSpPr>
            <a:spLocks noGrp="1"/>
          </p:cNvSpPr>
          <p:nvPr>
            <p:ph type="title"/>
          </p:nvPr>
        </p:nvSpPr>
        <p:spPr>
          <a:xfrm>
            <a:off x="5297762" y="329184"/>
            <a:ext cx="6251110" cy="1783080"/>
          </a:xfrm>
        </p:spPr>
        <p:txBody>
          <a:bodyPr anchor="b">
            <a:normAutofit fontScale="90000"/>
          </a:bodyPr>
          <a:lstStyle/>
          <a:p>
            <a:r>
              <a:rPr lang="en-US" sz="5000" dirty="0"/>
              <a:t>Collections = Acquisitions and Curation</a:t>
            </a:r>
            <a:endParaRPr lang="en-CA" sz="5000" dirty="0"/>
          </a:p>
        </p:txBody>
      </p:sp>
      <p:pic>
        <p:nvPicPr>
          <p:cNvPr id="7" name="Picture 6" descr="A picture containing text&#10;&#10;Description automatically generated">
            <a:extLst>
              <a:ext uri="{FF2B5EF4-FFF2-40B4-BE49-F238E27FC236}">
                <a16:creationId xmlns:a16="http://schemas.microsoft.com/office/drawing/2014/main" id="{60271FE7-7BC7-4B05-9BB1-67AAF66B9479}"/>
              </a:ext>
            </a:extLst>
          </p:cNvPr>
          <p:cNvPicPr>
            <a:picLocks noChangeAspect="1"/>
          </p:cNvPicPr>
          <p:nvPr/>
        </p:nvPicPr>
        <p:blipFill rotWithShape="1">
          <a:blip r:embed="rId2">
            <a:extLst>
              <a:ext uri="{28A0092B-C50C-407E-A947-70E740481C1C}">
                <a14:useLocalDpi xmlns:a14="http://schemas.microsoft.com/office/drawing/2010/main" val="0"/>
              </a:ext>
            </a:extLst>
          </a:blip>
          <a:srcRect l="4358" r="686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527C91-8D71-4D93-B736-E105EEC354EB}"/>
              </a:ext>
            </a:extLst>
          </p:cNvPr>
          <p:cNvSpPr>
            <a:spLocks noGrp="1"/>
          </p:cNvSpPr>
          <p:nvPr>
            <p:ph idx="1"/>
          </p:nvPr>
        </p:nvSpPr>
        <p:spPr>
          <a:xfrm>
            <a:off x="5297762" y="2706624"/>
            <a:ext cx="6251110" cy="3483864"/>
          </a:xfrm>
        </p:spPr>
        <p:txBody>
          <a:bodyPr>
            <a:normAutofit/>
          </a:bodyPr>
          <a:lstStyle/>
          <a:p>
            <a:pPr>
              <a:spcBef>
                <a:spcPts val="600"/>
              </a:spcBef>
              <a:spcAft>
                <a:spcPts val="1200"/>
              </a:spcAft>
            </a:pPr>
            <a:r>
              <a:rPr lang="en-US" sz="2400" dirty="0"/>
              <a:t>Print, digital, digitized</a:t>
            </a:r>
          </a:p>
          <a:p>
            <a:pPr>
              <a:spcBef>
                <a:spcPts val="600"/>
              </a:spcBef>
              <a:spcAft>
                <a:spcPts val="1200"/>
              </a:spcAft>
            </a:pPr>
            <a:r>
              <a:rPr lang="en-US" sz="2400" dirty="0"/>
              <a:t>Databases and e-books (rented)</a:t>
            </a:r>
          </a:p>
          <a:p>
            <a:pPr lvl="1">
              <a:spcBef>
                <a:spcPts val="600"/>
              </a:spcBef>
              <a:spcAft>
                <a:spcPts val="1200"/>
              </a:spcAft>
            </a:pPr>
            <a:r>
              <a:rPr lang="en-US" dirty="0"/>
              <a:t>Full-text (pdf, text based)</a:t>
            </a:r>
          </a:p>
          <a:p>
            <a:pPr>
              <a:spcBef>
                <a:spcPts val="600"/>
              </a:spcBef>
              <a:spcAft>
                <a:spcPts val="1200"/>
              </a:spcAft>
            </a:pPr>
            <a:r>
              <a:rPr lang="en-US" sz="2400" dirty="0"/>
              <a:t>Significant references – collection is curated.</a:t>
            </a:r>
          </a:p>
        </p:txBody>
      </p:sp>
    </p:spTree>
    <p:extLst>
      <p:ext uri="{BB962C8B-B14F-4D97-AF65-F5344CB8AC3E}">
        <p14:creationId xmlns:p14="http://schemas.microsoft.com/office/powerpoint/2010/main" val="228479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TotalTime>
  <Words>1041</Words>
  <Application>Microsoft Office PowerPoint</Application>
  <PresentationFormat>Widescreen</PresentationFormat>
  <Paragraphs>65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Symbol</vt:lpstr>
      <vt:lpstr>Office Theme</vt:lpstr>
      <vt:lpstr>Libraries and librarians</vt:lpstr>
      <vt:lpstr>Cataloging librarian at the Université de Zaire à Kisangani (now DR Congo)    </vt:lpstr>
      <vt:lpstr>Introduction </vt:lpstr>
      <vt:lpstr>The Structures of Libraries: a shared mission</vt:lpstr>
      <vt:lpstr>Serving the organization</vt:lpstr>
      <vt:lpstr>Librarians = Information professionals: what exactly do they do besides cataloging?</vt:lpstr>
      <vt:lpstr>Special Libraries  </vt:lpstr>
      <vt:lpstr>The librarians in Special Libraries</vt:lpstr>
      <vt:lpstr>Collections = Acquisitions and Curation</vt:lpstr>
      <vt:lpstr>Disruption: </vt:lpstr>
      <vt:lpstr>Searching: hidden resources</vt:lpstr>
      <vt:lpstr>Instructional Services: </vt:lpstr>
      <vt:lpstr>Supplemental reading</vt:lpstr>
      <vt:lpstr>The House of Arts and Sciences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WABLA</dc:title>
  <dc:creator>Louise Mould</dc:creator>
  <cp:lastModifiedBy>Louise Mould</cp:lastModifiedBy>
  <cp:revision>110</cp:revision>
  <cp:lastPrinted>2022-04-17T18:55:32Z</cp:lastPrinted>
  <dcterms:created xsi:type="dcterms:W3CDTF">2022-03-08T16:37:19Z</dcterms:created>
  <dcterms:modified xsi:type="dcterms:W3CDTF">2022-04-23T14:22:21Z</dcterms:modified>
</cp:coreProperties>
</file>