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77"/>
  </p:notesMasterIdLst>
  <p:handoutMasterIdLst>
    <p:handoutMasterId r:id="rId78"/>
  </p:handoutMasterIdLst>
  <p:sldIdLst>
    <p:sldId id="330" r:id="rId2"/>
    <p:sldId id="292" r:id="rId3"/>
    <p:sldId id="263" r:id="rId4"/>
    <p:sldId id="315" r:id="rId5"/>
    <p:sldId id="297" r:id="rId6"/>
    <p:sldId id="339" r:id="rId7"/>
    <p:sldId id="266" r:id="rId8"/>
    <p:sldId id="332" r:id="rId9"/>
    <p:sldId id="331" r:id="rId10"/>
    <p:sldId id="307" r:id="rId11"/>
    <p:sldId id="325" r:id="rId12"/>
    <p:sldId id="268" r:id="rId13"/>
    <p:sldId id="337" r:id="rId14"/>
    <p:sldId id="267" r:id="rId15"/>
    <p:sldId id="326" r:id="rId16"/>
    <p:sldId id="299" r:id="rId17"/>
    <p:sldId id="279" r:id="rId18"/>
    <p:sldId id="270" r:id="rId19"/>
    <p:sldId id="316" r:id="rId20"/>
    <p:sldId id="322" r:id="rId21"/>
    <p:sldId id="284" r:id="rId22"/>
    <p:sldId id="323" r:id="rId23"/>
    <p:sldId id="271" r:id="rId24"/>
    <p:sldId id="309" r:id="rId25"/>
    <p:sldId id="285" r:id="rId26"/>
    <p:sldId id="324" r:id="rId27"/>
    <p:sldId id="300" r:id="rId28"/>
    <p:sldId id="321" r:id="rId29"/>
    <p:sldId id="262" r:id="rId30"/>
    <p:sldId id="291" r:id="rId31"/>
    <p:sldId id="320" r:id="rId32"/>
    <p:sldId id="298" r:id="rId33"/>
    <p:sldId id="301" r:id="rId34"/>
    <p:sldId id="312" r:id="rId35"/>
    <p:sldId id="334" r:id="rId36"/>
    <p:sldId id="260" r:id="rId37"/>
    <p:sldId id="273" r:id="rId38"/>
    <p:sldId id="272" r:id="rId39"/>
    <p:sldId id="318" r:id="rId40"/>
    <p:sldId id="302" r:id="rId41"/>
    <p:sldId id="313" r:id="rId42"/>
    <p:sldId id="261" r:id="rId43"/>
    <p:sldId id="265" r:id="rId44"/>
    <p:sldId id="303" r:id="rId45"/>
    <p:sldId id="335" r:id="rId46"/>
    <p:sldId id="333" r:id="rId47"/>
    <p:sldId id="269" r:id="rId48"/>
    <p:sldId id="317" r:id="rId49"/>
    <p:sldId id="327" r:id="rId50"/>
    <p:sldId id="328" r:id="rId51"/>
    <p:sldId id="293" r:id="rId52"/>
    <p:sldId id="274" r:id="rId53"/>
    <p:sldId id="314" r:id="rId54"/>
    <p:sldId id="275" r:id="rId55"/>
    <p:sldId id="276" r:id="rId56"/>
    <p:sldId id="281" r:id="rId57"/>
    <p:sldId id="336" r:id="rId58"/>
    <p:sldId id="290" r:id="rId59"/>
    <p:sldId id="278" r:id="rId60"/>
    <p:sldId id="308" r:id="rId61"/>
    <p:sldId id="288" r:id="rId62"/>
    <p:sldId id="306" r:id="rId63"/>
    <p:sldId id="283" r:id="rId64"/>
    <p:sldId id="295" r:id="rId65"/>
    <p:sldId id="319" r:id="rId66"/>
    <p:sldId id="287" r:id="rId67"/>
    <p:sldId id="282" r:id="rId68"/>
    <p:sldId id="305" r:id="rId69"/>
    <p:sldId id="294" r:id="rId70"/>
    <p:sldId id="329" r:id="rId71"/>
    <p:sldId id="338" r:id="rId72"/>
    <p:sldId id="304" r:id="rId73"/>
    <p:sldId id="289" r:id="rId74"/>
    <p:sldId id="280" r:id="rId75"/>
    <p:sldId id="286" r:id="rId76"/>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D81EF"/>
    <a:srgbClr val="6785E7"/>
    <a:srgbClr val="7FAC60"/>
    <a:srgbClr val="FFFF99"/>
    <a:srgbClr val="0066FF"/>
    <a:srgbClr val="4F81BD"/>
    <a:srgbClr val="9BBB59"/>
    <a:srgbClr val="FFFF66"/>
    <a:srgbClr val="FFFFFF"/>
    <a:srgbClr val="F79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50087-974C-428B-A90B-873E30C5934E}" v="1" dt="2022-08-02T17:18:27.508"/>
    <p1510:client id="{F0AE5EBC-DABB-4EDC-ADAB-E65F814EE69A}" v="97" dt="2022-08-02T14:50:45.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4" autoAdjust="0"/>
    <p:restoredTop sz="93771" autoAdjust="0"/>
  </p:normalViewPr>
  <p:slideViewPr>
    <p:cSldViewPr>
      <p:cViewPr varScale="1">
        <p:scale>
          <a:sx n="86" d="100"/>
          <a:sy n="86" d="100"/>
        </p:scale>
        <p:origin x="1258" y="77"/>
      </p:cViewPr>
      <p:guideLst>
        <p:guide orient="horz" pos="2160"/>
        <p:guide pos="2880"/>
      </p:guideLst>
    </p:cSldViewPr>
  </p:slideViewPr>
  <p:outlineViewPr>
    <p:cViewPr>
      <p:scale>
        <a:sx n="33" d="100"/>
        <a:sy n="33" d="100"/>
      </p:scale>
      <p:origin x="0" y="631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7/27/2024</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7/27/2024</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7042-DEED-4AA1-9E89-4A16B2572577}" type="slidenum">
              <a:rPr lang="en-US" smtClean="0"/>
              <a:pPr/>
              <a:t>1</a:t>
            </a:fld>
            <a:endParaRPr lang="en-US"/>
          </a:p>
        </p:txBody>
      </p:sp>
    </p:spTree>
    <p:extLst>
      <p:ext uri="{BB962C8B-B14F-4D97-AF65-F5344CB8AC3E}">
        <p14:creationId xmlns:p14="http://schemas.microsoft.com/office/powerpoint/2010/main" val="192859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38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a:p>
        </p:txBody>
      </p:sp>
      <p:sp>
        <p:nvSpPr>
          <p:cNvPr id="4" name="Rectangle 4"/>
          <p:cNvSpPr>
            <a:spLocks noGrp="1"/>
          </p:cNvSpPr>
          <p:nvPr>
            <p:ph type="sldNum" sz="quarter" idx="10"/>
          </p:nvPr>
        </p:nvSpPr>
        <p:spPr/>
        <p:txBody>
          <a:bodyPr/>
          <a:lstStyle/>
          <a:p>
            <a:fld id="{BE2A7042-DEED-4AA1-9E89-4A16B2572577}" type="slidenum">
              <a:rPr lang="en-US" smtClean="0"/>
              <a:pPr/>
              <a:t>42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45</a:t>
            </a:fld>
            <a:endParaRPr lang="en-US"/>
          </a:p>
        </p:txBody>
      </p:sp>
    </p:spTree>
    <p:extLst>
      <p:ext uri="{BB962C8B-B14F-4D97-AF65-F5344CB8AC3E}">
        <p14:creationId xmlns:p14="http://schemas.microsoft.com/office/powerpoint/2010/main" val="211107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47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7042-DEED-4AA1-9E89-4A16B2572577}" type="slidenum">
              <a:rPr lang="en-US" smtClean="0"/>
              <a:pPr/>
              <a:t>48</a:t>
            </a:fld>
            <a:endParaRPr lang="en-US"/>
          </a:p>
        </p:txBody>
      </p:sp>
    </p:spTree>
    <p:extLst>
      <p:ext uri="{BB962C8B-B14F-4D97-AF65-F5344CB8AC3E}">
        <p14:creationId xmlns:p14="http://schemas.microsoft.com/office/powerpoint/2010/main" val="351010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7042-DEED-4AA1-9E89-4A16B2572577}" type="slidenum">
              <a:rPr lang="en-US" smtClean="0"/>
              <a:pPr/>
              <a:t>75</a:t>
            </a:fld>
            <a:endParaRPr lang="en-US"/>
          </a:p>
        </p:txBody>
      </p:sp>
    </p:spTree>
    <p:extLst>
      <p:ext uri="{BB962C8B-B14F-4D97-AF65-F5344CB8AC3E}">
        <p14:creationId xmlns:p14="http://schemas.microsoft.com/office/powerpoint/2010/main" val="1786848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a:p>
        </p:txBody>
      </p:sp>
      <p:sp>
        <p:nvSpPr>
          <p:cNvPr id="4" name="Rectangle 4"/>
          <p:cNvSpPr>
            <a:spLocks noGrp="1"/>
          </p:cNvSpPr>
          <p:nvPr>
            <p:ph type="sldNum" sz="quarter" idx="10"/>
          </p:nvPr>
        </p:nvSpPr>
        <p:spPr/>
        <p:txBody>
          <a:bodyPr/>
          <a:lstStyle/>
          <a:p>
            <a:fld id="{BE2A7042-DEED-4AA1-9E89-4A16B2572577}"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a:p>
        </p:txBody>
      </p:sp>
      <p:sp>
        <p:nvSpPr>
          <p:cNvPr id="4" name="Rectangle 4"/>
          <p:cNvSpPr>
            <a:spLocks noGrp="1"/>
          </p:cNvSpPr>
          <p:nvPr>
            <p:ph type="sldNum" sz="quarter" idx="10"/>
          </p:nvPr>
        </p:nvSpPr>
        <p:spPr/>
        <p:txBody>
          <a:bodyPr/>
          <a:lstStyle/>
          <a:p>
            <a:fld id="{BE2A7042-DEED-4AA1-9E89-4A16B2572577}"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a:p>
        </p:txBody>
      </p:sp>
      <p:sp>
        <p:nvSpPr>
          <p:cNvPr id="4" name="Rectangle 4"/>
          <p:cNvSpPr>
            <a:spLocks noGrp="1"/>
          </p:cNvSpPr>
          <p:nvPr>
            <p:ph type="sldNum" sz="quarter" idx="10"/>
          </p:nvPr>
        </p:nvSpPr>
        <p:spPr/>
        <p:txBody>
          <a:bodyPr/>
          <a:lstStyle/>
          <a:p>
            <a:fld id="{BE2A7042-DEED-4AA1-9E89-4A16B2572577}"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a:p>
        </p:txBody>
      </p:sp>
      <p:sp>
        <p:nvSpPr>
          <p:cNvPr id="4" name="Rectangle 4"/>
          <p:cNvSpPr>
            <a:spLocks noGrp="1"/>
          </p:cNvSpPr>
          <p:nvPr>
            <p:ph type="sldNum" sz="quarter" idx="10"/>
          </p:nvPr>
        </p:nvSpPr>
        <p:spPr/>
        <p:txBody>
          <a:bodyPr/>
          <a:lstStyle/>
          <a:p>
            <a:fld id="{BE2A7042-DEED-4AA1-9E89-4A16B2572577}"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pPr algn="r"/>
            <a:fld id="{9668B50E-0B48-4566-8609-C51CF752A7DF}" type="datetimeFigureOut">
              <a:rPr lang="en-US" smtClean="0">
                <a:solidFill>
                  <a:schemeClr val="bg1"/>
                </a:solidFill>
              </a:rPr>
              <a:pPr algn="r"/>
              <a:t>7/27/2024</a:t>
            </a:fld>
            <a:endParaRPr lang="en-US"/>
          </a:p>
        </p:txBody>
      </p:sp>
      <p:sp>
        <p:nvSpPr>
          <p:cNvPr id="13" name="Rectangle 12"/>
          <p:cNvSpPr>
            <a:spLocks noGrp="1"/>
          </p:cNvSpPr>
          <p:nvPr>
            <p:ph type="sldNum" sz="quarter" idx="13"/>
          </p:nvPr>
        </p:nvSpPr>
        <p:spPr/>
        <p:txBody>
          <a:bodyPr/>
          <a:lstStyle/>
          <a:p>
            <a:fld id="{8A4431D5-1B33-458B-8AFD-CECCB0FA18CB}" type="slidenum">
              <a:rPr lang="en-US" smtClean="0">
                <a:solidFill>
                  <a:schemeClr val="bg1"/>
                </a:solidFill>
              </a:rPr>
              <a:pPr/>
              <a:t>‹#›</a:t>
            </a:fld>
            <a:endParaRPr lang="en-US"/>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cSld>
  <p:clrMapOvr>
    <a:masterClrMapping/>
  </p:clrMapOvr>
  <p:transition spd="slow" advClick="0" advTm="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rPr>
              <a:pPr/>
              <a:t>‹#›</a:t>
            </a:fld>
            <a:endParaRPr lang="en-US"/>
          </a:p>
        </p:txBody>
      </p:sp>
      <p:sp>
        <p:nvSpPr>
          <p:cNvPr id="8" name="Rectangle 7"/>
          <p:cNvSpPr>
            <a:spLocks noGrp="1"/>
          </p:cNvSpPr>
          <p:nvPr>
            <p:ph type="ftr" sz="quarter" idx="17"/>
          </p:nvPr>
        </p:nvSpPr>
        <p:spPr/>
        <p:txBody>
          <a:bodyPr/>
          <a:lstStyle/>
          <a:p>
            <a:endParaRPr lang="en-US"/>
          </a:p>
        </p:txBody>
      </p:sp>
    </p:spTree>
  </p:cSld>
  <p:clrMapOvr>
    <a:masterClrMapping/>
  </p:clrMapOvr>
  <p:transition spd="slow" advClick="0" advTm="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rPr>
              <a:pPr/>
              <a:t>‹#›</a:t>
            </a:fld>
            <a:endParaRPr lang="en-US"/>
          </a:p>
        </p:txBody>
      </p:sp>
      <p:sp>
        <p:nvSpPr>
          <p:cNvPr id="8" name="Rectangle 7"/>
          <p:cNvSpPr>
            <a:spLocks noGrp="1"/>
          </p:cNvSpPr>
          <p:nvPr>
            <p:ph type="ftr" sz="quarter" idx="16"/>
          </p:nvPr>
        </p:nvSpPr>
        <p:spPr/>
        <p:txBody>
          <a:bodyPr/>
          <a:lstStyle/>
          <a:p>
            <a:endParaRPr lang="en-US"/>
          </a:p>
        </p:txBody>
      </p:sp>
    </p:spTree>
  </p:cSld>
  <p:clrMapOvr>
    <a:masterClrMapping/>
  </p:clrMapOvr>
  <p:transition spd="slow" advClick="0" advTm="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pPr algn="r"/>
            <a:fld id="{9668B50E-0B48-4566-8609-C51CF752A7DF}" type="datetimeFigureOut">
              <a:rPr lang="en-US" smtClean="0">
                <a:solidFill>
                  <a:schemeClr val="bg1"/>
                </a:solidFill>
              </a:rPr>
              <a:pPr algn="r"/>
              <a:t>7/27/2024</a:t>
            </a:fld>
            <a:endParaRPr lang="en-US"/>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rPr>
              <a:pPr/>
              <a:t>‹#›</a:t>
            </a:fld>
            <a:endParaRPr lang="en-US"/>
          </a:p>
        </p:txBody>
      </p:sp>
      <p:sp>
        <p:nvSpPr>
          <p:cNvPr id="12" name="Rectangle 11"/>
          <p:cNvSpPr>
            <a:spLocks noGrp="1"/>
          </p:cNvSpPr>
          <p:nvPr>
            <p:ph type="ftr" sz="quarter" idx="33"/>
          </p:nvPr>
        </p:nvSpPr>
        <p:spPr/>
        <p:txBody>
          <a:bodyPr/>
          <a:lstStyle/>
          <a:p>
            <a:endParaRPr lang="en-US"/>
          </a:p>
        </p:txBody>
      </p:sp>
    </p:spTree>
  </p:cSld>
  <p:clrMapOvr>
    <a:masterClrMapping/>
  </p:clrMapOvr>
  <p:transition spd="slow" advClick="0" advTm="0">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pPr algn="r"/>
            <a:fld id="{9668B50E-0B48-4566-8609-C51CF752A7DF}" type="datetimeFigureOut">
              <a:rPr lang="en-US" smtClean="0">
                <a:solidFill>
                  <a:schemeClr val="bg1"/>
                </a:solidFill>
              </a:rPr>
              <a:pPr algn="r"/>
              <a:t>7/27/2024</a:t>
            </a:fld>
            <a:endParaRPr lang="en-US"/>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rPr>
              <a:pPr/>
              <a:t>‹#›</a:t>
            </a:fld>
            <a:endParaRPr lang="en-US"/>
          </a:p>
        </p:txBody>
      </p:sp>
      <p:sp>
        <p:nvSpPr>
          <p:cNvPr id="12" name="Rectangle 11"/>
          <p:cNvSpPr>
            <a:spLocks noGrp="1"/>
          </p:cNvSpPr>
          <p:nvPr>
            <p:ph type="ftr" sz="quarter" idx="27"/>
          </p:nvPr>
        </p:nvSpPr>
        <p:spPr/>
        <p:txBody>
          <a:bodyPr/>
          <a:lstStyle/>
          <a:p>
            <a:endParaRPr lang="en-US"/>
          </a:p>
        </p:txBody>
      </p:sp>
    </p:spTree>
  </p:cSld>
  <p:clrMapOvr>
    <a:masterClrMapping/>
  </p:clrMapOvr>
  <p:transition spd="slow" advClick="0" advTm="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pPr algn="r"/>
            <a:fld id="{9668B50E-0B48-4566-8609-C51CF752A7DF}" type="datetimeFigureOut">
              <a:rPr lang="en-US" smtClean="0">
                <a:solidFill>
                  <a:schemeClr val="bg1"/>
                </a:solidFill>
              </a:rPr>
              <a:pPr algn="r"/>
              <a:t>7/27/2024</a:t>
            </a:fld>
            <a:endParaRPr lang="en-US"/>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35"/>
          </p:nvPr>
        </p:nvSpPr>
        <p:spPr/>
        <p:txBody>
          <a:bodyPr/>
          <a:lstStyle/>
          <a:p>
            <a:endParaRPr lang="en-US"/>
          </a:p>
        </p:txBody>
      </p:sp>
    </p:spTree>
  </p:cSld>
  <p:clrMapOvr>
    <a:masterClrMapping/>
  </p:clrMapOvr>
  <p:transition spd="slow" advClick="0" advTm="0">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rPr>
              <a:pPr/>
              <a:t>‹#›</a:t>
            </a:fld>
            <a:endParaRPr lang="en-US"/>
          </a:p>
        </p:txBody>
      </p:sp>
      <p:sp>
        <p:nvSpPr>
          <p:cNvPr id="8" name="Rectangle 7"/>
          <p:cNvSpPr>
            <a:spLocks noGrp="1"/>
          </p:cNvSpPr>
          <p:nvPr>
            <p:ph type="ftr" sz="quarter" idx="26"/>
          </p:nvPr>
        </p:nvSpPr>
        <p:spPr/>
        <p:txBody>
          <a:bodyPr/>
          <a:lstStyle/>
          <a:p>
            <a:endParaRPr lang="en-US"/>
          </a:p>
        </p:txBody>
      </p:sp>
    </p:spTree>
  </p:cSld>
  <p:clrMapOvr>
    <a:masterClrMapping/>
  </p:clrMapOvr>
  <p:transition spd="slow" advClick="0" advTm="0">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pPr algn="r"/>
            <a:fld id="{9668B50E-0B48-4566-8609-C51CF752A7DF}" type="datetimeFigureOut">
              <a:rPr lang="en-US" smtClean="0">
                <a:solidFill>
                  <a:schemeClr val="bg1"/>
                </a:solidFill>
              </a:rPr>
              <a:pPr algn="r"/>
              <a:t>7/27/2024</a:t>
            </a:fld>
            <a:endParaRPr lang="en-US"/>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31"/>
          </p:nvPr>
        </p:nvSpPr>
        <p:spPr/>
        <p:txBody>
          <a:bodyPr/>
          <a:lstStyle/>
          <a:p>
            <a:endParaRPr lang="en-US"/>
          </a:p>
        </p:txBody>
      </p:sp>
    </p:spTree>
  </p:cSld>
  <p:clrMapOvr>
    <a:masterClrMapping/>
  </p:clrMapOvr>
  <p:transition spd="slow" advClick="0" advTm="0">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pPr algn="r"/>
            <a:fld id="{9668B50E-0B48-4566-8609-C51CF752A7DF}" type="datetimeFigureOut">
              <a:rPr lang="en-US" smtClean="0">
                <a:solidFill>
                  <a:schemeClr val="bg1"/>
                </a:solidFill>
              </a:rPr>
              <a:pPr algn="r"/>
              <a:t>7/27/2024</a:t>
            </a:fld>
            <a:endParaRPr lang="en-US"/>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rPr>
              <a:pPr/>
              <a:t>‹#›</a:t>
            </a:fld>
            <a:endParaRPr lang="en-US"/>
          </a:p>
        </p:txBody>
      </p:sp>
      <p:sp>
        <p:nvSpPr>
          <p:cNvPr id="11" name="Rectangle 10"/>
          <p:cNvSpPr>
            <a:spLocks noGrp="1"/>
          </p:cNvSpPr>
          <p:nvPr>
            <p:ph type="ftr" sz="quarter" idx="33"/>
          </p:nvPr>
        </p:nvSpPr>
        <p:spPr/>
        <p:txBody>
          <a:bodyPr/>
          <a:lstStyle/>
          <a:p>
            <a:endParaRPr lang="en-US"/>
          </a:p>
        </p:txBody>
      </p:sp>
    </p:spTree>
  </p:cSld>
  <p:clrMapOvr>
    <a:masterClrMapping/>
  </p:clrMapOvr>
  <p:transition spd="slow" advClick="0" advTm="0">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pPr algn="r"/>
            <a:fld id="{9668B50E-0B48-4566-8609-C51CF752A7DF}" type="datetimeFigureOut">
              <a:rPr lang="en-US" smtClean="0">
                <a:solidFill>
                  <a:schemeClr val="bg1"/>
                </a:solidFill>
              </a:rPr>
              <a:pPr algn="r"/>
              <a:t>7/27/2024</a:t>
            </a:fld>
            <a:endParaRPr lang="en-US"/>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a:p>
        </p:txBody>
      </p:sp>
      <p:sp>
        <p:nvSpPr>
          <p:cNvPr id="10" name="Rectangle 9"/>
          <p:cNvSpPr>
            <a:spLocks noGrp="1"/>
          </p:cNvSpPr>
          <p:nvPr>
            <p:ph type="ftr" sz="quarter" idx="18"/>
          </p:nvPr>
        </p:nvSpPr>
        <p:spPr/>
        <p:txBody>
          <a:bodyPr/>
          <a:lstStyle/>
          <a:p>
            <a:endParaRPr lang="en-US"/>
          </a:p>
        </p:txBody>
      </p:sp>
    </p:spTree>
  </p:cSld>
  <p:clrMapOvr>
    <a:masterClrMapping/>
  </p:clrMapOvr>
  <p:transition spd="slow" advClick="0" advTm="0">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pPr algn="r"/>
            <a:fld id="{9668B50E-0B48-4566-8609-C51CF752A7DF}" type="datetimeFigureOut">
              <a:rPr lang="en-US" smtClean="0">
                <a:solidFill>
                  <a:schemeClr val="bg1"/>
                </a:solidFill>
              </a:rPr>
              <a:pPr algn="r"/>
              <a:t>7/27/2024</a:t>
            </a:fld>
            <a:endParaRPr lang="en-US" dirty="0"/>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rPr>
              <a:pPr/>
              <a:t>‹#›</a:t>
            </a:fld>
            <a:endParaRPr lang="en-US"/>
          </a:p>
        </p:txBody>
      </p:sp>
      <p:sp>
        <p:nvSpPr>
          <p:cNvPr id="12" name="Rectangle 11"/>
          <p:cNvSpPr>
            <a:spLocks noGrp="1"/>
          </p:cNvSpPr>
          <p:nvPr>
            <p:ph type="ftr" sz="quarter" idx="19"/>
          </p:nvPr>
        </p:nvSpPr>
        <p:spPr/>
        <p:txBody>
          <a:bodyPr/>
          <a:lstStyle/>
          <a:p>
            <a:endParaRPr lang="en-US"/>
          </a:p>
        </p:txBody>
      </p:sp>
    </p:spTree>
  </p:cSld>
  <p:clrMapOvr>
    <a:masterClrMapping/>
  </p:clrMapOvr>
  <p:transition spd="slow" advClick="0" advTm="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pPr algn="r"/>
            <a:fld id="{9668B50E-0B48-4566-8609-C51CF752A7DF}" type="datetimeFigureOut">
              <a:rPr lang="en-US" smtClean="0">
                <a:solidFill>
                  <a:schemeClr val="bg1"/>
                </a:solidFill>
              </a:rPr>
              <a:pPr algn="r"/>
              <a:t>7/27/2024</a:t>
            </a:fld>
            <a:endParaRPr lang="en-US"/>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14"/>
          </p:nvPr>
        </p:nvSpPr>
        <p:spPr/>
        <p:txBody>
          <a:bodyPr/>
          <a:lstStyle/>
          <a:p>
            <a:endParaRPr lang="en-US"/>
          </a:p>
        </p:txBody>
      </p:sp>
    </p:spTree>
  </p:cSld>
  <p:clrMapOvr>
    <a:masterClrMapping/>
  </p:clrMapOvr>
  <p:transition spd="slow" advClick="0" advTm="0">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pPr algn="r"/>
            <a:fld id="{9668B50E-0B48-4566-8609-C51CF752A7DF}" type="datetimeFigureOut">
              <a:rPr lang="en-US" smtClean="0">
                <a:solidFill>
                  <a:schemeClr val="bg1"/>
                </a:solidFill>
              </a:rPr>
              <a:pPr algn="r"/>
              <a:t>7/27/2024</a:t>
            </a:fld>
            <a:endParaRPr lang="en-US"/>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rPr>
              <a:pPr/>
              <a:t>‹#›</a:t>
            </a:fld>
            <a:endParaRPr lang="en-US"/>
          </a:p>
        </p:txBody>
      </p:sp>
      <p:sp>
        <p:nvSpPr>
          <p:cNvPr id="10" name="Rectangle 9"/>
          <p:cNvSpPr>
            <a:spLocks noGrp="1"/>
          </p:cNvSpPr>
          <p:nvPr>
            <p:ph type="ftr" sz="quarter" idx="34"/>
          </p:nvPr>
        </p:nvSpPr>
        <p:spPr/>
        <p:txBody>
          <a:bodyPr/>
          <a:lstStyle/>
          <a:p>
            <a:endParaRPr lang="en-US"/>
          </a:p>
        </p:txBody>
      </p:sp>
    </p:spTree>
  </p:cSld>
  <p:clrMapOvr>
    <a:masterClrMapping/>
  </p:clrMapOvr>
  <p:transition spd="slow" advClick="0" advTm="0">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431D5-1B33-458B-8AFD-CECCB0FA18CB}" type="slidenum">
              <a:rPr lang="en-US" smtClean="0"/>
              <a:pPr/>
              <a:t>‹#›</a:t>
            </a:fld>
            <a:endParaRPr lang="en-US"/>
          </a:p>
        </p:txBody>
      </p:sp>
    </p:spTree>
  </p:cSld>
  <p:clrMapOvr>
    <a:masterClrMapping/>
  </p:clrMapOvr>
  <p:transition spd="slow" advClick="0" advTm="0">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pPr/>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431D5-1B33-458B-8AFD-CECCB0FA18CB}" type="slidenum">
              <a:rPr lang="en-US" smtClean="0"/>
              <a:pPr/>
              <a:t>‹#›</a:t>
            </a:fld>
            <a:endParaRPr lang="en-US"/>
          </a:p>
        </p:txBody>
      </p:sp>
    </p:spTree>
  </p:cSld>
  <p:clrMapOvr>
    <a:masterClrMapping/>
  </p:clrMapOvr>
  <p:transition spd="slow" advClick="0" advTm="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pPr algn="r"/>
            <a:fld id="{9668B50E-0B48-4566-8609-C51CF752A7DF}" type="datetimeFigureOut">
              <a:rPr lang="en-US" smtClean="0">
                <a:solidFill>
                  <a:schemeClr val="bg1"/>
                </a:solidFill>
              </a:rPr>
              <a:pPr algn="r"/>
              <a:t>7/27/2024</a:t>
            </a:fld>
            <a:endParaRPr lang="en-US"/>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14"/>
          </p:nvPr>
        </p:nvSpPr>
        <p:spPr/>
        <p:txBody>
          <a:bodyPr/>
          <a:lstStyle/>
          <a:p>
            <a:endParaRPr lang="en-US"/>
          </a:p>
        </p:txBody>
      </p:sp>
    </p:spTree>
  </p:cSld>
  <p:clrMapOvr>
    <a:masterClrMapping/>
  </p:clrMapOvr>
  <p:transition spd="slow" advClick="0" advTm="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rPr>
              <a:pPr/>
              <a:t>‹#›</a:t>
            </a:fld>
            <a:endParaRPr lang="en-US"/>
          </a:p>
        </p:txBody>
      </p:sp>
      <p:sp>
        <p:nvSpPr>
          <p:cNvPr id="8" name="Rectangle 7"/>
          <p:cNvSpPr>
            <a:spLocks noGrp="1"/>
          </p:cNvSpPr>
          <p:nvPr>
            <p:ph type="ftr" sz="quarter" idx="13"/>
          </p:nvPr>
        </p:nvSpPr>
        <p:spPr/>
        <p:txBody>
          <a:bodyPr/>
          <a:lstStyle/>
          <a:p>
            <a:endParaRPr lang="en-US"/>
          </a:p>
        </p:txBody>
      </p:sp>
    </p:spTree>
  </p:cSld>
  <p:clrMapOvr>
    <a:masterClrMapping/>
  </p:clrMapOvr>
  <p:transition spd="slow" advClick="0" advTm="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pPr algn="r"/>
            <a:fld id="{9668B50E-0B48-4566-8609-C51CF752A7DF}" type="datetimeFigureOut">
              <a:rPr lang="en-US" smtClean="0">
                <a:solidFill>
                  <a:schemeClr val="bg1"/>
                </a:solidFill>
              </a:rPr>
              <a:pPr algn="r"/>
              <a:t>7/27/2024</a:t>
            </a:fld>
            <a:endParaRPr lang="en-US"/>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rPr>
              <a:pPr/>
              <a:t>‹#›</a:t>
            </a:fld>
            <a:endParaRPr lang="en-US"/>
          </a:p>
        </p:txBody>
      </p:sp>
      <p:sp>
        <p:nvSpPr>
          <p:cNvPr id="21" name="Rectangle 20"/>
          <p:cNvSpPr>
            <a:spLocks noGrp="1"/>
          </p:cNvSpPr>
          <p:nvPr>
            <p:ph type="ftr" sz="quarter" idx="22"/>
          </p:nvPr>
        </p:nvSpPr>
        <p:spPr/>
        <p:txBody>
          <a:bodyPr/>
          <a:lstStyle/>
          <a:p>
            <a:endParaRPr lang="en-US"/>
          </a:p>
        </p:txBody>
      </p:sp>
    </p:spTree>
  </p:cSld>
  <p:clrMapOvr>
    <a:masterClrMapping/>
  </p:clrMapOvr>
  <p:transition spd="slow" advClick="0" advTm="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18"/>
          </p:nvPr>
        </p:nvSpPr>
        <p:spPr/>
        <p:txBody>
          <a:bodyPr/>
          <a:lstStyle/>
          <a:p>
            <a:endParaRPr lang="en-US"/>
          </a:p>
        </p:txBody>
      </p:sp>
    </p:spTree>
  </p:cSld>
  <p:clrMapOvr>
    <a:masterClrMapping/>
  </p:clrMapOvr>
  <p:transition spd="slow" advClick="0" advTm="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pPr algn="r"/>
            <a:fld id="{9668B50E-0B48-4566-8609-C51CF752A7DF}" type="datetimeFigureOut">
              <a:rPr lang="en-US" smtClean="0">
                <a:solidFill>
                  <a:schemeClr val="bg1"/>
                </a:solidFill>
              </a:rPr>
              <a:pPr algn="r"/>
              <a:t>7/27/2024</a:t>
            </a:fld>
            <a:endParaRPr lang="en-US"/>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20"/>
          </p:nvPr>
        </p:nvSpPr>
        <p:spPr/>
        <p:txBody>
          <a:bodyPr/>
          <a:lstStyle/>
          <a:p>
            <a:endParaRPr lang="en-US"/>
          </a:p>
        </p:txBody>
      </p:sp>
    </p:spTree>
  </p:cSld>
  <p:clrMapOvr>
    <a:masterClrMapping/>
  </p:clrMapOvr>
  <p:transition spd="slow" advClick="0" advTm="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pPr algn="r"/>
            <a:fld id="{9668B50E-0B48-4566-8609-C51CF752A7DF}" type="datetimeFigureOut">
              <a:rPr lang="en-US" smtClean="0">
                <a:solidFill>
                  <a:schemeClr val="bg1"/>
                </a:solidFill>
              </a:rPr>
              <a:pPr algn="r"/>
              <a:t>7/27/2024</a:t>
            </a:fld>
            <a:endParaRPr lang="en-US"/>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rPr>
              <a:pPr/>
              <a:t>‹#›</a:t>
            </a:fld>
            <a:endParaRPr lang="en-US"/>
          </a:p>
        </p:txBody>
      </p:sp>
      <p:sp>
        <p:nvSpPr>
          <p:cNvPr id="7" name="Rectangle 6"/>
          <p:cNvSpPr>
            <a:spLocks noGrp="1"/>
          </p:cNvSpPr>
          <p:nvPr>
            <p:ph type="ftr" sz="quarter" idx="16"/>
          </p:nvPr>
        </p:nvSpPr>
        <p:spPr/>
        <p:txBody>
          <a:bodyPr/>
          <a:lstStyle/>
          <a:p>
            <a:endParaRPr lang="en-US"/>
          </a:p>
        </p:txBody>
      </p:sp>
    </p:spTree>
  </p:cSld>
  <p:clrMapOvr>
    <a:masterClrMapping/>
  </p:clrMapOvr>
  <p:transition spd="slow" advClick="0" advTm="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a:spLocks noGrp="1"/>
          </p:cNvSpPr>
          <p:nvPr>
            <p:ph type="dt" sz="half" idx="16"/>
          </p:nvPr>
        </p:nvSpPr>
        <p:spPr/>
        <p:txBody>
          <a:bodyPr/>
          <a:lstStyle/>
          <a:p>
            <a:pPr algn="r"/>
            <a:fld id="{9668B50E-0B48-4566-8609-C51CF752A7DF}" type="datetimeFigureOut">
              <a:rPr lang="en-US" smtClean="0">
                <a:solidFill>
                  <a:schemeClr val="bg1"/>
                </a:solidFill>
              </a:rPr>
              <a:pPr algn="r"/>
              <a:t>7/27/2024</a:t>
            </a:fld>
            <a:endParaRPr lang="en-US"/>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rPr>
              <a:pPr/>
              <a:t>‹#›</a:t>
            </a:fld>
            <a:endParaRPr lang="en-US"/>
          </a:p>
        </p:txBody>
      </p:sp>
      <p:sp>
        <p:nvSpPr>
          <p:cNvPr id="12" name="Rectangle 11"/>
          <p:cNvSpPr>
            <a:spLocks noGrp="1"/>
          </p:cNvSpPr>
          <p:nvPr>
            <p:ph type="ftr" sz="quarter" idx="18"/>
          </p:nvPr>
        </p:nvSpPr>
        <p:spPr/>
        <p:txBody>
          <a:bodyPr/>
          <a:lstStyle/>
          <a:p>
            <a:endParaRPr lang="en-US"/>
          </a:p>
        </p:txBody>
      </p:sp>
    </p:spTree>
  </p:cSld>
  <p:clrMapOvr>
    <a:masterClrMapping/>
  </p:clrMapOvr>
  <p:transition spd="slow" advClick="0" advTm="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7/27/2024</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schemeClr val="bg1"/>
                </a:solidFill>
              </a:rPr>
              <a:pPr/>
              <a:t>‹#›</a:t>
            </a:fld>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slow" advClick="0" advTm="0">
    <p:wipe dir="d"/>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file:///C:\Users\Jaine\Music\iTunes\iTunes%20Media\Music\Tom%20Barabas,%20Stephen%20Jacob,%20Christine%20Br\Piano%20Portraits\01%20Bajor_Gentle%20Images.m4a"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5.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5.xml"/><Relationship Id="rId5" Type="http://schemas.openxmlformats.org/officeDocument/2006/relationships/image" Target="../media/image117.jpeg"/><Relationship Id="rId4" Type="http://schemas.openxmlformats.org/officeDocument/2006/relationships/image" Target="../media/image116.jpeg"/></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9.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melted crayon flowers2.JPG"/>
          <p:cNvPicPr>
            <a:picLocks noGrp="1" noChangeAspect="1"/>
          </p:cNvPicPr>
          <p:nvPr>
            <p:ph type="pic" sz="quarter" idx="10"/>
          </p:nvPr>
        </p:nvPicPr>
        <p:blipFill>
          <a:blip r:embed="rId4" cstate="print"/>
          <a:srcRect t="12284" b="12284"/>
          <a:stretch>
            <a:fillRect/>
          </a:stretch>
        </p:blipFill>
        <p:spPr>
          <a:xfrm>
            <a:off x="609600" y="457200"/>
            <a:ext cx="7467600" cy="5600700"/>
          </a:xfrm>
          <a:prstGeom prst="rect">
            <a:avLst/>
          </a:prstGeom>
          <a:ln>
            <a:noFill/>
          </a:ln>
          <a:effectLst>
            <a:softEdge rad="112500"/>
          </a:effectLst>
        </p:spPr>
      </p:pic>
      <p:sp>
        <p:nvSpPr>
          <p:cNvPr id="3" name="Text Placeholder 2"/>
          <p:cNvSpPr>
            <a:spLocks noGrp="1"/>
          </p:cNvSpPr>
          <p:nvPr>
            <p:ph type="body" sz="quarter" idx="11"/>
          </p:nvPr>
        </p:nvSpPr>
        <p:spPr>
          <a:xfrm>
            <a:off x="2667000" y="5943600"/>
            <a:ext cx="5334000" cy="762000"/>
          </a:xfrm>
        </p:spPr>
        <p:txBody>
          <a:bodyPr>
            <a:normAutofit/>
          </a:bodyPr>
          <a:lstStyle/>
          <a:p>
            <a:pPr algn="l"/>
            <a:r>
              <a:rPr lang="en-US" sz="4000" b="1" dirty="0">
                <a:solidFill>
                  <a:srgbClr val="0070C0"/>
                </a:solidFill>
                <a:latin typeface="+mj-lt"/>
              </a:rPr>
              <a:t>is an Act of Spirituality</a:t>
            </a:r>
          </a:p>
        </p:txBody>
      </p:sp>
      <p:sp>
        <p:nvSpPr>
          <p:cNvPr id="7" name="TextBox 6">
            <a:extLst>
              <a:ext uri="{FF2B5EF4-FFF2-40B4-BE49-F238E27FC236}">
                <a16:creationId xmlns:a16="http://schemas.microsoft.com/office/drawing/2014/main" id="{4643E826-3FD4-B1A0-A65F-A50E303D71FB}"/>
              </a:ext>
            </a:extLst>
          </p:cNvPr>
          <p:cNvSpPr txBox="1"/>
          <p:nvPr/>
        </p:nvSpPr>
        <p:spPr>
          <a:xfrm rot="20692187">
            <a:off x="1083528" y="5273070"/>
            <a:ext cx="2061070" cy="1569660"/>
          </a:xfrm>
          <a:prstGeom prst="rect">
            <a:avLst/>
          </a:prstGeom>
          <a:noFill/>
        </p:spPr>
        <p:txBody>
          <a:bodyPr wrap="square" rtlCol="0">
            <a:spAutoFit/>
          </a:bodyPr>
          <a:lstStyle/>
          <a:p>
            <a:r>
              <a:rPr lang="en-US" sz="9600" b="1" dirty="0">
                <a:solidFill>
                  <a:srgbClr val="0070C0"/>
                </a:solidFill>
                <a:effectLst>
                  <a:glow rad="127000">
                    <a:srgbClr val="FFFF99"/>
                  </a:glow>
                </a:effectLst>
                <a:latin typeface="Pristina" pitchFamily="66" charset="0"/>
                <a:cs typeface="Apple Chancery" panose="03020702040506060504" pitchFamily="66" charset="-79"/>
              </a:rPr>
              <a:t>Art</a:t>
            </a:r>
          </a:p>
        </p:txBody>
      </p:sp>
    </p:spTree>
    <p:extLst>
      <p:ext uri="{BB962C8B-B14F-4D97-AF65-F5344CB8AC3E}">
        <p14:creationId xmlns:p14="http://schemas.microsoft.com/office/powerpoint/2010/main" val="38592390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86106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aching towards God.JPG"/>
          <p:cNvPicPr>
            <a:picLocks noChangeAspect="1"/>
          </p:cNvPicPr>
          <p:nvPr/>
        </p:nvPicPr>
        <p:blipFill>
          <a:blip r:embed="rId2" cstate="print"/>
          <a:stretch>
            <a:fillRect/>
          </a:stretch>
        </p:blipFill>
        <p:spPr>
          <a:xfrm>
            <a:off x="228600" y="228600"/>
            <a:ext cx="4561207" cy="6389309"/>
          </a:xfrm>
          <a:prstGeom prst="rect">
            <a:avLst/>
          </a:prstGeom>
          <a:ln>
            <a:noFill/>
          </a:ln>
          <a:effectLst>
            <a:softEdge rad="112500"/>
          </a:effectLst>
        </p:spPr>
      </p:pic>
      <p:sp>
        <p:nvSpPr>
          <p:cNvPr id="6" name="TextBox 5"/>
          <p:cNvSpPr txBox="1"/>
          <p:nvPr/>
        </p:nvSpPr>
        <p:spPr>
          <a:xfrm>
            <a:off x="3657600" y="2209800"/>
            <a:ext cx="5638800" cy="4278094"/>
          </a:xfrm>
          <a:prstGeom prst="rect">
            <a:avLst/>
          </a:prstGeom>
          <a:noFill/>
        </p:spPr>
        <p:txBody>
          <a:bodyPr wrap="square" rtlCol="0">
            <a:spAutoFit/>
          </a:bodyPr>
          <a:lstStyle/>
          <a:p>
            <a:pPr>
              <a:lnSpc>
                <a:spcPct val="150000"/>
              </a:lnSpc>
            </a:pPr>
            <a:r>
              <a:rPr lang="en-US" sz="2000" b="1" dirty="0">
                <a:solidFill>
                  <a:srgbClr val="0070C0"/>
                </a:solidFill>
                <a:cs typeface="Aparajita" pitchFamily="34" charset="0"/>
              </a:rPr>
              <a:t>Every child has known God.</a:t>
            </a:r>
          </a:p>
          <a:p>
            <a:pPr>
              <a:lnSpc>
                <a:spcPct val="150000"/>
              </a:lnSpc>
            </a:pPr>
            <a:r>
              <a:rPr lang="en-US" sz="2000" b="1" dirty="0">
                <a:solidFill>
                  <a:srgbClr val="0070C0"/>
                </a:solidFill>
                <a:cs typeface="Aparajita" pitchFamily="34" charset="0"/>
              </a:rPr>
              <a:t>Not the God of names,</a:t>
            </a:r>
          </a:p>
          <a:p>
            <a:pPr>
              <a:lnSpc>
                <a:spcPct val="150000"/>
              </a:lnSpc>
            </a:pPr>
            <a:r>
              <a:rPr lang="en-US" sz="2000" b="1" dirty="0">
                <a:solidFill>
                  <a:srgbClr val="0070C0"/>
                </a:solidFill>
                <a:cs typeface="Aparajita" pitchFamily="34" charset="0"/>
              </a:rPr>
              <a:t>Not the God of don’ts,</a:t>
            </a:r>
          </a:p>
          <a:p>
            <a:pPr>
              <a:lnSpc>
                <a:spcPct val="150000"/>
              </a:lnSpc>
            </a:pPr>
            <a:r>
              <a:rPr lang="en-US" sz="2000" b="1" dirty="0">
                <a:solidFill>
                  <a:srgbClr val="0070C0"/>
                </a:solidFill>
                <a:cs typeface="Aparajita" pitchFamily="34" charset="0"/>
              </a:rPr>
              <a:t>Not the God who ever does anything weird,</a:t>
            </a:r>
          </a:p>
          <a:p>
            <a:pPr>
              <a:lnSpc>
                <a:spcPct val="150000"/>
              </a:lnSpc>
            </a:pPr>
            <a:r>
              <a:rPr lang="en-US" sz="2000" b="1" dirty="0">
                <a:solidFill>
                  <a:srgbClr val="0070C0"/>
                </a:solidFill>
                <a:cs typeface="Aparajita" pitchFamily="34" charset="0"/>
              </a:rPr>
              <a:t>But the God who knows only four words </a:t>
            </a:r>
          </a:p>
          <a:p>
            <a:pPr>
              <a:lnSpc>
                <a:spcPct val="150000"/>
              </a:lnSpc>
            </a:pPr>
            <a:r>
              <a:rPr lang="en-US" sz="2000" b="1" dirty="0">
                <a:solidFill>
                  <a:srgbClr val="0070C0"/>
                </a:solidFill>
                <a:cs typeface="Aparajita" pitchFamily="34" charset="0"/>
              </a:rPr>
              <a:t>and keeps repeating them, saying,</a:t>
            </a:r>
          </a:p>
          <a:p>
            <a:pPr>
              <a:lnSpc>
                <a:spcPct val="150000"/>
              </a:lnSpc>
            </a:pPr>
            <a:r>
              <a:rPr lang="en-US" sz="2000" b="1" i="1" dirty="0">
                <a:solidFill>
                  <a:srgbClr val="0070C0"/>
                </a:solidFill>
                <a:cs typeface="Aparajita" pitchFamily="34" charset="0"/>
              </a:rPr>
              <a:t>“Come dance with me,</a:t>
            </a:r>
          </a:p>
          <a:p>
            <a:pPr>
              <a:lnSpc>
                <a:spcPct val="150000"/>
              </a:lnSpc>
            </a:pPr>
            <a:r>
              <a:rPr lang="en-US" sz="2000" b="1" i="1" dirty="0">
                <a:solidFill>
                  <a:srgbClr val="0070C0"/>
                </a:solidFill>
                <a:cs typeface="Aparajita" pitchFamily="34" charset="0"/>
              </a:rPr>
              <a:t>	 	come dance.”</a:t>
            </a:r>
          </a:p>
          <a:p>
            <a:r>
              <a:rPr lang="en-US" sz="3200" b="1" i="1" dirty="0">
                <a:latin typeface="Aparajita" pitchFamily="34" charset="0"/>
                <a:cs typeface="Aparajita" pitchFamily="34" charset="0"/>
              </a:rPr>
              <a:t>				</a:t>
            </a:r>
            <a:r>
              <a:rPr lang="en-US" sz="2400" b="1" dirty="0">
                <a:solidFill>
                  <a:srgbClr val="0070C0"/>
                </a:solidFill>
                <a:latin typeface="AR BLANCA" pitchFamily="2" charset="0"/>
                <a:cs typeface="Aparajita" pitchFamily="34" charset="0"/>
              </a:rPr>
              <a:t>  </a:t>
            </a:r>
            <a:r>
              <a:rPr lang="en-US" sz="2400" b="1" dirty="0">
                <a:solidFill>
                  <a:srgbClr val="0070C0"/>
                </a:solidFill>
                <a:latin typeface="Pristina" pitchFamily="66" charset="0"/>
                <a:cs typeface="Aparajita" pitchFamily="34" charset="0"/>
              </a:rPr>
              <a:t>Hafiz</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2000"/>
                                        <p:tgtEl>
                                          <p:spTgt spid="6">
                                            <p:txEl>
                                              <p:pRg st="0" end="0"/>
                                            </p:txEl>
                                          </p:spTgt>
                                        </p:tgtEl>
                                      </p:cBhvr>
                                    </p:animEffect>
                                  </p:childTnLst>
                                </p:cTn>
                              </p:par>
                            </p:childTnLst>
                          </p:cTn>
                        </p:par>
                        <p:par>
                          <p:cTn id="13" fill="hold">
                            <p:stCondLst>
                              <p:cond delay="2000"/>
                            </p:stCondLst>
                            <p:childTnLst>
                              <p:par>
                                <p:cTn id="14" presetID="9"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dissolve">
                                      <p:cBhvr>
                                        <p:cTn id="16" dur="2000"/>
                                        <p:tgtEl>
                                          <p:spTgt spid="6">
                                            <p:txEl>
                                              <p:pRg st="1" end="1"/>
                                            </p:txEl>
                                          </p:spTgt>
                                        </p:tgtEl>
                                      </p:cBhvr>
                                    </p:animEffect>
                                  </p:childTnLst>
                                </p:cTn>
                              </p:par>
                            </p:childTnLst>
                          </p:cTn>
                        </p:par>
                        <p:par>
                          <p:cTn id="17" fill="hold">
                            <p:stCondLst>
                              <p:cond delay="4000"/>
                            </p:stCondLst>
                            <p:childTnLst>
                              <p:par>
                                <p:cTn id="18" presetID="9" presetClass="entr" presetSubtype="0"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dissolve">
                                      <p:cBhvr>
                                        <p:cTn id="20" dur="2000"/>
                                        <p:tgtEl>
                                          <p:spTgt spid="6">
                                            <p:txEl>
                                              <p:pRg st="2" end="2"/>
                                            </p:txEl>
                                          </p:spTgt>
                                        </p:tgtEl>
                                      </p:cBhvr>
                                    </p:animEffect>
                                  </p:childTnLst>
                                </p:cTn>
                              </p:par>
                            </p:childTnLst>
                          </p:cTn>
                        </p:par>
                        <p:par>
                          <p:cTn id="21" fill="hold">
                            <p:stCondLst>
                              <p:cond delay="6000"/>
                            </p:stCondLst>
                            <p:childTnLst>
                              <p:par>
                                <p:cTn id="22" presetID="9" presetClass="entr" presetSubtype="0"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dissolve">
                                      <p:cBhvr>
                                        <p:cTn id="24" dur="2000"/>
                                        <p:tgtEl>
                                          <p:spTgt spid="6">
                                            <p:txEl>
                                              <p:pRg st="3" end="3"/>
                                            </p:txEl>
                                          </p:spTgt>
                                        </p:tgtEl>
                                      </p:cBhvr>
                                    </p:animEffect>
                                  </p:childTnLst>
                                </p:cTn>
                              </p:par>
                            </p:childTnLst>
                          </p:cTn>
                        </p:par>
                        <p:par>
                          <p:cTn id="25" fill="hold">
                            <p:stCondLst>
                              <p:cond delay="8000"/>
                            </p:stCondLst>
                            <p:childTnLst>
                              <p:par>
                                <p:cTn id="26" presetID="9" presetClass="entr" presetSubtype="0" fill="hold"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dissolve">
                                      <p:cBhvr>
                                        <p:cTn id="28" dur="2000"/>
                                        <p:tgtEl>
                                          <p:spTgt spid="6">
                                            <p:txEl>
                                              <p:pRg st="4" end="4"/>
                                            </p:txEl>
                                          </p:spTgt>
                                        </p:tgtEl>
                                      </p:cBhvr>
                                    </p:animEffect>
                                  </p:childTnLst>
                                </p:cTn>
                              </p:par>
                            </p:childTnLst>
                          </p:cTn>
                        </p:par>
                        <p:par>
                          <p:cTn id="29" fill="hold">
                            <p:stCondLst>
                              <p:cond delay="10000"/>
                            </p:stCondLst>
                            <p:childTnLst>
                              <p:par>
                                <p:cTn id="30" presetID="9" presetClass="entr" presetSubtype="0" fill="hold"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2000"/>
                                        <p:tgtEl>
                                          <p:spTgt spid="6">
                                            <p:txEl>
                                              <p:pRg st="5" end="5"/>
                                            </p:txEl>
                                          </p:spTgt>
                                        </p:tgtEl>
                                      </p:cBhvr>
                                    </p:animEffect>
                                  </p:childTnLst>
                                </p:cTn>
                              </p:par>
                            </p:childTnLst>
                          </p:cTn>
                        </p:par>
                        <p:par>
                          <p:cTn id="33" fill="hold">
                            <p:stCondLst>
                              <p:cond delay="12000"/>
                            </p:stCondLst>
                            <p:childTnLst>
                              <p:par>
                                <p:cTn id="34" presetID="9" presetClass="entr" presetSubtype="0" fill="hold"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dissolve">
                                      <p:cBhvr>
                                        <p:cTn id="36" dur="2000"/>
                                        <p:tgtEl>
                                          <p:spTgt spid="6">
                                            <p:txEl>
                                              <p:pRg st="6" end="6"/>
                                            </p:txEl>
                                          </p:spTgt>
                                        </p:tgtEl>
                                      </p:cBhvr>
                                    </p:animEffect>
                                  </p:childTnLst>
                                </p:cTn>
                              </p:par>
                            </p:childTnLst>
                          </p:cTn>
                        </p:par>
                        <p:par>
                          <p:cTn id="37" fill="hold">
                            <p:stCondLst>
                              <p:cond delay="14000"/>
                            </p:stCondLst>
                            <p:childTnLst>
                              <p:par>
                                <p:cTn id="38" presetID="9" presetClass="entr" presetSubtype="0" fill="hold" nodeType="after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dissolve">
                                      <p:cBhvr>
                                        <p:cTn id="40" dur="2000"/>
                                        <p:tgtEl>
                                          <p:spTgt spid="6">
                                            <p:txEl>
                                              <p:pRg st="7" end="7"/>
                                            </p:txEl>
                                          </p:spTgt>
                                        </p:tgtEl>
                                      </p:cBhvr>
                                    </p:animEffect>
                                  </p:childTnLst>
                                </p:cTn>
                              </p:par>
                            </p:childTnLst>
                          </p:cTn>
                        </p:par>
                        <p:par>
                          <p:cTn id="41" fill="hold">
                            <p:stCondLst>
                              <p:cond delay="16000"/>
                            </p:stCondLst>
                            <p:childTnLst>
                              <p:par>
                                <p:cTn id="42" presetID="9" presetClass="entr" presetSubtype="0" fill="hold" nodeType="after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dissolve">
                                      <p:cBhvr>
                                        <p:cTn id="44"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179004">
            <a:off x="4434367" y="5519304"/>
            <a:ext cx="2541462" cy="46166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a:ln w="11430"/>
                <a:solidFill>
                  <a:schemeClr val="bg1"/>
                </a:solidFill>
                <a:effectLst>
                  <a:outerShdw blurRad="80000" dist="40000" dir="5040000" algn="tl">
                    <a:srgbClr val="000000">
                      <a:alpha val="30000"/>
                    </a:srgbClr>
                  </a:outerShdw>
                </a:effectLst>
              </a:rPr>
              <a:t>‘</a:t>
            </a:r>
            <a:r>
              <a:rPr lang="en-US" sz="2400" b="1" dirty="0" err="1">
                <a:ln w="11430"/>
                <a:solidFill>
                  <a:schemeClr val="bg1"/>
                </a:solidFill>
                <a:effectLst>
                  <a:outerShdw blurRad="80000" dist="40000" dir="5040000" algn="tl">
                    <a:srgbClr val="000000">
                      <a:alpha val="30000"/>
                    </a:srgbClr>
                  </a:outerShdw>
                </a:effectLst>
                <a:latin typeface="Pristina" panose="03060402040406080204" pitchFamily="66" charset="0"/>
              </a:rPr>
              <a:t>Abdu’l-Bahá</a:t>
            </a:r>
            <a:endParaRPr lang="en-US" sz="2400" b="1" dirty="0">
              <a:ln w="11430"/>
              <a:solidFill>
                <a:schemeClr val="bg1"/>
              </a:solidFill>
              <a:effectLst>
                <a:outerShdw blurRad="80000" dist="40000" dir="5040000" algn="tl">
                  <a:srgbClr val="000000">
                    <a:alpha val="30000"/>
                  </a:srgbClr>
                </a:outerShdw>
              </a:effectLst>
              <a:latin typeface="Pristina" panose="03060402040406080204" pitchFamily="66" charset="0"/>
            </a:endParaRPr>
          </a:p>
        </p:txBody>
      </p:sp>
      <p:pic>
        <p:nvPicPr>
          <p:cNvPr id="1026" name="Picture 2" descr="Image result for key to heart pictures"/>
          <p:cNvPicPr>
            <a:picLocks noGrp="1" noChangeAspect="1" noChangeArrowheads="1"/>
          </p:cNvPicPr>
          <p:nvPr>
            <p:ph type="pic" sz="quarter" idx="10"/>
          </p:nvPr>
        </p:nvPicPr>
        <p:blipFill>
          <a:blip r:embed="rId2" cstate="print"/>
          <a:srcRect t="12195" b="12195"/>
          <a:stretch>
            <a:fillRect/>
          </a:stretch>
        </p:blipFill>
        <p:spPr bwMode="auto">
          <a:xfrm>
            <a:off x="3048000" y="1219200"/>
            <a:ext cx="4978400"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 Placeholder 2"/>
          <p:cNvSpPr>
            <a:spLocks noGrp="1"/>
          </p:cNvSpPr>
          <p:nvPr>
            <p:ph type="body" sz="quarter" idx="11"/>
          </p:nvPr>
        </p:nvSpPr>
        <p:spPr>
          <a:xfrm>
            <a:off x="304800" y="533400"/>
            <a:ext cx="2133600" cy="5791200"/>
          </a:xfrm>
          <a:solidFill>
            <a:srgbClr val="7FAC60"/>
          </a:solidFill>
          <a:ln w="38100">
            <a:solidFill>
              <a:schemeClr val="accent6"/>
            </a:solidFill>
          </a:ln>
        </p:spPr>
        <p:style>
          <a:lnRef idx="1">
            <a:schemeClr val="accent6"/>
          </a:lnRef>
          <a:fillRef idx="3">
            <a:schemeClr val="accent6"/>
          </a:fillRef>
          <a:effectRef idx="2">
            <a:schemeClr val="accent6"/>
          </a:effectRef>
          <a:fontRef idx="minor">
            <a:schemeClr val="lt1"/>
          </a:fontRef>
        </p:style>
        <p:txBody>
          <a:bodyPr>
            <a:normAutofit lnSpcReduction="10000"/>
          </a:bodyPr>
          <a:lstStyle/>
          <a:p>
            <a:r>
              <a:rPr lang="en-US" b="1" dirty="0">
                <a:solidFill>
                  <a:schemeClr val="bg1"/>
                </a:solidFill>
                <a:cs typeface="Aparajita" pitchFamily="34" charset="0"/>
              </a:rPr>
              <a:t>The function of language is to portray the mysteries and secrets of human hearts. The heart is like a box, and language the key. Only by using the key can we open the box and observe the gems it contains. </a:t>
            </a:r>
          </a:p>
          <a:p>
            <a:pPr algn="ctr"/>
            <a:endParaRPr lang="en-US" b="1" dirty="0">
              <a:solidFill>
                <a:schemeClr val="bg1"/>
              </a:solidFill>
              <a:latin typeface="Pristina" pitchFamily="66" charset="0"/>
            </a:endParaRPr>
          </a:p>
          <a:p>
            <a:pPr algn="ctr"/>
            <a:endParaRPr lang="en-US" sz="2800" b="1" dirty="0">
              <a:solidFill>
                <a:schemeClr val="bg1"/>
              </a:solidFill>
              <a:latin typeface="Pristina"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par>
                                <p:cTn id="8" presetID="8" presetClass="emph" presetSubtype="0" fill="hold" nodeType="withEffect">
                                  <p:stCondLst>
                                    <p:cond delay="0"/>
                                  </p:stCondLst>
                                  <p:childTnLst>
                                    <p:animRot by="21600000">
                                      <p:cBhvr>
                                        <p:cTn id="9" dur="1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Inspiration.JPG"/>
          <p:cNvPicPr>
            <a:picLocks noGrp="1" noChangeAspect="1"/>
          </p:cNvPicPr>
          <p:nvPr>
            <p:ph type="pic" sz="quarter" idx="10"/>
          </p:nvPr>
        </p:nvPicPr>
        <p:blipFill>
          <a:blip r:embed="rId4" cstate="print"/>
          <a:stretch>
            <a:fillRect/>
          </a:stretch>
        </p:blipFill>
        <p:spPr>
          <a:xfrm>
            <a:off x="1600200" y="228600"/>
            <a:ext cx="5490068" cy="4381980"/>
          </a:xfrm>
          <a:prstGeom prst="rect">
            <a:avLst/>
          </a:prstGeom>
          <a:ln>
            <a:noFill/>
          </a:ln>
          <a:effectLst>
            <a:softEdge rad="112500"/>
          </a:effectLst>
        </p:spPr>
      </p:pic>
      <p:sp>
        <p:nvSpPr>
          <p:cNvPr id="3" name="Rectangle 3"/>
          <p:cNvSpPr>
            <a:spLocks noGrp="1"/>
          </p:cNvSpPr>
          <p:nvPr>
            <p:ph type="body" sz="quarter" idx="11"/>
          </p:nvPr>
        </p:nvSpPr>
        <p:spPr>
          <a:xfrm>
            <a:off x="533400" y="4419600"/>
            <a:ext cx="8610600" cy="3124200"/>
          </a:xfrm>
        </p:spPr>
        <p:txBody>
          <a:bodyPr>
            <a:normAutofit/>
          </a:bodyPr>
          <a:lstStyle/>
          <a:p>
            <a:r>
              <a:rPr lang="en-US" sz="2400" b="1" dirty="0">
                <a:solidFill>
                  <a:srgbClr val="00B050"/>
                </a:solidFill>
                <a:cs typeface="Aparajita" pitchFamily="34" charset="0"/>
              </a:rPr>
              <a:t>Bach gave us God’s Word.</a:t>
            </a:r>
          </a:p>
          <a:p>
            <a:r>
              <a:rPr lang="en-US" sz="2400" b="1" dirty="0">
                <a:solidFill>
                  <a:srgbClr val="00B050"/>
                </a:solidFill>
                <a:cs typeface="Aparajita" pitchFamily="34" charset="0"/>
              </a:rPr>
              <a:t>Mozart gave us God’s Laughter.</a:t>
            </a:r>
          </a:p>
          <a:p>
            <a:r>
              <a:rPr lang="en-US" sz="2400" b="1" dirty="0">
                <a:solidFill>
                  <a:srgbClr val="00B050"/>
                </a:solidFill>
                <a:cs typeface="Aparajita" pitchFamily="34" charset="0"/>
              </a:rPr>
              <a:t>Beethoven gave us God’s fire.</a:t>
            </a:r>
          </a:p>
          <a:p>
            <a:r>
              <a:rPr lang="en-US" sz="2400" b="1" dirty="0">
                <a:solidFill>
                  <a:srgbClr val="00B050"/>
                </a:solidFill>
                <a:cs typeface="Aparajita" pitchFamily="34" charset="0"/>
              </a:rPr>
              <a:t>God gave us music that we might pray without words.</a:t>
            </a:r>
          </a:p>
          <a:p>
            <a:endParaRPr lang="en-US" sz="2400" dirty="0">
              <a:solidFill>
                <a:srgbClr val="0066FF"/>
              </a:solidFill>
              <a:latin typeface="Bahnschrift Light Condensed" pitchFamily="34" charset="0"/>
            </a:endParaRPr>
          </a:p>
        </p:txBody>
      </p:sp>
      <p:sp>
        <p:nvSpPr>
          <p:cNvPr id="9" name="Rectangle 3"/>
          <p:cNvSpPr txBox="1">
            <a:spLocks/>
          </p:cNvSpPr>
          <p:nvPr/>
        </p:nvSpPr>
        <p:spPr>
          <a:xfrm>
            <a:off x="4800600" y="6248400"/>
            <a:ext cx="3733800" cy="457200"/>
          </a:xfrm>
          <a:prstGeom prst="rect">
            <a:avLst/>
          </a:prstGeom>
        </p:spPr>
        <p:txBody>
          <a:bodyPr vert="horz" tIns="91440" bIns="91440" rtlCol="0" anchor="t">
            <a:normAutofit fontScale="92500" lnSpcReduction="20000"/>
          </a:bodyPr>
          <a:lstStyle/>
          <a:p>
            <a:pPr marL="0" marR="0" lvl="0" indent="0" algn="r" defTabSz="914400" rtl="0" eaLnBrk="1" fontAlgn="auto" latinLnBrk="0" hangingPunct="1">
              <a:lnSpc>
                <a:spcPct val="100000"/>
              </a:lnSpc>
              <a:spcBef>
                <a:spcPct val="20000"/>
              </a:spcBef>
              <a:spcAft>
                <a:spcPts val="0"/>
              </a:spcAft>
              <a:buClrTx/>
              <a:buSzTx/>
              <a:buFontTx/>
              <a:buNone/>
              <a:tabLst/>
              <a:defRPr/>
            </a:pPr>
            <a:r>
              <a:rPr lang="en-US" sz="2400" b="1" dirty="0">
                <a:solidFill>
                  <a:srgbClr val="00B050"/>
                </a:solidFill>
                <a:latin typeface="Pristina" pitchFamily="66" charset="0"/>
                <a:cs typeface="Aparajita" pitchFamily="34" charset="0"/>
              </a:rPr>
              <a:t>S</a:t>
            </a:r>
            <a:r>
              <a:rPr kumimoji="0" lang="en-US" sz="2400" b="1" i="0" u="none" strike="noStrike" kern="1200" cap="none" spc="0" normalizeH="0" baseline="0" noProof="0" dirty="0" err="1">
                <a:ln>
                  <a:noFill/>
                </a:ln>
                <a:solidFill>
                  <a:srgbClr val="00B050"/>
                </a:solidFill>
                <a:effectLst/>
                <a:uLnTx/>
                <a:uFillTx/>
                <a:latin typeface="Pristina" pitchFamily="66" charset="0"/>
                <a:cs typeface="Aparajita" pitchFamily="34" charset="0"/>
              </a:rPr>
              <a:t>ign</a:t>
            </a:r>
            <a:r>
              <a:rPr kumimoji="0" lang="en-US" sz="2400" b="1" i="0" u="none" strike="noStrike" kern="1200" cap="none" spc="0" normalizeH="0" baseline="0" noProof="0" dirty="0">
                <a:ln>
                  <a:noFill/>
                </a:ln>
                <a:solidFill>
                  <a:srgbClr val="00B050"/>
                </a:solidFill>
                <a:effectLst/>
                <a:uLnTx/>
                <a:uFillTx/>
                <a:latin typeface="Pristina" pitchFamily="66" charset="0"/>
                <a:cs typeface="Aparajita" pitchFamily="34" charset="0"/>
              </a:rPr>
              <a:t> </a:t>
            </a:r>
            <a:r>
              <a:rPr lang="en-US" sz="2400" b="1" dirty="0">
                <a:solidFill>
                  <a:srgbClr val="00B050"/>
                </a:solidFill>
                <a:latin typeface="Pristina" pitchFamily="66" charset="0"/>
                <a:cs typeface="Aparajita" pitchFamily="34" charset="0"/>
              </a:rPr>
              <a:t>o</a:t>
            </a:r>
            <a:r>
              <a:rPr kumimoji="0" lang="en-US" sz="2400" b="1" i="0" u="none" strike="noStrike" kern="1200" cap="none" spc="0" normalizeH="0" baseline="0" noProof="0" dirty="0" err="1">
                <a:ln>
                  <a:noFill/>
                </a:ln>
                <a:solidFill>
                  <a:srgbClr val="00B050"/>
                </a:solidFill>
                <a:effectLst/>
                <a:uLnTx/>
                <a:uFillTx/>
                <a:latin typeface="Pristina" pitchFamily="66" charset="0"/>
                <a:cs typeface="Aparajita" pitchFamily="34" charset="0"/>
              </a:rPr>
              <a:t>utside</a:t>
            </a:r>
            <a:r>
              <a:rPr kumimoji="0" lang="en-US" sz="2400" b="1" i="0" u="none" strike="noStrike" kern="1200" cap="none" spc="0" normalizeH="0" baseline="0" noProof="0" dirty="0">
                <a:ln>
                  <a:noFill/>
                </a:ln>
                <a:solidFill>
                  <a:srgbClr val="00B050"/>
                </a:solidFill>
                <a:effectLst/>
                <a:uLnTx/>
                <a:uFillTx/>
                <a:latin typeface="Pristina" pitchFamily="66" charset="0"/>
                <a:cs typeface="Aparajita" pitchFamily="34" charset="0"/>
              </a:rPr>
              <a:t> an  old opera house</a:t>
            </a:r>
          </a:p>
          <a:p>
            <a:pPr marL="0" marR="0" lvl="0" indent="0" algn="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2000"/>
                                        <p:tgtEl>
                                          <p:spTgt spid="3">
                                            <p:txEl>
                                              <p:pRg st="0" end="0"/>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2000"/>
                                        <p:tgtEl>
                                          <p:spTgt spid="3">
                                            <p:txEl>
                                              <p:pRg st="1" end="1"/>
                                            </p:txEl>
                                          </p:spTgt>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2000"/>
                                        <p:tgtEl>
                                          <p:spTgt spid="3">
                                            <p:txEl>
                                              <p:pRg st="2" end="2"/>
                                            </p:txEl>
                                          </p:spTgt>
                                        </p:tgtEl>
                                      </p:cBhvr>
                                    </p:animEffect>
                                  </p:childTnLst>
                                </p:cTn>
                              </p:par>
                            </p:childTnLst>
                          </p:cTn>
                        </p:par>
                        <p:par>
                          <p:cTn id="20" fill="hold">
                            <p:stCondLst>
                              <p:cond delay="6500"/>
                            </p:stCondLst>
                            <p:childTnLst>
                              <p:par>
                                <p:cTn id="21" presetID="9"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2000"/>
                                        <p:tgtEl>
                                          <p:spTgt spid="3">
                                            <p:txEl>
                                              <p:pRg st="3" end="3"/>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ssolve">
                                      <p:cBhvr>
                                        <p:cTn id="2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12DCFE-732B-3437-6132-590EB7E1C022}"/>
              </a:ext>
            </a:extLst>
          </p:cNvPr>
          <p:cNvSpPr>
            <a:spLocks noGrp="1"/>
          </p:cNvSpPr>
          <p:nvPr>
            <p:ph type="body" sz="quarter" idx="11"/>
          </p:nvPr>
        </p:nvSpPr>
        <p:spPr>
          <a:xfrm>
            <a:off x="27791" y="0"/>
            <a:ext cx="9116209" cy="6858000"/>
          </a:xfrm>
          <a:blipFill>
            <a:blip r:embed="rId2"/>
            <a:tile tx="0" ty="0" sx="100000" sy="100000" flip="none" algn="tl"/>
          </a:blipFill>
        </p:spPr>
        <p:txBody>
          <a:bodyPr/>
          <a:lstStyle/>
          <a:p>
            <a:pPr algn="l"/>
            <a:endParaRPr lang="en-US" dirty="0"/>
          </a:p>
        </p:txBody>
      </p:sp>
      <p:pic>
        <p:nvPicPr>
          <p:cNvPr id="1028" name="Picture 4" descr="7 Reasons Why Dance is the Ultimate Spiritual Experience!">
            <a:extLst>
              <a:ext uri="{FF2B5EF4-FFF2-40B4-BE49-F238E27FC236}">
                <a16:creationId xmlns:a16="http://schemas.microsoft.com/office/drawing/2014/main" id="{FC19212F-CD7F-F4BC-40D4-8B5BEE3C8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2411"/>
            <a:ext cx="4190999" cy="5593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3B74B9-B0F4-BCA3-B17E-732BB79E4F9A}"/>
              </a:ext>
            </a:extLst>
          </p:cNvPr>
          <p:cNvSpPr txBox="1"/>
          <p:nvPr/>
        </p:nvSpPr>
        <p:spPr>
          <a:xfrm>
            <a:off x="4952999" y="643622"/>
            <a:ext cx="3429001" cy="5078313"/>
          </a:xfrm>
          <a:prstGeom prst="rect">
            <a:avLst/>
          </a:prstGeom>
          <a:blipFill>
            <a:blip r:embed="rId4"/>
            <a:tile tx="0" ty="0" sx="100000" sy="100000" flip="none" algn="tl"/>
          </a:blipFill>
          <a:ln w="28575">
            <a:solidFill>
              <a:schemeClr val="tx1"/>
            </a:solidFill>
          </a:ln>
        </p:spPr>
        <p:txBody>
          <a:bodyPr wrap="square" rtlCol="0">
            <a:spAutoFit/>
          </a:bodyPr>
          <a:lstStyle/>
          <a:p>
            <a:endParaRPr lang="en-US" sz="3200" b="1" dirty="0"/>
          </a:p>
          <a:p>
            <a:r>
              <a:rPr lang="en-US" sz="3200" b="1" i="0" dirty="0">
                <a:solidFill>
                  <a:schemeClr val="tx1"/>
                </a:solidFill>
                <a:effectLst/>
              </a:rPr>
              <a:t>Dance is prayer —                      when you don’t  have the words to say, simply dance, and your heart will express the things that </a:t>
            </a:r>
            <a:r>
              <a:rPr lang="en-US" sz="3200" b="1" i="0">
                <a:solidFill>
                  <a:schemeClr val="tx1"/>
                </a:solidFill>
                <a:effectLst/>
              </a:rPr>
              <a:t>words cannot</a:t>
            </a:r>
            <a:r>
              <a:rPr lang="en-US" sz="3200" b="1" i="0" dirty="0">
                <a:solidFill>
                  <a:schemeClr val="tx1"/>
                </a:solidFill>
                <a:effectLst/>
              </a:rPr>
              <a:t>.</a:t>
            </a:r>
            <a:br>
              <a:rPr lang="en-US" sz="3200" dirty="0"/>
            </a:br>
            <a:endParaRPr lang="en-US" sz="3200" dirty="0"/>
          </a:p>
          <a:p>
            <a:pPr algn="ctr"/>
            <a:r>
              <a:rPr lang="en-US" b="1" i="0" dirty="0" err="1">
                <a:effectLst/>
                <a:latin typeface="Pristina" panose="03060402040406080204" pitchFamily="66" charset="0"/>
              </a:rPr>
              <a:t>La'Toya</a:t>
            </a:r>
            <a:r>
              <a:rPr lang="en-US" b="1" i="0" dirty="0">
                <a:effectLst/>
                <a:latin typeface="Pristina" panose="03060402040406080204" pitchFamily="66" charset="0"/>
              </a:rPr>
              <a:t> Princess Jackson</a:t>
            </a:r>
          </a:p>
          <a:p>
            <a:endParaRPr lang="en-US" dirty="0"/>
          </a:p>
        </p:txBody>
      </p:sp>
    </p:spTree>
    <p:extLst>
      <p:ext uri="{BB962C8B-B14F-4D97-AF65-F5344CB8AC3E}">
        <p14:creationId xmlns:p14="http://schemas.microsoft.com/office/powerpoint/2010/main" val="1747045487"/>
      </p:ext>
    </p:extLst>
  </p:cSld>
  <p:clrMapOvr>
    <a:masterClrMapping/>
  </p:clrMapOvr>
  <mc:AlternateContent xmlns:mc="http://schemas.openxmlformats.org/markup-compatibility/2006" xmlns:p14="http://schemas.microsoft.com/office/powerpoint/2010/main">
    <mc:Choice Requires="p14">
      <p:transition spd="slow" p14:dur="4000" advClick="0" advTm="0">
        <p14:vortex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0-#ppt_w/2"/>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66BAF7-FD78-038B-B2A0-286FA117481C}"/>
              </a:ext>
            </a:extLst>
          </p:cNvPr>
          <p:cNvSpPr/>
          <p:nvPr/>
        </p:nvSpPr>
        <p:spPr>
          <a:xfrm>
            <a:off x="152400" y="152400"/>
            <a:ext cx="7010400" cy="6477000"/>
          </a:xfrm>
          <a:prstGeom prst="rect">
            <a:avLst/>
          </a:prstGeom>
          <a:solidFill>
            <a:srgbClr val="7FAC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body" sz="quarter" idx="10"/>
          </p:nvPr>
        </p:nvSpPr>
        <p:spPr>
          <a:xfrm>
            <a:off x="152400" y="5334000"/>
            <a:ext cx="8763000" cy="1371600"/>
          </a:xfrm>
        </p:spPr>
        <p:txBody>
          <a:bodyPr/>
          <a:lstStyle/>
          <a:p>
            <a:r>
              <a:rPr lang="en-US" sz="2800" dirty="0">
                <a:latin typeface="Pristina" pitchFamily="66" charset="0"/>
              </a:rPr>
              <a:t>  Stella </a:t>
            </a:r>
          </a:p>
          <a:p>
            <a:r>
              <a:rPr lang="en-US" sz="2800" dirty="0">
                <a:latin typeface="Pristina" pitchFamily="66" charset="0"/>
              </a:rPr>
              <a:t>  Adler</a:t>
            </a:r>
          </a:p>
        </p:txBody>
      </p:sp>
      <p:pic>
        <p:nvPicPr>
          <p:cNvPr id="4" name="j0178459.jpg"/>
          <p:cNvPicPr>
            <a:picLocks noGrp="1" noChangeAspect="1"/>
          </p:cNvPicPr>
          <p:nvPr>
            <p:ph type="pic" sz="quarter" idx="11"/>
          </p:nvPr>
        </p:nvPicPr>
        <p:blipFill>
          <a:blip r:embed="rId3" cstate="print"/>
          <a:stretch>
            <a:fillRect/>
          </a:stretch>
        </p:blipFill>
        <p:spPr>
          <a:xfrm>
            <a:off x="1524000" y="762000"/>
            <a:ext cx="5347676" cy="5334000"/>
          </a:xfrm>
          <a:prstGeom prst="rect">
            <a:avLst/>
          </a:prstGeom>
          <a:ln>
            <a:noFill/>
          </a:ln>
          <a:effectLst>
            <a:softEdge rad="112500"/>
          </a:effectLst>
        </p:spPr>
      </p:pic>
      <p:sp>
        <p:nvSpPr>
          <p:cNvPr id="7" name="Rectangle 6"/>
          <p:cNvSpPr>
            <a:spLocks noGrp="1"/>
          </p:cNvSpPr>
          <p:nvPr>
            <p:ph type="body" sz="quarter" idx="15"/>
          </p:nvPr>
        </p:nvSpPr>
        <p:spPr>
          <a:xfrm>
            <a:off x="7543800" y="457200"/>
            <a:ext cx="1295400" cy="2781300"/>
          </a:xfrm>
        </p:spPr>
        <p:txBody>
          <a:bodyPr>
            <a:noAutofit/>
          </a:bodyPr>
          <a:lstStyle/>
          <a:p>
            <a:pPr algn="ctr"/>
            <a:r>
              <a:rPr lang="en-US" sz="2400" dirty="0">
                <a:cs typeface="Aparajita" pitchFamily="34" charset="0"/>
              </a:rPr>
              <a:t>Life beats down and crushes the soul and art reminds you that you have one. </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2000"/>
                                        <p:tgtEl>
                                          <p:spTgt spid="7">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dissolve">
                                      <p:cBhvr>
                                        <p:cTn id="11" dur="500"/>
                                        <p:tgtEl>
                                          <p:spTgt spid="2">
                                            <p:txEl>
                                              <p:pRg st="0" end="0"/>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par>
                                <p:cTn id="16" presetID="4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ppt_w</p:attrName>
                                        </p:attrNameLst>
                                      </p:cBhvr>
                                      <p:tavLst>
                                        <p:tav tm="0" fmla="#ppt_w*sin(2.5*pi*$)">
                                          <p:val>
                                            <p:fltVal val="0"/>
                                          </p:val>
                                        </p:tav>
                                        <p:tav tm="100000">
                                          <p:val>
                                            <p:fltVal val="1"/>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015F8B-3858-A7FB-3FAE-88A51808DAD1}"/>
              </a:ext>
            </a:extLst>
          </p:cNvPr>
          <p:cNvSpPr/>
          <p:nvPr/>
        </p:nvSpPr>
        <p:spPr>
          <a:xfrm>
            <a:off x="0" y="0"/>
            <a:ext cx="86106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2CC57DC-DB59-1DA7-60E7-6B6DBFE0D5CE}"/>
              </a:ext>
            </a:extLst>
          </p:cNvPr>
          <p:cNvSpPr>
            <a:spLocks noGrp="1"/>
          </p:cNvSpPr>
          <p:nvPr>
            <p:ph type="body" sz="quarter" idx="11"/>
          </p:nvPr>
        </p:nvSpPr>
        <p:spPr>
          <a:xfrm>
            <a:off x="574119" y="606725"/>
            <a:ext cx="7520284" cy="762000"/>
          </a:xfrm>
        </p:spPr>
        <p:txBody>
          <a:bodyPr>
            <a:noAutofit/>
          </a:bodyPr>
          <a:lstStyle/>
          <a:p>
            <a:pPr algn="l"/>
            <a:r>
              <a:rPr lang="en-US" b="0" i="0" u="none" strike="noStrike" baseline="0" dirty="0">
                <a:solidFill>
                  <a:srgbClr val="FFFF00"/>
                </a:solidFill>
                <a:latin typeface="Calibri" panose="020F0502020204030204" pitchFamily="34" charset="0"/>
              </a:rPr>
              <a:t>Prayer is when you talk to God. Meditation is when you’re listening. Playing the piano allows you to do both at the same time.                                                        </a:t>
            </a:r>
            <a:r>
              <a:rPr lang="en-US" b="0" i="0" u="none" strike="noStrike" baseline="0" dirty="0">
                <a:solidFill>
                  <a:srgbClr val="FFFF00"/>
                </a:solidFill>
                <a:latin typeface="Pristina" panose="03060402040406080204" pitchFamily="66" charset="0"/>
              </a:rPr>
              <a:t>– Kelsey </a:t>
            </a:r>
            <a:r>
              <a:rPr lang="en-US" b="0" i="0" u="none" strike="noStrike" baseline="0" dirty="0" err="1">
                <a:solidFill>
                  <a:srgbClr val="FFFF00"/>
                </a:solidFill>
                <a:latin typeface="Pristina" panose="03060402040406080204" pitchFamily="66" charset="0"/>
              </a:rPr>
              <a:t>Grammer</a:t>
            </a:r>
            <a:r>
              <a:rPr lang="en-US" b="0" i="0" u="none" strike="noStrike" baseline="0" dirty="0">
                <a:solidFill>
                  <a:srgbClr val="FFFF00"/>
                </a:solidFill>
                <a:latin typeface="Pristina" panose="03060402040406080204" pitchFamily="66" charset="0"/>
              </a:rPr>
              <a:t> </a:t>
            </a:r>
            <a:endParaRPr lang="en-US" dirty="0">
              <a:solidFill>
                <a:srgbClr val="FFFF00"/>
              </a:solidFill>
              <a:latin typeface="Pristina" panose="03060402040406080204" pitchFamily="66" charset="0"/>
            </a:endParaRPr>
          </a:p>
        </p:txBody>
      </p:sp>
      <p:pic>
        <p:nvPicPr>
          <p:cNvPr id="9" name="Picture 8">
            <a:extLst>
              <a:ext uri="{FF2B5EF4-FFF2-40B4-BE49-F238E27FC236}">
                <a16:creationId xmlns:a16="http://schemas.microsoft.com/office/drawing/2014/main" id="{98EBBA84-CD22-872D-605F-6C92C8AFA5AD}"/>
              </a:ext>
            </a:extLst>
          </p:cNvPr>
          <p:cNvPicPr>
            <a:picLocks noChangeAspect="1"/>
          </p:cNvPicPr>
          <p:nvPr/>
        </p:nvPicPr>
        <p:blipFill>
          <a:blip r:embed="rId2"/>
          <a:stretch>
            <a:fillRect/>
          </a:stretch>
        </p:blipFill>
        <p:spPr>
          <a:xfrm>
            <a:off x="381000" y="1981200"/>
            <a:ext cx="7825084" cy="4424586"/>
          </a:xfrm>
          <a:prstGeom prst="rect">
            <a:avLst/>
          </a:prstGeom>
          <a:ln>
            <a:noFill/>
          </a:ln>
          <a:effectLst>
            <a:softEdge rad="112500"/>
          </a:effectLst>
        </p:spPr>
      </p:pic>
      <p:sp>
        <p:nvSpPr>
          <p:cNvPr id="2" name="Rectangle 1">
            <a:extLst>
              <a:ext uri="{FF2B5EF4-FFF2-40B4-BE49-F238E27FC236}">
                <a16:creationId xmlns:a16="http://schemas.microsoft.com/office/drawing/2014/main" id="{C7DEBC50-B966-1402-AA34-2EC3794F49CA}"/>
              </a:ext>
            </a:extLst>
          </p:cNvPr>
          <p:cNvSpPr/>
          <p:nvPr/>
        </p:nvSpPr>
        <p:spPr>
          <a:xfrm>
            <a:off x="8610600" y="0"/>
            <a:ext cx="533400" cy="6858000"/>
          </a:xfrm>
          <a:prstGeom prst="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228464"/>
      </p:ext>
    </p:extLst>
  </p:cSld>
  <p:clrMapOvr>
    <a:masterClrMapping/>
  </p:clrMapOvr>
  <mc:AlternateContent xmlns:mc="http://schemas.openxmlformats.org/markup-compatibility/2006" xmlns:p14="http://schemas.microsoft.com/office/powerpoint/2010/main">
    <mc:Choice Requires="p14">
      <p:transition spd="slow" p14:dur="600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21" presetClass="entr" presetSubtype="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candle with rainbow spray.JPG"/>
          <p:cNvPicPr>
            <a:picLocks noGrp="1" noChangeAspect="1"/>
          </p:cNvPicPr>
          <p:nvPr>
            <p:ph type="pic" sz="quarter" idx="30"/>
          </p:nvPr>
        </p:nvPicPr>
        <p:blipFill>
          <a:blip r:embed="rId2" cstate="print"/>
          <a:srcRect t="16524" b="16524"/>
          <a:stretch>
            <a:fillRect/>
          </a:stretch>
        </p:blipFill>
        <p:spPr>
          <a:xfrm>
            <a:off x="228600" y="1295400"/>
            <a:ext cx="8229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Placeholder 2"/>
          <p:cNvSpPr>
            <a:spLocks noGrp="1"/>
          </p:cNvSpPr>
          <p:nvPr>
            <p:ph type="body" sz="quarter" idx="31"/>
          </p:nvPr>
        </p:nvSpPr>
        <p:spPr>
          <a:xfrm>
            <a:off x="228600" y="4343400"/>
            <a:ext cx="8229600" cy="2057400"/>
          </a:xfrm>
        </p:spPr>
        <p:txBody>
          <a:bodyPr>
            <a:noAutofit/>
          </a:bodyPr>
          <a:lstStyle/>
          <a:p>
            <a:pPr algn="just"/>
            <a:r>
              <a:rPr lang="en-US" sz="2400" dirty="0">
                <a:solidFill>
                  <a:srgbClr val="FFFF00"/>
                </a:solidFill>
                <a:cs typeface="Aparajita" pitchFamily="34" charset="0"/>
              </a:rPr>
              <a:t>I learned that the real creator was my inner Self,...That desire to do something is God inside talking through us. </a:t>
            </a:r>
          </a:p>
          <a:p>
            <a:pPr algn="just"/>
            <a:endParaRPr lang="en-US" sz="2400" dirty="0">
              <a:solidFill>
                <a:srgbClr val="FFFF00"/>
              </a:solidFill>
              <a:cs typeface="Aparajita" pitchFamily="34" charset="0"/>
            </a:endParaRPr>
          </a:p>
          <a:p>
            <a:pPr algn="ctr"/>
            <a:r>
              <a:rPr lang="en-US" sz="2800" dirty="0">
                <a:solidFill>
                  <a:srgbClr val="FFFF00"/>
                </a:solidFill>
                <a:latin typeface="Pristina" panose="03060402040406080204" pitchFamily="66" charset="0"/>
              </a:rPr>
              <a:t>Michele Shea</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9" presetClass="entr" presetSubtype="0"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2000"/>
                                        <p:tgtEl>
                                          <p:spTgt spid="3">
                                            <p:txEl>
                                              <p:pRg st="0" end="0"/>
                                            </p:txEl>
                                          </p:spTgt>
                                        </p:tgtEl>
                                      </p:cBhvr>
                                    </p:animEffect>
                                  </p:childTnLst>
                                </p:cTn>
                              </p:par>
                            </p:childTnLst>
                          </p:cTn>
                        </p:par>
                        <p:par>
                          <p:cTn id="11" fill="hold">
                            <p:stCondLst>
                              <p:cond delay="6400"/>
                            </p:stCondLst>
                            <p:childTnLst>
                              <p:par>
                                <p:cTn id="12" presetID="9"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6106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5257800" y="533400"/>
            <a:ext cx="3048000" cy="6019800"/>
          </a:xfrm>
        </p:spPr>
        <p:txBody>
          <a:bodyPr>
            <a:normAutofit lnSpcReduction="10000"/>
          </a:bodyPr>
          <a:lstStyle/>
          <a:p>
            <a:r>
              <a:rPr lang="en-US" sz="2400" b="1" dirty="0">
                <a:solidFill>
                  <a:schemeClr val="accent3">
                    <a:lumMod val="75000"/>
                  </a:schemeClr>
                </a:solidFill>
                <a:cs typeface="Aparajita" pitchFamily="34" charset="0"/>
              </a:rPr>
              <a:t>Human reasoning is born from the divine Logos, which furnishes each man with the passageway both of life and of nourishment. </a:t>
            </a:r>
          </a:p>
          <a:p>
            <a:r>
              <a:rPr lang="en-US" sz="2400" b="1" dirty="0">
                <a:solidFill>
                  <a:schemeClr val="accent3">
                    <a:lumMod val="75000"/>
                  </a:schemeClr>
                </a:solidFill>
                <a:cs typeface="Aparajita" pitchFamily="34" charset="0"/>
              </a:rPr>
              <a:t>     The divine Logos is present in all the arts, ever teaching men what they must do to obtain good results. For it is not man, but God, who discovered the arts.</a:t>
            </a:r>
          </a:p>
          <a:p>
            <a:endParaRPr lang="en-US" b="1" dirty="0">
              <a:solidFill>
                <a:schemeClr val="accent3">
                  <a:lumMod val="75000"/>
                </a:schemeClr>
              </a:solidFill>
            </a:endParaRPr>
          </a:p>
          <a:p>
            <a:pPr algn="ctr"/>
            <a:r>
              <a:rPr lang="en-US" sz="2400" b="1" dirty="0" err="1">
                <a:solidFill>
                  <a:schemeClr val="accent3">
                    <a:lumMod val="75000"/>
                  </a:schemeClr>
                </a:solidFill>
                <a:latin typeface="Pristina" pitchFamily="66" charset="0"/>
              </a:rPr>
              <a:t>Epicharmus</a:t>
            </a:r>
            <a:r>
              <a:rPr lang="en-US" sz="2400" b="1" dirty="0">
                <a:solidFill>
                  <a:schemeClr val="accent3">
                    <a:lumMod val="75000"/>
                  </a:schemeClr>
                </a:solidFill>
                <a:latin typeface="Pristina" pitchFamily="66" charset="0"/>
              </a:rPr>
              <a:t> of Syracuse </a:t>
            </a:r>
          </a:p>
        </p:txBody>
      </p:sp>
      <p:pic>
        <p:nvPicPr>
          <p:cNvPr id="9" name="Picture Placeholder 8" descr="stairway to heaven.JPG"/>
          <p:cNvPicPr>
            <a:picLocks noGrp="1" noChangeAspect="1"/>
          </p:cNvPicPr>
          <p:nvPr>
            <p:ph type="pic" sz="quarter" idx="10"/>
          </p:nvPr>
        </p:nvPicPr>
        <p:blipFill>
          <a:blip r:embed="rId2" cstate="print"/>
          <a:srcRect l="24941" r="24941"/>
          <a:stretch>
            <a:fillRect/>
          </a:stretch>
        </p:blipFill>
        <p:spPr>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par>
                                <p:cTn id="19" presetID="14" presetClass="entr" presetSubtype="5"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81C0C5-4574-E204-9C51-08F998BB038D}"/>
              </a:ext>
            </a:extLst>
          </p:cNvPr>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 y="304800"/>
            <a:ext cx="8153400" cy="2438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p:cNvSpPr>
            <a:spLocks noGrp="1"/>
          </p:cNvSpPr>
          <p:nvPr>
            <p:ph type="body" sz="quarter" idx="11"/>
          </p:nvPr>
        </p:nvSpPr>
        <p:spPr>
          <a:xfrm>
            <a:off x="304800" y="304800"/>
            <a:ext cx="7848600" cy="2590800"/>
          </a:xfrm>
          <a:noFill/>
        </p:spPr>
        <p:txBody>
          <a:bodyPr>
            <a:normAutofit/>
          </a:bodyPr>
          <a:lstStyle/>
          <a:p>
            <a:pPr algn="ctr"/>
            <a:r>
              <a:rPr lang="en-US" sz="2800" dirty="0">
                <a:solidFill>
                  <a:schemeClr val="bg1"/>
                </a:solidFill>
                <a:cs typeface="Aparajita" pitchFamily="34" charset="0"/>
              </a:rPr>
              <a:t>We should write because humans</a:t>
            </a:r>
          </a:p>
          <a:p>
            <a:pPr algn="ctr"/>
            <a:r>
              <a:rPr lang="en-US" sz="2800" dirty="0">
                <a:solidFill>
                  <a:schemeClr val="bg1"/>
                </a:solidFill>
                <a:cs typeface="Aparajita" pitchFamily="34" charset="0"/>
              </a:rPr>
              <a:t>are spiritual beings</a:t>
            </a:r>
          </a:p>
          <a:p>
            <a:pPr algn="ctr"/>
            <a:r>
              <a:rPr lang="en-US" sz="2800" dirty="0">
                <a:solidFill>
                  <a:schemeClr val="bg1"/>
                </a:solidFill>
                <a:cs typeface="Aparajita" pitchFamily="34" charset="0"/>
              </a:rPr>
              <a:t>and writing is a powerful form</a:t>
            </a:r>
          </a:p>
          <a:p>
            <a:pPr algn="ctr"/>
            <a:r>
              <a:rPr lang="en-US" sz="2800" dirty="0">
                <a:solidFill>
                  <a:schemeClr val="bg1"/>
                </a:solidFill>
                <a:cs typeface="Aparajita" pitchFamily="34" charset="0"/>
              </a:rPr>
              <a:t>of prayer and meditation.</a:t>
            </a:r>
          </a:p>
          <a:p>
            <a:pPr algn="ctr"/>
            <a:endParaRPr lang="en-US" sz="3200" dirty="0">
              <a:solidFill>
                <a:schemeClr val="bg1"/>
              </a:solidFill>
              <a:latin typeface="Aparajita" pitchFamily="34" charset="0"/>
              <a:cs typeface="Aparajita" pitchFamily="34" charset="0"/>
            </a:endParaRPr>
          </a:p>
        </p:txBody>
      </p:sp>
      <p:pic>
        <p:nvPicPr>
          <p:cNvPr id="6" name="j0321055.jpg"/>
          <p:cNvPicPr>
            <a:picLocks noGrp="1" noChangeAspect="1"/>
          </p:cNvPicPr>
          <p:nvPr>
            <p:ph type="pic" sz="quarter" idx="10"/>
          </p:nvPr>
        </p:nvPicPr>
        <p:blipFill>
          <a:blip r:embed="rId3" cstate="print"/>
          <a:stretch>
            <a:fillRect/>
          </a:stretch>
        </p:blipFill>
        <p:spPr>
          <a:xfrm>
            <a:off x="1279997" y="2514600"/>
            <a:ext cx="6050605" cy="3498993"/>
          </a:xfrm>
          <a:prstGeom prst="rect">
            <a:avLst/>
          </a:prstGeom>
          <a:ln w="190500" cap="sq">
            <a:solidFill>
              <a:srgbClr val="92D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4953000" y="51054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Pristina" pitchFamily="66" charset="0"/>
                <a:cs typeface="Aparajita" pitchFamily="34" charset="0"/>
              </a:rPr>
              <a:t>Julia Cameron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2000"/>
                                        <p:tgtEl>
                                          <p:spTgt spid="14">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dissolve">
                                      <p:cBhvr>
                                        <p:cTn id="11" dur="2000"/>
                                        <p:tgtEl>
                                          <p:spTgt spid="14">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dissolve">
                                      <p:cBhvr>
                                        <p:cTn id="15" dur="2000"/>
                                        <p:tgtEl>
                                          <p:spTgt spid="14">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dissolve">
                                      <p:cBhvr>
                                        <p:cTn id="18" dur="2000"/>
                                        <p:tgtEl>
                                          <p:spTgt spid="14">
                                            <p:txEl>
                                              <p:pRg st="3" end="3"/>
                                            </p:txEl>
                                          </p:spTgt>
                                        </p:tgtEl>
                                      </p:cBhvr>
                                    </p:animEffect>
                                  </p:childTnLst>
                                </p:cTn>
                              </p:par>
                            </p:childTnLst>
                          </p:cTn>
                        </p:par>
                        <p:par>
                          <p:cTn id="19" fill="hold">
                            <p:stCondLst>
                              <p:cond delay="6000"/>
                            </p:stCondLst>
                            <p:childTnLst>
                              <p:par>
                                <p:cTn id="20" presetID="9" presetClass="entr" presetSubtype="0"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86106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Monarchs.JPG"/>
          <p:cNvPicPr>
            <a:picLocks noGrp="1" noChangeAspect="1"/>
          </p:cNvPicPr>
          <p:nvPr>
            <p:ph type="pic" sz="quarter" idx="30"/>
          </p:nvPr>
        </p:nvPicPr>
        <p:blipFill>
          <a:blip r:embed="rId2" cstate="print"/>
          <a:srcRect t="16667" b="16667"/>
          <a:stretch>
            <a:fillRect/>
          </a:stretch>
        </p:blipFill>
        <p:spPr>
          <a:prstGeom prst="rect">
            <a:avLst/>
          </a:prstGeom>
          <a:ln>
            <a:noFill/>
          </a:ln>
          <a:effectLst>
            <a:softEdge rad="112500"/>
          </a:effectLst>
        </p:spPr>
      </p:pic>
      <p:sp>
        <p:nvSpPr>
          <p:cNvPr id="4" name="Text Placeholder 3"/>
          <p:cNvSpPr>
            <a:spLocks noGrp="1"/>
          </p:cNvSpPr>
          <p:nvPr>
            <p:ph type="body" sz="quarter" idx="31"/>
          </p:nvPr>
        </p:nvSpPr>
        <p:spPr>
          <a:xfrm>
            <a:off x="228600" y="4191000"/>
            <a:ext cx="8229600" cy="2438400"/>
          </a:xfrm>
        </p:spPr>
        <p:txBody>
          <a:bodyPr>
            <a:normAutofit fontScale="32500" lnSpcReduction="20000"/>
          </a:bodyPr>
          <a:lstStyle/>
          <a:p>
            <a:pPr algn="just">
              <a:lnSpc>
                <a:spcPct val="170000"/>
              </a:lnSpc>
            </a:pPr>
            <a:r>
              <a:rPr lang="en-US" sz="4500" b="1" dirty="0"/>
              <a:t>The light which these souls [the sincere and faithful beings who have passed into the next realm] radiate is responsible for the progress of the world and the advancement of its people. They are like unto leaven which leaveneth the world of being and constitute the animating force through which the arts and wonders of the world are made manifest.</a:t>
            </a:r>
          </a:p>
          <a:p>
            <a:endParaRPr lang="en-US" dirty="0">
              <a:latin typeface="Bahnschrift Light Condensed" pitchFamily="34" charset="0"/>
            </a:endParaRPr>
          </a:p>
          <a:p>
            <a:r>
              <a:rPr lang="en-US" sz="4900" b="1" dirty="0" err="1">
                <a:latin typeface="Pristina" pitchFamily="66" charset="0"/>
              </a:rPr>
              <a:t>Bahá’u’lláh</a:t>
            </a:r>
            <a:endParaRPr lang="en-US" sz="4900" b="1" dirty="0">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par>
                                <p:cTn id="8" presetID="3" presetClass="entr" presetSubtype="5" fill="hold" nodeType="withEffect">
                                  <p:stCondLst>
                                    <p:cond delay="0"/>
                                  </p:stCondLst>
                                  <p:iterate type="wd">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vertical)">
                                      <p:cBhvr>
                                        <p:cTn id="10" dur="1000"/>
                                        <p:tgtEl>
                                          <p:spTgt spid="4">
                                            <p:txEl>
                                              <p:pRg st="0" end="0"/>
                                            </p:txEl>
                                          </p:spTgt>
                                        </p:tgtEl>
                                      </p:cBhvr>
                                    </p:animEffect>
                                  </p:childTnLst>
                                </p:cTn>
                              </p:par>
                            </p:childTnLst>
                          </p:cTn>
                        </p:par>
                        <p:par>
                          <p:cTn id="11" fill="hold">
                            <p:stCondLst>
                              <p:cond delay="7300"/>
                            </p:stCondLst>
                            <p:childTnLst>
                              <p:par>
                                <p:cTn id="12" presetID="3" presetClass="entr" presetSubtype="10" fill="hold"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blinds(horizontal)">
                                      <p:cBhvr>
                                        <p:cTn id="14"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CF8B18-8933-2335-F61B-BF5DF5AC4B24}"/>
              </a:ext>
            </a:extLst>
          </p:cNvPr>
          <p:cNvSpPr/>
          <p:nvPr/>
        </p:nvSpPr>
        <p:spPr>
          <a:xfrm>
            <a:off x="0" y="0"/>
            <a:ext cx="86106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521133" y="6200745"/>
            <a:ext cx="2101734" cy="400110"/>
          </a:xfrm>
          <a:prstGeom prst="rect">
            <a:avLst/>
          </a:prstGeom>
          <a:noFill/>
        </p:spPr>
        <p:txBody>
          <a:bodyPr wrap="square" rtlCol="0">
            <a:spAutoFit/>
          </a:bodyPr>
          <a:lstStyle/>
          <a:p>
            <a:pPr algn="ctr"/>
            <a:r>
              <a:rPr lang="en-US" sz="2000" b="1" i="1" dirty="0">
                <a:solidFill>
                  <a:srgbClr val="00B050"/>
                </a:solidFill>
                <a:latin typeface="Pristina" pitchFamily="66" charset="0"/>
              </a:rPr>
              <a:t>‘</a:t>
            </a:r>
            <a:r>
              <a:rPr lang="en-US" sz="2000" b="1" dirty="0" err="1">
                <a:solidFill>
                  <a:schemeClr val="accent3">
                    <a:lumMod val="75000"/>
                  </a:schemeClr>
                </a:solidFill>
                <a:latin typeface="Pristina" pitchFamily="66" charset="0"/>
              </a:rPr>
              <a:t>Abdu'l‑Bahá</a:t>
            </a:r>
            <a:endParaRPr lang="en-US" sz="2000" b="1" dirty="0">
              <a:solidFill>
                <a:schemeClr val="accent3">
                  <a:lumMod val="75000"/>
                </a:schemeClr>
              </a:solidFill>
              <a:latin typeface="Pristina" pitchFamily="66" charset="0"/>
            </a:endParaRPr>
          </a:p>
        </p:txBody>
      </p:sp>
      <p:sp>
        <p:nvSpPr>
          <p:cNvPr id="3" name="Text Placeholder 2">
            <a:extLst>
              <a:ext uri="{FF2B5EF4-FFF2-40B4-BE49-F238E27FC236}">
                <a16:creationId xmlns:a16="http://schemas.microsoft.com/office/drawing/2014/main" id="{7B431F88-ED58-08CE-3BCD-0F28CC898065}"/>
              </a:ext>
            </a:extLst>
          </p:cNvPr>
          <p:cNvSpPr>
            <a:spLocks noGrp="1"/>
          </p:cNvSpPr>
          <p:nvPr>
            <p:ph type="body" sz="quarter" idx="29"/>
          </p:nvPr>
        </p:nvSpPr>
        <p:spPr>
          <a:xfrm>
            <a:off x="304800" y="3786173"/>
            <a:ext cx="8153400" cy="2133600"/>
          </a:xfrm>
        </p:spPr>
        <p:txBody>
          <a:bodyPr>
            <a:normAutofit/>
          </a:bodyPr>
          <a:lstStyle/>
          <a:p>
            <a:r>
              <a:rPr lang="en-US" sz="2000" b="1" u="none" strike="noStrike" baseline="0" dirty="0">
                <a:solidFill>
                  <a:schemeClr val="accent3">
                    <a:lumMod val="75000"/>
                  </a:schemeClr>
                </a:solidFill>
              </a:rPr>
              <a:t>All Art is a gift of the Holy Spirit. When this light shines through the mind of a musician, it manifests itself in beautiful harmonies. Again, shining through the mind of a poet, it is seen in fine poetry and poetic prose. When the Light of the Sun of Truth inspires the mind of a painter, he produces marvelous pictures. These gifts are fulfilling their highest purpose when showing forth the praise of God.</a:t>
            </a:r>
            <a:endParaRPr lang="en-US" sz="2000" b="1" dirty="0">
              <a:solidFill>
                <a:schemeClr val="accent3">
                  <a:lumMod val="75000"/>
                </a:schemeClr>
              </a:solidFill>
            </a:endParaRPr>
          </a:p>
        </p:txBody>
      </p:sp>
      <p:pic>
        <p:nvPicPr>
          <p:cNvPr id="6" name="Picture 2" descr="See the source image">
            <a:extLst>
              <a:ext uri="{FF2B5EF4-FFF2-40B4-BE49-F238E27FC236}">
                <a16:creationId xmlns:a16="http://schemas.microsoft.com/office/drawing/2014/main" id="{5BC53911-95E4-35CD-57CF-2825A330C448}"/>
              </a:ext>
            </a:extLst>
          </p:cNvPr>
          <p:cNvPicPr>
            <a:picLocks noGrp="1" noChangeAspect="1" noChangeArrowheads="1"/>
          </p:cNvPicPr>
          <p:nvPr>
            <p:ph type="pic" sz="quarter" idx="32"/>
          </p:nvPr>
        </p:nvPicPr>
        <p:blipFill>
          <a:blip r:embed="rId3" cstate="print">
            <a:extLst>
              <a:ext uri="{28A0092B-C50C-407E-A947-70E740481C1C}">
                <a14:useLocalDpi xmlns:a14="http://schemas.microsoft.com/office/drawing/2010/main" val="0"/>
              </a:ext>
            </a:extLst>
          </a:blip>
          <a:srcRect l="12515" r="12515"/>
          <a:stretch>
            <a:fillRect/>
          </a:stretch>
        </p:blipFill>
        <p:spPr bwMode="auto">
          <a:xfrm>
            <a:off x="685800" y="670560"/>
            <a:ext cx="2006651" cy="2675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Placeholder 14">
            <a:extLst>
              <a:ext uri="{FF2B5EF4-FFF2-40B4-BE49-F238E27FC236}">
                <a16:creationId xmlns:a16="http://schemas.microsoft.com/office/drawing/2014/main" id="{AE48A190-7A2E-DC06-D719-D8A71C672317}"/>
              </a:ext>
            </a:extLst>
          </p:cNvPr>
          <p:cNvPicPr>
            <a:picLocks noGrp="1" noChangeAspect="1"/>
          </p:cNvPicPr>
          <p:nvPr>
            <p:ph type="pic" sz="quarter" idx="31"/>
          </p:nvPr>
        </p:nvPicPr>
        <p:blipFill rotWithShape="1">
          <a:blip r:embed="rId4"/>
          <a:srcRect l="15375" r="15375"/>
          <a:stretch/>
        </p:blipFill>
        <p:spPr>
          <a:xfrm>
            <a:off x="5791124" y="685800"/>
            <a:ext cx="2006651" cy="2675534"/>
          </a:xfrm>
          <a:prstGeom prst="rect">
            <a:avLst/>
          </a:prstGeom>
          <a:ln>
            <a:noFill/>
          </a:ln>
          <a:effectLst>
            <a:softEdge rad="112500"/>
          </a:effectLst>
        </p:spPr>
      </p:pic>
      <p:pic>
        <p:nvPicPr>
          <p:cNvPr id="1028" name="Picture 4" descr="See the source image">
            <a:extLst>
              <a:ext uri="{FF2B5EF4-FFF2-40B4-BE49-F238E27FC236}">
                <a16:creationId xmlns:a16="http://schemas.microsoft.com/office/drawing/2014/main" id="{434FD635-4ABD-434A-6A5A-C58F63C32116}"/>
              </a:ext>
            </a:extLst>
          </p:cNvPr>
          <p:cNvPicPr>
            <a:picLocks noGrp="1" noChangeAspect="1" noChangeArrowheads="1"/>
          </p:cNvPicPr>
          <p:nvPr>
            <p:ph type="pic" sz="quarter" idx="30"/>
          </p:nvPr>
        </p:nvPicPr>
        <p:blipFill>
          <a:blip r:embed="rId5" cstate="print">
            <a:extLst>
              <a:ext uri="{28A0092B-C50C-407E-A947-70E740481C1C}">
                <a14:useLocalDpi xmlns:a14="http://schemas.microsoft.com/office/drawing/2010/main" val="0"/>
              </a:ext>
            </a:extLst>
          </a:blip>
          <a:srcRect l="18339" r="18339"/>
          <a:stretch>
            <a:fillRect/>
          </a:stretch>
        </p:blipFill>
        <p:spPr bwMode="auto">
          <a:xfrm>
            <a:off x="3238462" y="722986"/>
            <a:ext cx="2006651" cy="2675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1000"/>
                                        <p:tgtEl>
                                          <p:spTgt spid="25">
                                            <p:txEl>
                                              <p:pRg st="0" end="0"/>
                                            </p:txEl>
                                          </p:spTgt>
                                        </p:tgtEl>
                                      </p:cBhvr>
                                    </p:animEffect>
                                    <p:anim calcmode="lin" valueType="num">
                                      <p:cBhvr>
                                        <p:cTn id="1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2" name="Rectangle 1"/>
          <p:cNvSpPr/>
          <p:nvPr/>
        </p:nvSpPr>
        <p:spPr>
          <a:xfrm>
            <a:off x="5181600" y="1536174"/>
            <a:ext cx="2438400" cy="3785652"/>
          </a:xfrm>
          <a:prstGeom prst="rect">
            <a:avLst/>
          </a:prstGeom>
        </p:spPr>
        <p:txBody>
          <a:bodyPr wrap="square">
            <a:spAutoFit/>
          </a:bodyPr>
          <a:lstStyle/>
          <a:p>
            <a:pPr algn="just"/>
            <a:r>
              <a:rPr lang="en-US" sz="2400" dirty="0"/>
              <a:t>When music of this world is blended with that of the Kingdom, men's hearts will be so enraptured that their spirits will soar high with ecstasy. </a:t>
            </a:r>
          </a:p>
          <a:p>
            <a:endParaRPr lang="en-US" sz="2400" dirty="0">
              <a:solidFill>
                <a:schemeClr val="tx2"/>
              </a:solidFill>
            </a:endParaRPr>
          </a:p>
        </p:txBody>
      </p:sp>
      <p:pic>
        <p:nvPicPr>
          <p:cNvPr id="3" name="Picture 2" descr="Heavenly music 001.png"/>
          <p:cNvPicPr>
            <a:picLocks noChangeAspect="1"/>
          </p:cNvPicPr>
          <p:nvPr/>
        </p:nvPicPr>
        <p:blipFill>
          <a:blip r:embed="rId2" cstate="print"/>
          <a:stretch>
            <a:fillRect/>
          </a:stretch>
        </p:blipFill>
        <p:spPr>
          <a:xfrm>
            <a:off x="685801" y="685800"/>
            <a:ext cx="3886200" cy="38346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5791200" y="5334000"/>
            <a:ext cx="1303562" cy="369332"/>
          </a:xfrm>
          <a:prstGeom prst="rect">
            <a:avLst/>
          </a:prstGeom>
        </p:spPr>
        <p:txBody>
          <a:bodyPr wrap="none">
            <a:spAutoFit/>
          </a:bodyPr>
          <a:lstStyle/>
          <a:p>
            <a:r>
              <a:rPr lang="en-US" b="1" dirty="0">
                <a:latin typeface="Pristina" pitchFamily="66" charset="0"/>
              </a:rPr>
              <a:t>‘</a:t>
            </a:r>
            <a:r>
              <a:rPr lang="en-US" b="1" dirty="0" err="1">
                <a:latin typeface="Pristina" pitchFamily="66" charset="0"/>
              </a:rPr>
              <a:t>Abdu’l-Bahá</a:t>
            </a:r>
            <a:r>
              <a:rPr lang="en-US" b="1" dirty="0">
                <a:latin typeface="Pristina" pitchFamily="66"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3" presetClass="entr" presetSubtype="5"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linds(vertical)">
                                      <p:cBhvr>
                                        <p:cTn id="10" dur="1000"/>
                                        <p:tgtEl>
                                          <p:spTgt spid="2">
                                            <p:txEl>
                                              <p:pRg st="0" end="0"/>
                                            </p:txEl>
                                          </p:spTgt>
                                        </p:tgtEl>
                                      </p:cBhvr>
                                    </p:animEffect>
                                  </p:childTnLst>
                                </p:cTn>
                              </p:par>
                            </p:childTnLst>
                          </p:cTn>
                        </p:par>
                        <p:par>
                          <p:cTn id="11" fill="hold">
                            <p:stCondLst>
                              <p:cond delay="2000"/>
                            </p:stCondLst>
                            <p:childTnLst>
                              <p:par>
                                <p:cTn id="12" presetID="3" presetClass="entr" presetSubtype="5"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vertical)">
                                      <p:cBhvr>
                                        <p:cTn id="1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Contemplating art.JPG"/>
          <p:cNvPicPr>
            <a:picLocks noGrp="1" noChangeAspect="1"/>
          </p:cNvPicPr>
          <p:nvPr>
            <p:ph type="pic" sz="quarter" idx="10"/>
          </p:nvPr>
        </p:nvPicPr>
        <p:blipFill>
          <a:blip r:embed="rId3" cstate="print"/>
          <a:srcRect l="1089" r="1089"/>
          <a:stretch>
            <a:fillRect/>
          </a:stretch>
        </p:blipFill>
        <p:spPr>
          <a:xfrm>
            <a:off x="3962400" y="762000"/>
            <a:ext cx="4009872" cy="5334000"/>
          </a:xfrm>
          <a:prstGeom prst="rect">
            <a:avLst/>
          </a:prstGeom>
          <a:ln>
            <a:noFill/>
          </a:ln>
          <a:effectLst>
            <a:softEdge rad="112500"/>
          </a:effectLst>
        </p:spPr>
      </p:pic>
      <p:sp>
        <p:nvSpPr>
          <p:cNvPr id="3" name="Text Placeholder 2"/>
          <p:cNvSpPr>
            <a:spLocks noGrp="1"/>
          </p:cNvSpPr>
          <p:nvPr>
            <p:ph type="body" sz="quarter" idx="11"/>
          </p:nvPr>
        </p:nvSpPr>
        <p:spPr>
          <a:xfrm>
            <a:off x="457200" y="1447800"/>
            <a:ext cx="3505200" cy="3962400"/>
          </a:xfrm>
        </p:spPr>
        <p:txBody>
          <a:bodyPr>
            <a:normAutofit/>
          </a:bodyPr>
          <a:lstStyle/>
          <a:p>
            <a:pPr algn="just"/>
            <a:r>
              <a:rPr lang="en-US" sz="3200" b="1" dirty="0">
                <a:solidFill>
                  <a:schemeClr val="accent6">
                    <a:lumMod val="75000"/>
                  </a:schemeClr>
                </a:solidFill>
                <a:cs typeface="Aparajita" pitchFamily="34" charset="0"/>
              </a:rPr>
              <a:t>You use a glass mirror to see your face; you use works of art to see your soul. </a:t>
            </a:r>
          </a:p>
          <a:p>
            <a:endParaRPr lang="en-US" sz="3200" dirty="0">
              <a:solidFill>
                <a:schemeClr val="accent6">
                  <a:lumMod val="75000"/>
                </a:schemeClr>
              </a:solidFill>
              <a:latin typeface="Aparajita" pitchFamily="34" charset="0"/>
              <a:cs typeface="Aparajita" pitchFamily="34" charset="0"/>
            </a:endParaRPr>
          </a:p>
          <a:p>
            <a:pPr algn="ctr"/>
            <a:r>
              <a:rPr lang="en-US" sz="2400" b="1" dirty="0">
                <a:solidFill>
                  <a:schemeClr val="accent6">
                    <a:lumMod val="75000"/>
                  </a:schemeClr>
                </a:solidFill>
                <a:latin typeface="Pristina" pitchFamily="66" charset="0"/>
              </a:rPr>
              <a:t>George Bernard Shaw</a:t>
            </a:r>
            <a:endParaRPr lang="en-US" sz="2400" b="1" dirty="0">
              <a:solidFill>
                <a:schemeClr val="accent6">
                  <a:lumMod val="75000"/>
                </a:schemeClr>
              </a:solidFill>
              <a:latin typeface="Pristina" pitchFamily="66" charset="0"/>
              <a:cs typeface="Aparajita"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Placeholder 3" descr="writing-at-sunset.jpg"/>
          <p:cNvPicPr>
            <a:picLocks noGrp="1" noChangeAspect="1"/>
          </p:cNvPicPr>
          <p:nvPr>
            <p:ph type="pic" sz="quarter" idx="10"/>
          </p:nvPr>
        </p:nvPicPr>
        <p:blipFill>
          <a:blip r:embed="rId2" cstate="print"/>
          <a:srcRect l="8333" r="8333"/>
          <a:stretch>
            <a:fillRect/>
          </a:stretch>
        </p:blipFill>
        <p:spPr>
          <a:xfrm>
            <a:off x="0" y="0"/>
            <a:ext cx="8610600" cy="6858000"/>
          </a:xfrm>
          <a:prstGeom prst="rect">
            <a:avLst/>
          </a:prstGeom>
          <a:ln>
            <a:noFill/>
          </a:ln>
          <a:effectLst>
            <a:softEdge rad="112500"/>
          </a:effectLst>
        </p:spPr>
      </p:pic>
      <p:sp>
        <p:nvSpPr>
          <p:cNvPr id="3" name="Text Placeholder 2"/>
          <p:cNvSpPr>
            <a:spLocks noGrp="1"/>
          </p:cNvSpPr>
          <p:nvPr>
            <p:ph type="body" sz="quarter" idx="11"/>
          </p:nvPr>
        </p:nvSpPr>
        <p:spPr>
          <a:xfrm>
            <a:off x="5486400" y="2057400"/>
            <a:ext cx="1981200" cy="2133600"/>
          </a:xfrm>
        </p:spPr>
        <p:txBody>
          <a:bodyPr/>
          <a:lstStyle/>
          <a:p>
            <a:r>
              <a:rPr lang="en-US" dirty="0">
                <a:solidFill>
                  <a:schemeClr val="tx1"/>
                </a:solidFill>
              </a:rPr>
              <a:t>God gives me the words, and I put them on paper.</a:t>
            </a:r>
          </a:p>
        </p:txBody>
      </p:sp>
      <p:sp>
        <p:nvSpPr>
          <p:cNvPr id="5" name="TextBox 4"/>
          <p:cNvSpPr txBox="1"/>
          <p:nvPr/>
        </p:nvSpPr>
        <p:spPr>
          <a:xfrm>
            <a:off x="6126480" y="4419600"/>
            <a:ext cx="1341120" cy="381000"/>
          </a:xfrm>
          <a:prstGeom prst="rect">
            <a:avLst/>
          </a:prstGeom>
          <a:noFill/>
        </p:spPr>
        <p:txBody>
          <a:bodyPr wrap="square" rtlCol="0">
            <a:spAutoFit/>
          </a:bodyPr>
          <a:lstStyle/>
          <a:p>
            <a:pPr algn="r"/>
            <a:r>
              <a:rPr lang="en-US" dirty="0">
                <a:latin typeface="Pristina" pitchFamily="66" charset="0"/>
              </a:rPr>
              <a:t>Jan Phillips</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AA2A0-E302-DBBC-19B2-4AE66234344C}"/>
              </a:ext>
            </a:extLst>
          </p:cNvPr>
          <p:cNvSpPr/>
          <p:nvPr/>
        </p:nvSpPr>
        <p:spPr>
          <a:xfrm>
            <a:off x="0" y="152400"/>
            <a:ext cx="7162800" cy="67056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body" sz="quarter" idx="10"/>
          </p:nvPr>
        </p:nvSpPr>
        <p:spPr>
          <a:xfrm>
            <a:off x="304800" y="5257800"/>
            <a:ext cx="8610600" cy="1600200"/>
          </a:xfrm>
        </p:spPr>
        <p:txBody>
          <a:bodyPr/>
          <a:lstStyle/>
          <a:p>
            <a:pPr algn="just"/>
            <a:r>
              <a:rPr lang="en-US" sz="2800" b="1" dirty="0">
                <a:cs typeface="Aparajita" pitchFamily="34" charset="0"/>
              </a:rPr>
              <a:t>Music is well said to be the speech of angels; in fact, nothing among the utterances allowed to man is felt to be so divine. It brings us near to the infinite.</a:t>
            </a:r>
          </a:p>
        </p:txBody>
      </p:sp>
      <p:sp>
        <p:nvSpPr>
          <p:cNvPr id="7" name="Rectangle 6"/>
          <p:cNvSpPr>
            <a:spLocks noGrp="1"/>
          </p:cNvSpPr>
          <p:nvPr>
            <p:ph type="body" sz="quarter" idx="15"/>
          </p:nvPr>
        </p:nvSpPr>
        <p:spPr>
          <a:xfrm rot="20857976">
            <a:off x="7381872" y="2007865"/>
            <a:ext cx="1562584" cy="1295400"/>
          </a:xfrm>
        </p:spPr>
        <p:txBody>
          <a:bodyPr>
            <a:noAutofit/>
          </a:bodyPr>
          <a:lstStyle/>
          <a:p>
            <a:pPr algn="ctr"/>
            <a:r>
              <a:rPr lang="en-US" sz="2800" b="1" dirty="0">
                <a:latin typeface="Pristina" pitchFamily="66" charset="0"/>
                <a:cs typeface="Aparajita" pitchFamily="34" charset="0"/>
              </a:rPr>
              <a:t>Thomas</a:t>
            </a:r>
          </a:p>
          <a:p>
            <a:pPr algn="ctr"/>
            <a:r>
              <a:rPr lang="en-US" sz="2800" b="1" dirty="0">
                <a:latin typeface="Pristina" pitchFamily="66" charset="0"/>
                <a:cs typeface="Aparajita" pitchFamily="34" charset="0"/>
              </a:rPr>
              <a:t>Carlyle </a:t>
            </a:r>
          </a:p>
        </p:txBody>
      </p:sp>
      <p:pic>
        <p:nvPicPr>
          <p:cNvPr id="8" name="Picture 7" descr="ethereal violinist.JPG"/>
          <p:cNvPicPr>
            <a:picLocks noChangeAspect="1"/>
          </p:cNvPicPr>
          <p:nvPr/>
        </p:nvPicPr>
        <p:blipFill>
          <a:blip r:embed="rId4" cstate="print"/>
          <a:stretch>
            <a:fillRect/>
          </a:stretch>
        </p:blipFill>
        <p:spPr>
          <a:xfrm>
            <a:off x="609600" y="1066800"/>
            <a:ext cx="5133975" cy="3343275"/>
          </a:xfrm>
          <a:prstGeom prst="rect">
            <a:avLst/>
          </a:prstGeom>
          <a:ln>
            <a:noFill/>
          </a:ln>
          <a:effectLst>
            <a:softEdge rad="112500"/>
          </a:effectLst>
        </p:spPr>
      </p:pic>
      <p:pic>
        <p:nvPicPr>
          <p:cNvPr id="4" name="j0178459.jpg"/>
          <p:cNvPicPr>
            <a:picLocks noGrp="1" noChangeAspect="1"/>
          </p:cNvPicPr>
          <p:nvPr>
            <p:ph type="pic" sz="quarter" idx="11"/>
          </p:nvPr>
        </p:nvPicPr>
        <p:blipFill>
          <a:blip r:embed="rId5" cstate="print"/>
          <a:stretch>
            <a:fillRect/>
          </a:stretch>
        </p:blipFill>
        <p:spPr>
          <a:xfrm>
            <a:off x="228600" y="304800"/>
            <a:ext cx="1981200" cy="2840516"/>
          </a:xfrm>
          <a:prstGeom prst="rect">
            <a:avLst/>
          </a:prstGeom>
          <a:ln>
            <a:noFill/>
          </a:ln>
          <a:effectLst>
            <a:softEdge rad="112500"/>
          </a:effectLst>
        </p:spPr>
      </p:pic>
      <p:pic>
        <p:nvPicPr>
          <p:cNvPr id="5" name="Picture 4" descr="Native American flute player.JPG"/>
          <p:cNvPicPr>
            <a:picLocks noChangeAspect="1"/>
          </p:cNvPicPr>
          <p:nvPr/>
        </p:nvPicPr>
        <p:blipFill>
          <a:blip r:embed="rId6" cstate="print"/>
          <a:stretch>
            <a:fillRect/>
          </a:stretch>
        </p:blipFill>
        <p:spPr>
          <a:xfrm>
            <a:off x="4953000" y="2667000"/>
            <a:ext cx="2079770" cy="2581275"/>
          </a:xfrm>
          <a:prstGeom prst="rect">
            <a:avLst/>
          </a:prstGeom>
          <a:ln>
            <a:noFill/>
          </a:ln>
          <a:effectLst>
            <a:softEdge rad="112500"/>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dissolve">
                                      <p:cBhvr>
                                        <p:cTn id="19" dur="2000"/>
                                        <p:tgtEl>
                                          <p:spTgt spid="2">
                                            <p:txEl>
                                              <p:pRg st="0" end="0"/>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dissolve">
                                      <p:cBhvr>
                                        <p:cTn id="23" dur="500"/>
                                        <p:tgtEl>
                                          <p:spTgt spid="7">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dissolv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8610600" cy="6858000"/>
          </a:xfrm>
          <a:prstGeom prst="rect">
            <a:avLst/>
          </a:prstGeom>
          <a:solidFill>
            <a:srgbClr val="FAFE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 y="228600"/>
            <a:ext cx="8153400" cy="64008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esert panorama.JPG"/>
          <p:cNvPicPr>
            <a:picLocks noGrp="1" noChangeAspect="1"/>
          </p:cNvPicPr>
          <p:nvPr>
            <p:ph type="pic" sz="quarter" idx="30"/>
          </p:nvPr>
        </p:nvPicPr>
        <p:blipFill>
          <a:blip r:embed="rId2" cstate="print"/>
          <a:srcRect t="15190" b="15190"/>
          <a:stretch>
            <a:fillRect/>
          </a:stretch>
        </p:blipFill>
        <p:spPr>
          <a:xfrm>
            <a:off x="228600" y="990600"/>
            <a:ext cx="8153400" cy="2743200"/>
          </a:xfrm>
          <a:prstGeom prst="rect">
            <a:avLst/>
          </a:prstGeom>
          <a:ln>
            <a:noFill/>
          </a:ln>
          <a:effectLst>
            <a:softEdge rad="112500"/>
          </a:effectLst>
        </p:spPr>
      </p:pic>
      <p:sp>
        <p:nvSpPr>
          <p:cNvPr id="5" name="Text Placeholder 4"/>
          <p:cNvSpPr>
            <a:spLocks noGrp="1"/>
          </p:cNvSpPr>
          <p:nvPr>
            <p:ph type="body" sz="quarter" idx="31"/>
          </p:nvPr>
        </p:nvSpPr>
        <p:spPr>
          <a:xfrm>
            <a:off x="457200" y="4191000"/>
            <a:ext cx="7696200" cy="1828800"/>
          </a:xfrm>
        </p:spPr>
        <p:txBody>
          <a:bodyPr>
            <a:noAutofit/>
          </a:bodyPr>
          <a:lstStyle/>
          <a:p>
            <a:pPr algn="just"/>
            <a:r>
              <a:rPr lang="en-US" sz="2400" b="1" dirty="0">
                <a:solidFill>
                  <a:schemeClr val="accent3">
                    <a:lumMod val="50000"/>
                  </a:schemeClr>
                </a:solidFill>
                <a:cs typeface="Aparajita" pitchFamily="34" charset="0"/>
              </a:rPr>
              <a:t>[B]</a:t>
            </a:r>
            <a:r>
              <a:rPr lang="en-US" sz="2400" b="1" dirty="0" err="1">
                <a:solidFill>
                  <a:schemeClr val="accent3">
                    <a:lumMod val="50000"/>
                  </a:schemeClr>
                </a:solidFill>
                <a:cs typeface="Aparajita" pitchFamily="34" charset="0"/>
              </a:rPr>
              <a:t>oth</a:t>
            </a:r>
            <a:r>
              <a:rPr lang="en-US" sz="2400" b="1" dirty="0">
                <a:solidFill>
                  <a:schemeClr val="accent3">
                    <a:lumMod val="50000"/>
                  </a:schemeClr>
                </a:solidFill>
                <a:cs typeface="Aparajita" pitchFamily="34" charset="0"/>
              </a:rPr>
              <a:t> natural and artistic beauty is capable of evoking what is called the sense of transcendence, or the presence of some deeper (divine) principles in the world. </a:t>
            </a:r>
          </a:p>
          <a:p>
            <a:pPr algn="just"/>
            <a:r>
              <a:rPr lang="en-US" sz="2400" b="1" dirty="0">
                <a:solidFill>
                  <a:schemeClr val="accent3">
                    <a:lumMod val="50000"/>
                  </a:schemeClr>
                </a:solidFill>
                <a:latin typeface="Pristina" pitchFamily="66" charset="0"/>
                <a:cs typeface="Aparajita" pitchFamily="34" charset="0"/>
              </a:rPr>
              <a:t>						O. </a:t>
            </a:r>
            <a:r>
              <a:rPr lang="en-US" sz="2400" b="1" dirty="0" err="1">
                <a:solidFill>
                  <a:schemeClr val="accent3">
                    <a:lumMod val="50000"/>
                  </a:schemeClr>
                </a:solidFill>
                <a:latin typeface="Pristina" pitchFamily="66" charset="0"/>
                <a:cs typeface="Aparajita" pitchFamily="34" charset="0"/>
              </a:rPr>
              <a:t>Bychkov</a:t>
            </a:r>
            <a:endParaRPr lang="en-US" sz="2400" b="1" dirty="0">
              <a:solidFill>
                <a:schemeClr val="accent3">
                  <a:lumMod val="50000"/>
                </a:schemeClr>
              </a:solidFill>
              <a:latin typeface="Pristina" pitchFamily="66" charset="0"/>
              <a:cs typeface="Aparajita"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1000"/>
                                        <p:tgtEl>
                                          <p:spTgt spid="5">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8610600" cy="6858000"/>
          </a:xfrm>
          <a:prstGeom prst="rect">
            <a:avLst/>
          </a:prstGeom>
          <a:solidFill>
            <a:srgbClr val="FAFE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 y="228600"/>
            <a:ext cx="8153400" cy="64008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31"/>
          </p:nvPr>
        </p:nvSpPr>
        <p:spPr>
          <a:xfrm>
            <a:off x="457200" y="4413955"/>
            <a:ext cx="7772400" cy="1825978"/>
          </a:xfrm>
        </p:spPr>
        <p:txBody>
          <a:bodyPr>
            <a:noAutofit/>
          </a:bodyPr>
          <a:lstStyle/>
          <a:p>
            <a:pPr algn="just"/>
            <a:r>
              <a:rPr lang="en-US" b="1" dirty="0">
                <a:cs typeface="Aparajita" pitchFamily="34" charset="0"/>
              </a:rPr>
              <a:t>Art and beauty are immediately pleasing…the rules and principles of art are beyond us or transcend us: possibly indicating the presence of a higher principle (e.g., the divine) in the universe. The arts are used for these purposes by most religious traditions... </a:t>
            </a:r>
          </a:p>
          <a:p>
            <a:pPr algn="just"/>
            <a:r>
              <a:rPr lang="en-US" sz="2400" b="1" dirty="0">
                <a:latin typeface="Pristina" pitchFamily="66" charset="0"/>
                <a:cs typeface="Aparajita" pitchFamily="34" charset="0"/>
              </a:rPr>
              <a:t>						O. </a:t>
            </a:r>
            <a:r>
              <a:rPr lang="en-US" sz="2400" b="1" dirty="0" err="1">
                <a:latin typeface="Pristina" pitchFamily="66" charset="0"/>
                <a:cs typeface="Aparajita" pitchFamily="34" charset="0"/>
              </a:rPr>
              <a:t>Bychkov</a:t>
            </a:r>
            <a:endParaRPr lang="en-US" sz="2400" b="1" dirty="0">
              <a:latin typeface="Pristina" pitchFamily="66" charset="0"/>
              <a:cs typeface="Aparajita" pitchFamily="34" charset="0"/>
            </a:endParaRPr>
          </a:p>
        </p:txBody>
      </p:sp>
      <p:pic>
        <p:nvPicPr>
          <p:cNvPr id="14" name="Picture Placeholder 13" descr="Capture.JPG"/>
          <p:cNvPicPr>
            <a:picLocks noGrp="1" noChangeAspect="1"/>
          </p:cNvPicPr>
          <p:nvPr>
            <p:ph type="pic" sz="quarter" idx="30"/>
          </p:nvPr>
        </p:nvPicPr>
        <p:blipFill>
          <a:blip r:embed="rId2" cstate="print"/>
          <a:srcRect t="11907" b="11907"/>
          <a:stretch>
            <a:fillRect/>
          </a:stretch>
        </p:blipFill>
        <p:spPr>
          <a:xfrm>
            <a:off x="381000" y="381000"/>
            <a:ext cx="7924800" cy="3889022"/>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1000"/>
                                        <p:tgtEl>
                                          <p:spTgt spid="5">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31"/>
          </p:nvPr>
        </p:nvSpPr>
        <p:spPr>
          <a:xfrm>
            <a:off x="381000" y="4724400"/>
            <a:ext cx="7772400" cy="2209800"/>
          </a:xfrm>
        </p:spPr>
        <p:txBody>
          <a:bodyPr>
            <a:normAutofit fontScale="92500" lnSpcReduction="10000"/>
          </a:bodyPr>
          <a:lstStyle/>
          <a:p>
            <a:pPr algn="l"/>
            <a:r>
              <a:rPr lang="en-US" sz="2400" b="1" dirty="0">
                <a:solidFill>
                  <a:schemeClr val="tx1"/>
                </a:solidFill>
              </a:rPr>
              <a:t>The talents of an artist, small or great, are God-given. They've nothing to do with the private person; they're nothing to be proud of. They're just a sacred trust...Having been given, I must give. Man shall not live by bread alone, and what the farmer does I must do. I must feed the people—with my songs. </a:t>
            </a:r>
          </a:p>
          <a:p>
            <a:pPr algn="ctr"/>
            <a:r>
              <a:rPr lang="en-US" sz="2400" b="1" dirty="0">
                <a:solidFill>
                  <a:schemeClr val="tx1"/>
                </a:solidFill>
                <a:latin typeface="Pristina" pitchFamily="66" charset="0"/>
              </a:rPr>
              <a:t>                                                                                                                Paul Robeson  </a:t>
            </a:r>
            <a:r>
              <a:rPr lang="en-US" b="1" dirty="0">
                <a:solidFill>
                  <a:schemeClr val="tx1"/>
                </a:solidFill>
              </a:rPr>
              <a:t> </a:t>
            </a:r>
            <a:endParaRPr lang="en-US" sz="2400" b="1" dirty="0">
              <a:solidFill>
                <a:schemeClr val="tx1"/>
              </a:solidFill>
              <a:latin typeface="Pristina" pitchFamily="66" charset="0"/>
            </a:endParaRPr>
          </a:p>
        </p:txBody>
      </p:sp>
      <p:pic>
        <p:nvPicPr>
          <p:cNvPr id="7" name="Picture Placeholder 6" descr="Paul Robeson.jpg"/>
          <p:cNvPicPr>
            <a:picLocks noGrp="1" noChangeAspect="1"/>
          </p:cNvPicPr>
          <p:nvPr>
            <p:ph type="pic" sz="quarter" idx="30"/>
          </p:nvPr>
        </p:nvPicPr>
        <p:blipFill>
          <a:blip r:embed="rId2" cstate="print"/>
          <a:srcRect t="2619" b="2619"/>
          <a:stretch>
            <a:fillRect/>
          </a:stretch>
        </p:blipFill>
        <p:spPr>
          <a:xfrm>
            <a:off x="1219200" y="381000"/>
            <a:ext cx="6096000" cy="40511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w="101600" prst="riblet"/>
          </a:sp3d>
        </p:spPr>
      </p:pic>
      <p:sp>
        <p:nvSpPr>
          <p:cNvPr id="2" name="Rectangle 1">
            <a:extLst>
              <a:ext uri="{FF2B5EF4-FFF2-40B4-BE49-F238E27FC236}">
                <a16:creationId xmlns:a16="http://schemas.microsoft.com/office/drawing/2014/main" id="{2426661E-17E5-2FC9-BE57-A267D69EA016}"/>
              </a:ext>
            </a:extLst>
          </p:cNvPr>
          <p:cNvSpPr/>
          <p:nvPr/>
        </p:nvSpPr>
        <p:spPr>
          <a:xfrm>
            <a:off x="8229600" y="0"/>
            <a:ext cx="762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0A86C5-A770-BA51-A0CC-65DE25378E12}"/>
              </a:ext>
            </a:extLst>
          </p:cNvPr>
          <p:cNvSpPr/>
          <p:nvPr/>
        </p:nvSpPr>
        <p:spPr>
          <a:xfrm>
            <a:off x="76200" y="0"/>
            <a:ext cx="2286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Autofit/>
          </a:bodyPr>
          <a:lstStyle/>
          <a:p>
            <a:pPr algn="just"/>
            <a:endParaRPr lang="en-US" sz="2800" dirty="0">
              <a:solidFill>
                <a:srgbClr val="7030A0"/>
              </a:solidFill>
              <a:latin typeface="Aparajita" pitchFamily="34" charset="0"/>
              <a:cs typeface="Aparajita" pitchFamily="34" charset="0"/>
            </a:endParaRPr>
          </a:p>
          <a:p>
            <a:pPr algn="ctr"/>
            <a:r>
              <a:rPr lang="en-US" sz="2400" b="1" dirty="0">
                <a:cs typeface="Aparajita" pitchFamily="34" charset="0"/>
              </a:rPr>
              <a:t>Our creative dreams and yearnings come from a divine source. </a:t>
            </a:r>
          </a:p>
          <a:p>
            <a:pPr algn="ctr"/>
            <a:r>
              <a:rPr lang="en-US" sz="2400" b="1" dirty="0">
                <a:cs typeface="Aparajita" pitchFamily="34" charset="0"/>
              </a:rPr>
              <a:t>As we move toward our dreams, we move toward divinity. </a:t>
            </a:r>
          </a:p>
          <a:p>
            <a:endParaRPr lang="en-US" sz="3200" b="1" dirty="0">
              <a:solidFill>
                <a:srgbClr val="0070C0"/>
              </a:solidFill>
              <a:latin typeface="Aparajita" pitchFamily="34" charset="0"/>
              <a:cs typeface="Aparajita" pitchFamily="34" charset="0"/>
            </a:endParaRPr>
          </a:p>
        </p:txBody>
      </p:sp>
      <p:pic>
        <p:nvPicPr>
          <p:cNvPr id="8" name="Picture Placeholder 7" descr="stunning spiral.JPG"/>
          <p:cNvPicPr>
            <a:picLocks noGrp="1" noChangeAspect="1"/>
          </p:cNvPicPr>
          <p:nvPr>
            <p:ph type="pic" sz="quarter" idx="11"/>
          </p:nvPr>
        </p:nvPicPr>
        <p:blipFill>
          <a:blip r:embed="rId2" cstate="print"/>
          <a:srcRect t="2012" b="2012"/>
          <a:stretch>
            <a:fillRect/>
          </a:stretch>
        </p:blipFill>
        <p:spPr>
          <a:prstGeom prst="rect">
            <a:avLst/>
          </a:prstGeom>
          <a:ln>
            <a:noFill/>
          </a:ln>
          <a:effectLst>
            <a:softEdge rad="112500"/>
          </a:effectLst>
        </p:spPr>
      </p:pic>
      <p:sp>
        <p:nvSpPr>
          <p:cNvPr id="7" name="Text Placeholder 6"/>
          <p:cNvSpPr txBox="1">
            <a:spLocks noGrp="1"/>
          </p:cNvSpPr>
          <p:nvPr>
            <p:ph type="body" sz="quarter" idx="15"/>
          </p:nvPr>
        </p:nvSpPr>
        <p:spPr>
          <a:xfrm rot="20448839">
            <a:off x="7165473" y="2137435"/>
            <a:ext cx="1905000" cy="1040285"/>
          </a:xfrm>
          <a:prstGeom prst="rect">
            <a:avLst/>
          </a:prstGeom>
          <a:noFill/>
        </p:spPr>
        <p:txBody>
          <a:bodyPr wrap="square" rtlCol="0">
            <a:spAutoFit/>
          </a:bodyPr>
          <a:lstStyle/>
          <a:p>
            <a:pPr algn="ctr"/>
            <a:r>
              <a:rPr lang="en-US" sz="2800" b="1" dirty="0">
                <a:solidFill>
                  <a:schemeClr val="bg1"/>
                </a:solidFill>
                <a:latin typeface="Pristina" pitchFamily="66" charset="0"/>
                <a:cs typeface="Aparajita" pitchFamily="34" charset="0"/>
              </a:rPr>
              <a:t>Julia</a:t>
            </a:r>
          </a:p>
          <a:p>
            <a:pPr algn="ctr"/>
            <a:r>
              <a:rPr lang="en-US" sz="2800" b="1" dirty="0">
                <a:solidFill>
                  <a:schemeClr val="bg1"/>
                </a:solidFill>
                <a:latin typeface="Pristina" pitchFamily="66" charset="0"/>
                <a:cs typeface="Aparajita" pitchFamily="34" charset="0"/>
              </a:rPr>
              <a:t>Cameron</a:t>
            </a:r>
            <a:endParaRPr lang="en-US" sz="2800" b="1" dirty="0">
              <a:solidFill>
                <a:schemeClr val="bg1"/>
              </a:solidFill>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2000"/>
                                        <p:tgtEl>
                                          <p:spTgt spid="6">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dissolve">
                                      <p:cBhvr>
                                        <p:cTn id="16" dur="2000"/>
                                        <p:tgtEl>
                                          <p:spTgt spid="6">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ssolve">
                                      <p:cBhvr>
                                        <p:cTn id="19" dur="1000"/>
                                        <p:tgtEl>
                                          <p:spTgt spid="7">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Greek Chorus.jpg"/>
          <p:cNvPicPr>
            <a:picLocks noGrp="1" noChangeAspect="1"/>
          </p:cNvPicPr>
          <p:nvPr>
            <p:ph type="pic" sz="quarter" idx="10"/>
          </p:nvPr>
        </p:nvPicPr>
        <p:blipFill>
          <a:blip r:embed="rId3" cstate="print"/>
          <a:srcRect t="6192" b="6192"/>
          <a:stretch>
            <a:fillRect/>
          </a:stretch>
        </p:blipFill>
        <p:spPr>
          <a:xfrm>
            <a:off x="374831" y="533400"/>
            <a:ext cx="4401925" cy="5867400"/>
          </a:xfrm>
          <a:prstGeom prst="rect">
            <a:avLst/>
          </a:prstGeom>
          <a:ln>
            <a:noFill/>
          </a:ln>
          <a:effectLst>
            <a:softEdge rad="112500"/>
          </a:effectLst>
        </p:spPr>
      </p:pic>
      <p:sp>
        <p:nvSpPr>
          <p:cNvPr id="3" name="Text Placeholder 2"/>
          <p:cNvSpPr>
            <a:spLocks noGrp="1"/>
          </p:cNvSpPr>
          <p:nvPr>
            <p:ph type="body" sz="quarter" idx="11"/>
          </p:nvPr>
        </p:nvSpPr>
        <p:spPr>
          <a:xfrm>
            <a:off x="4953000" y="1752600"/>
            <a:ext cx="2971800" cy="2819400"/>
          </a:xfrm>
        </p:spPr>
        <p:txBody>
          <a:bodyPr>
            <a:normAutofit lnSpcReduction="10000"/>
          </a:bodyPr>
          <a:lstStyle/>
          <a:p>
            <a:pPr algn="l"/>
            <a:r>
              <a:rPr lang="en-US" sz="2600" b="1" dirty="0">
                <a:solidFill>
                  <a:schemeClr val="bg2">
                    <a:lumMod val="10000"/>
                  </a:schemeClr>
                </a:solidFill>
              </a:rPr>
              <a:t>Theatre is my temple and my religion and my act of faith. Strangers sit in a room together and believe together.</a:t>
            </a:r>
          </a:p>
        </p:txBody>
      </p:sp>
      <p:sp>
        <p:nvSpPr>
          <p:cNvPr id="6" name="TextBox 5"/>
          <p:cNvSpPr txBox="1"/>
          <p:nvPr/>
        </p:nvSpPr>
        <p:spPr>
          <a:xfrm>
            <a:off x="4953000" y="4648200"/>
            <a:ext cx="2590800" cy="400110"/>
          </a:xfrm>
          <a:prstGeom prst="rect">
            <a:avLst/>
          </a:prstGeom>
          <a:noFill/>
        </p:spPr>
        <p:txBody>
          <a:bodyPr wrap="square" rtlCol="0">
            <a:spAutoFit/>
          </a:bodyPr>
          <a:lstStyle/>
          <a:p>
            <a:pPr algn="ctr"/>
            <a:r>
              <a:rPr lang="en-US" sz="2000" b="1" dirty="0">
                <a:latin typeface="Pristina" pitchFamily="66" charset="0"/>
              </a:rPr>
              <a:t>Harvey Fierstein</a:t>
            </a:r>
          </a:p>
        </p:txBody>
      </p:sp>
      <p:sp>
        <p:nvSpPr>
          <p:cNvPr id="7" name="Rectangle 6">
            <a:extLst>
              <a:ext uri="{FF2B5EF4-FFF2-40B4-BE49-F238E27FC236}">
                <a16:creationId xmlns:a16="http://schemas.microsoft.com/office/drawing/2014/main" id="{3745F567-D3ED-8BA9-A618-35E25FFD007A}"/>
              </a:ext>
            </a:extLst>
          </p:cNvPr>
          <p:cNvSpPr/>
          <p:nvPr/>
        </p:nvSpPr>
        <p:spPr>
          <a:xfrm>
            <a:off x="8153400" y="0"/>
            <a:ext cx="762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amond(in)">
                                      <p:cBhvr>
                                        <p:cTn id="11" dur="1000"/>
                                        <p:tgtEl>
                                          <p:spTgt spid="6">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p:cNvSpPr/>
          <p:nvPr/>
        </p:nvSpPr>
        <p:spPr>
          <a:xfrm>
            <a:off x="0" y="0"/>
            <a:ext cx="8610600" cy="6858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743200" y="6248400"/>
            <a:ext cx="3505200" cy="523220"/>
          </a:xfrm>
          <a:prstGeom prst="rect">
            <a:avLst/>
          </a:prstGeom>
          <a:noFill/>
        </p:spPr>
        <p:txBody>
          <a:bodyPr wrap="square" rtlCol="0">
            <a:spAutoFit/>
          </a:bodyPr>
          <a:lstStyle/>
          <a:p>
            <a:pPr algn="ctr"/>
            <a:r>
              <a:rPr lang="en-US" sz="2800" b="1" dirty="0">
                <a:solidFill>
                  <a:schemeClr val="bg1"/>
                </a:solidFill>
                <a:latin typeface="Pristina" pitchFamily="66" charset="0"/>
              </a:rPr>
              <a:t>William P. Merrill</a:t>
            </a:r>
          </a:p>
        </p:txBody>
      </p:sp>
      <p:sp>
        <p:nvSpPr>
          <p:cNvPr id="7" name="Frame 6"/>
          <p:cNvSpPr/>
          <p:nvPr/>
        </p:nvSpPr>
        <p:spPr>
          <a:xfrm>
            <a:off x="685800" y="685800"/>
            <a:ext cx="7239000" cy="5486400"/>
          </a:xfrm>
          <a:prstGeom prst="fra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743200" y="1447800"/>
            <a:ext cx="4419600" cy="1384995"/>
          </a:xfrm>
          <a:prstGeom prst="rect">
            <a:avLst/>
          </a:prstGeom>
          <a:noFill/>
        </p:spPr>
        <p:txBody>
          <a:bodyPr wrap="square" rtlCol="0">
            <a:spAutoFit/>
          </a:bodyPr>
          <a:lstStyle/>
          <a:p>
            <a:pPr algn="r"/>
            <a:r>
              <a:rPr lang="en-US" sz="2800" b="1" dirty="0">
                <a:solidFill>
                  <a:srgbClr val="00B0F0"/>
                </a:solidFill>
                <a:cs typeface="Aparajita" pitchFamily="34" charset="0"/>
              </a:rPr>
              <a:t>There is nothing in the         	world so much like prayer as music is.</a:t>
            </a:r>
          </a:p>
        </p:txBody>
      </p:sp>
      <p:pic>
        <p:nvPicPr>
          <p:cNvPr id="9" name="Picture Placeholder 8" descr="birdsong.JPG"/>
          <p:cNvPicPr>
            <a:picLocks noGrp="1" noChangeAspect="1"/>
          </p:cNvPicPr>
          <p:nvPr>
            <p:ph type="pic" sz="quarter" idx="14"/>
          </p:nvPr>
        </p:nvPicPr>
        <p:blipFill>
          <a:blip r:embed="rId3" cstate="print"/>
          <a:srcRect t="2099" b="2099"/>
          <a:stretch>
            <a:fillRect/>
          </a:stretch>
        </p:blipFill>
        <p:spPr>
          <a:xfrm>
            <a:off x="381000" y="990600"/>
            <a:ext cx="2941465" cy="443915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5" name="j0321089.jpg"/>
          <p:cNvPicPr>
            <a:picLocks noGrp="1" noChangeAspect="1"/>
          </p:cNvPicPr>
          <p:nvPr>
            <p:ph type="pic" sz="quarter" idx="27"/>
          </p:nvPr>
        </p:nvPicPr>
        <p:blipFill>
          <a:blip r:embed="rId4" cstate="print"/>
          <a:stretch>
            <a:fillRect/>
          </a:stretch>
        </p:blipFill>
        <p:spPr>
          <a:xfrm>
            <a:off x="3581400" y="3276600"/>
            <a:ext cx="4572000" cy="26670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2000"/>
                                        <p:tgtEl>
                                          <p:spTgt spid="1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dissolve">
                                      <p:cBhvr>
                                        <p:cTn id="11" dur="500"/>
                                        <p:tgtEl>
                                          <p:spTgt spid="17">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21" presetClass="entr" presetSubtype="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097AF6-EE5A-4F06-217D-28347192D14B}"/>
              </a:ext>
            </a:extLst>
          </p:cNvPr>
          <p:cNvSpPr/>
          <p:nvPr/>
        </p:nvSpPr>
        <p:spPr>
          <a:xfrm>
            <a:off x="0" y="0"/>
            <a:ext cx="8610600" cy="6858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p:cNvSpPr>
            <a:spLocks noGrp="1"/>
          </p:cNvSpPr>
          <p:nvPr>
            <p:ph type="body" sz="quarter" idx="11"/>
          </p:nvPr>
        </p:nvSpPr>
        <p:spPr>
          <a:xfrm>
            <a:off x="228600" y="1371600"/>
            <a:ext cx="2286000" cy="3429000"/>
          </a:xfrm>
        </p:spPr>
        <p:txBody>
          <a:bodyPr>
            <a:normAutofit/>
          </a:bodyPr>
          <a:lstStyle/>
          <a:p>
            <a:endParaRPr lang="en-US" dirty="0">
              <a:latin typeface="Aparajita" pitchFamily="34" charset="0"/>
              <a:cs typeface="Aparajita" pitchFamily="34" charset="0"/>
            </a:endParaRPr>
          </a:p>
          <a:p>
            <a:pPr algn="r">
              <a:lnSpc>
                <a:spcPct val="120000"/>
              </a:lnSpc>
            </a:pPr>
            <a:r>
              <a:rPr lang="en-US" sz="2400" b="1" dirty="0">
                <a:solidFill>
                  <a:srgbClr val="0066FF"/>
                </a:solidFill>
                <a:cs typeface="Aparajita" pitchFamily="34" charset="0"/>
              </a:rPr>
              <a:t>I myself do nothing. The Holy Spirit accomplishes all through me.</a:t>
            </a:r>
          </a:p>
          <a:p>
            <a:endParaRPr lang="en-US" sz="2400" dirty="0"/>
          </a:p>
        </p:txBody>
      </p:sp>
      <p:pic>
        <p:nvPicPr>
          <p:cNvPr id="7" name="Picture Placeholder 6" descr="Inspiration.JPG"/>
          <p:cNvPicPr>
            <a:picLocks noGrp="1" noChangeAspect="1"/>
          </p:cNvPicPr>
          <p:nvPr>
            <p:ph type="pic" sz="quarter" idx="10"/>
          </p:nvPr>
        </p:nvPicPr>
        <p:blipFill>
          <a:blip r:embed="rId3" cstate="print"/>
          <a:srcRect l="2035" r="2035"/>
          <a:stretch>
            <a:fillRect/>
          </a:stretch>
        </p:blipFill>
        <p:spPr>
          <a:xfrm>
            <a:off x="2506980" y="685800"/>
            <a:ext cx="5754914" cy="4648200"/>
          </a:xfrm>
          <a:prstGeom prst="rect">
            <a:avLst/>
          </a:prstGeom>
          <a:ln>
            <a:noFill/>
          </a:ln>
          <a:effectLst>
            <a:softEdge rad="112500"/>
          </a:effectLst>
        </p:spPr>
      </p:pic>
      <p:sp>
        <p:nvSpPr>
          <p:cNvPr id="9" name="Rectangle 3"/>
          <p:cNvSpPr txBox="1">
            <a:spLocks/>
          </p:cNvSpPr>
          <p:nvPr/>
        </p:nvSpPr>
        <p:spPr>
          <a:xfrm>
            <a:off x="1600200" y="5181600"/>
            <a:ext cx="6629400" cy="1524000"/>
          </a:xfrm>
          <a:prstGeom prst="rect">
            <a:avLst/>
          </a:prstGeom>
        </p:spPr>
        <p:txBody>
          <a:bodyPr vert="horz" tIns="91440" bIns="91440" rtlCol="0" anchor="t">
            <a:norm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Aparajita" pitchFamily="34" charset="0"/>
              <a:ea typeface="+mn-ea"/>
              <a:cs typeface="Aparajita" pitchFamily="34" charset="0"/>
            </a:endParaRPr>
          </a:p>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066FF"/>
                </a:solidFill>
                <a:effectLst/>
                <a:uLnTx/>
                <a:uFillTx/>
                <a:latin typeface="Pristina" pitchFamily="66" charset="0"/>
                <a:cs typeface="Aparajita" pitchFamily="34" charset="0"/>
              </a:rPr>
              <a:t>William </a:t>
            </a:r>
            <a:r>
              <a:rPr lang="en-US" sz="2800" b="1" dirty="0">
                <a:solidFill>
                  <a:srgbClr val="0066FF"/>
                </a:solidFill>
                <a:latin typeface="Pristina" pitchFamily="66" charset="0"/>
                <a:cs typeface="Aparajita" pitchFamily="34" charset="0"/>
              </a:rPr>
              <a:t>Blake</a:t>
            </a:r>
            <a:endParaRPr kumimoji="0" lang="en-US" sz="2800" b="1" i="0" u="none" strike="noStrike" kern="1200" cap="none" spc="0" normalizeH="0" baseline="0" noProof="0" dirty="0">
              <a:ln>
                <a:noFill/>
              </a:ln>
              <a:solidFill>
                <a:srgbClr val="0066FF"/>
              </a:solidFill>
              <a:effectLst/>
              <a:uLnTx/>
              <a:uFillTx/>
              <a:latin typeface="Pristina" pitchFamily="66" charset="0"/>
              <a:cs typeface="Aparajita"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2000"/>
                                        <p:tgtEl>
                                          <p:spTgt spid="3">
                                            <p:txEl>
                                              <p:pRg st="1" end="1"/>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500"/>
                                        <p:tgtEl>
                                          <p:spTgt spid="9">
                                            <p:txEl>
                                              <p:pRg st="1" end="1"/>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6106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boy doing pottery.JPG"/>
          <p:cNvPicPr>
            <a:picLocks noGrp="1" noChangeAspect="1"/>
          </p:cNvPicPr>
          <p:nvPr>
            <p:ph type="pic" sz="quarter" idx="14"/>
          </p:nvPr>
        </p:nvPicPr>
        <p:blipFill>
          <a:blip r:embed="rId2" cstate="print"/>
          <a:srcRect l="18261" r="18261"/>
          <a:stretch>
            <a:fillRect/>
          </a:stretch>
        </p:blipFill>
        <p:spPr>
          <a:prstGeom prst="rect">
            <a:avLst/>
          </a:prstGeom>
          <a:ln>
            <a:noFill/>
          </a:ln>
          <a:effectLst>
            <a:softEdge rad="112500"/>
          </a:effectLst>
        </p:spPr>
      </p:pic>
      <p:pic>
        <p:nvPicPr>
          <p:cNvPr id="9" name="Picture Placeholder 8" descr="toddler twirling.JPG"/>
          <p:cNvPicPr>
            <a:picLocks noGrp="1" noChangeAspect="1"/>
          </p:cNvPicPr>
          <p:nvPr>
            <p:ph type="pic" sz="quarter" idx="31"/>
          </p:nvPr>
        </p:nvPicPr>
        <p:blipFill>
          <a:blip r:embed="rId3" cstate="print"/>
          <a:stretch>
            <a:fillRect/>
          </a:stretch>
        </p:blipFill>
        <p:spPr>
          <a:xfrm>
            <a:off x="4343400" y="491989"/>
            <a:ext cx="2006651" cy="2632211"/>
          </a:xfrm>
          <a:prstGeom prst="rect">
            <a:avLst/>
          </a:prstGeom>
          <a:ln>
            <a:noFill/>
          </a:ln>
          <a:effectLst>
            <a:softEdge rad="112500"/>
          </a:effectLst>
        </p:spPr>
      </p:pic>
      <p:pic>
        <p:nvPicPr>
          <p:cNvPr id="11" name="Picture Placeholder 10" descr="girl playin violin.JPG"/>
          <p:cNvPicPr>
            <a:picLocks noGrp="1" noChangeAspect="1"/>
          </p:cNvPicPr>
          <p:nvPr>
            <p:ph type="pic" sz="quarter" idx="30"/>
          </p:nvPr>
        </p:nvPicPr>
        <p:blipFill>
          <a:blip r:embed="rId4" cstate="print"/>
          <a:srcRect l="20433" r="20433"/>
          <a:stretch>
            <a:fillRect/>
          </a:stretch>
        </p:blipFill>
        <p:spPr>
          <a:prstGeom prst="rect">
            <a:avLst/>
          </a:prstGeom>
          <a:ln>
            <a:noFill/>
          </a:ln>
          <a:effectLst>
            <a:softEdge rad="112500"/>
          </a:effectLst>
        </p:spPr>
      </p:pic>
      <p:pic>
        <p:nvPicPr>
          <p:cNvPr id="10" name="Picture Placeholder 9" descr="Child painting2.JPG"/>
          <p:cNvPicPr>
            <a:picLocks noGrp="1" noChangeAspect="1"/>
          </p:cNvPicPr>
          <p:nvPr>
            <p:ph type="pic" sz="quarter" idx="32"/>
          </p:nvPr>
        </p:nvPicPr>
        <p:blipFill>
          <a:blip r:embed="rId5" cstate="print"/>
          <a:srcRect l="5647" r="5647"/>
          <a:stretch>
            <a:fillRect/>
          </a:stretch>
        </p:blipFill>
        <p:spPr>
          <a:xfrm>
            <a:off x="6400800" y="533400"/>
            <a:ext cx="2006651" cy="2558490"/>
          </a:xfrm>
          <a:prstGeom prst="rect">
            <a:avLst/>
          </a:prstGeom>
          <a:ln>
            <a:noFill/>
          </a:ln>
          <a:effectLst>
            <a:softEdge rad="112500"/>
          </a:effectLst>
        </p:spPr>
      </p:pic>
      <p:sp>
        <p:nvSpPr>
          <p:cNvPr id="3" name="Text Placeholder 2"/>
          <p:cNvSpPr>
            <a:spLocks noGrp="1"/>
          </p:cNvSpPr>
          <p:nvPr>
            <p:ph type="body" sz="quarter" idx="29"/>
          </p:nvPr>
        </p:nvSpPr>
        <p:spPr/>
        <p:txBody>
          <a:bodyPr>
            <a:noAutofit/>
          </a:bodyPr>
          <a:lstStyle/>
          <a:p>
            <a:pPr algn="just"/>
            <a:r>
              <a:rPr lang="en-US" sz="2400" b="1" dirty="0">
                <a:solidFill>
                  <a:schemeClr val="bg1"/>
                </a:solidFill>
                <a:cs typeface="Aparajita" pitchFamily="34" charset="0"/>
              </a:rPr>
              <a:t>Encourage the children from their earliest years to master every kind of learning, and make them eager to become skilled in every art—the aim being that through the </a:t>
            </a:r>
            <a:r>
              <a:rPr lang="en-US" sz="2400" b="1" dirty="0" err="1">
                <a:solidFill>
                  <a:schemeClr val="bg1"/>
                </a:solidFill>
                <a:cs typeface="Aparajita" pitchFamily="34" charset="0"/>
              </a:rPr>
              <a:t>favouring</a:t>
            </a:r>
            <a:r>
              <a:rPr lang="en-US" sz="2400" b="1" dirty="0">
                <a:solidFill>
                  <a:schemeClr val="bg1"/>
                </a:solidFill>
                <a:cs typeface="Aparajita" pitchFamily="34" charset="0"/>
              </a:rPr>
              <a:t> grace of God, the heart of each one may become even as a mirror disclosing the secrets of the universe, penetrating the innermost reality of all things . . . </a:t>
            </a:r>
          </a:p>
          <a:p>
            <a:pPr algn="just"/>
            <a:r>
              <a:rPr lang="en-US" sz="2400" b="1" dirty="0">
                <a:solidFill>
                  <a:schemeClr val="bg1"/>
                </a:solidFill>
                <a:latin typeface="AR BLANCA" pitchFamily="2" charset="0"/>
              </a:rPr>
              <a:t>			</a:t>
            </a:r>
            <a:r>
              <a:rPr lang="en-US" sz="2400" b="1" dirty="0">
                <a:solidFill>
                  <a:schemeClr val="bg1"/>
                </a:solidFill>
                <a:latin typeface="Pristina" pitchFamily="66" charset="0"/>
              </a:rPr>
              <a:t> </a:t>
            </a:r>
          </a:p>
          <a:p>
            <a:pPr algn="ctr"/>
            <a:r>
              <a:rPr lang="en-US" sz="2400" b="1" dirty="0">
                <a:solidFill>
                  <a:schemeClr val="bg1"/>
                </a:solidFill>
                <a:latin typeface="Pristina" pitchFamily="66" charset="0"/>
              </a:rPr>
              <a:t>  ‘Abdu’l-Bahá</a:t>
            </a:r>
            <a:endParaRPr lang="en-US" sz="2400" b="1" dirty="0">
              <a:solidFill>
                <a:schemeClr val="bg1"/>
              </a:solidFill>
              <a:latin typeface="Pristina" pitchFamily="66" charset="0"/>
              <a:cs typeface="Aparajita"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10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9"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dissolve">
                                      <p:cBhvr>
                                        <p:cTn id="26" dur="1000"/>
                                        <p:tgtEl>
                                          <p:spTgt spid="3">
                                            <p:txEl>
                                              <p:pRg st="0" end="0"/>
                                            </p:txEl>
                                          </p:spTgt>
                                        </p:tgtEl>
                                      </p:cBhvr>
                                    </p:animEffect>
                                  </p:childTnLst>
                                </p:cTn>
                              </p:par>
                            </p:childTnLst>
                          </p:cTn>
                        </p:par>
                        <p:par>
                          <p:cTn id="27" fill="hold">
                            <p:stCondLst>
                              <p:cond delay="3500"/>
                            </p:stCondLst>
                            <p:childTnLst>
                              <p:par>
                                <p:cTn id="28" presetID="9"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dissolv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00" y="685800"/>
            <a:ext cx="3200400" cy="4397216"/>
          </a:xfrm>
        </p:spPr>
        <p:txBody>
          <a:bodyPr>
            <a:noAutofit/>
          </a:bodyPr>
          <a:lstStyle/>
          <a:p>
            <a:pPr algn="just"/>
            <a:r>
              <a:rPr lang="en-US" sz="1800" b="1" dirty="0">
                <a:solidFill>
                  <a:schemeClr val="bg2">
                    <a:lumMod val="10000"/>
                  </a:schemeClr>
                </a:solidFill>
              </a:rPr>
              <a:t>It is through you, actors, that the forces which are understood by millions and that tell of everything that is beautiful on earth, find expression. The forces which reveal to people the happiness of living in a widened consciousness and in the joy of creative work for the whole world. You, the actors of a theatre, which is one of the </a:t>
            </a:r>
            <a:r>
              <a:rPr lang="en-US" sz="1800" b="1" dirty="0" err="1">
                <a:solidFill>
                  <a:schemeClr val="bg2">
                    <a:lumMod val="10000"/>
                  </a:schemeClr>
                </a:solidFill>
              </a:rPr>
              <a:t>centres</a:t>
            </a:r>
            <a:r>
              <a:rPr lang="en-US" sz="1800" b="1" dirty="0">
                <a:solidFill>
                  <a:schemeClr val="bg2">
                    <a:lumMod val="10000"/>
                  </a:schemeClr>
                </a:solidFill>
              </a:rPr>
              <a:t> of human culture, will never be understood by the people if you are unable to reflect the spiritual needs of your time, the now in which you are living.</a:t>
            </a:r>
          </a:p>
        </p:txBody>
      </p:sp>
      <p:sp>
        <p:nvSpPr>
          <p:cNvPr id="4" name="TextBox 3"/>
          <p:cNvSpPr txBox="1"/>
          <p:nvPr/>
        </p:nvSpPr>
        <p:spPr>
          <a:xfrm>
            <a:off x="5219700" y="5802868"/>
            <a:ext cx="2667000" cy="369332"/>
          </a:xfrm>
          <a:prstGeom prst="rect">
            <a:avLst/>
          </a:prstGeom>
          <a:noFill/>
        </p:spPr>
        <p:txBody>
          <a:bodyPr wrap="square" rtlCol="0">
            <a:spAutoFit/>
          </a:bodyPr>
          <a:lstStyle/>
          <a:p>
            <a:pPr algn="ctr"/>
            <a:r>
              <a:rPr lang="en-US" b="1" dirty="0">
                <a:solidFill>
                  <a:schemeClr val="bg2">
                    <a:lumMod val="10000"/>
                  </a:schemeClr>
                </a:solidFill>
                <a:latin typeface="Pristina" pitchFamily="66" charset="0"/>
              </a:rPr>
              <a:t>Konstantin Stanislavski</a:t>
            </a:r>
          </a:p>
        </p:txBody>
      </p:sp>
      <p:pic>
        <p:nvPicPr>
          <p:cNvPr id="2050" name="Picture 2"/>
          <p:cNvPicPr>
            <a:picLocks noGrp="1" noChangeAspect="1" noChangeArrowheads="1"/>
          </p:cNvPicPr>
          <p:nvPr>
            <p:ph type="pic" sz="quarter" idx="10"/>
          </p:nvPr>
        </p:nvPicPr>
        <p:blipFill>
          <a:blip r:embed="rId2" cstate="print"/>
          <a:srcRect l="6092" r="6092"/>
          <a:stretch>
            <a:fillRect/>
          </a:stretch>
        </p:blipFill>
        <p:spPr bwMode="auto">
          <a:xfrm>
            <a:off x="533400" y="533400"/>
            <a:ext cx="4267200" cy="567592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out)">
                                      <p:cBhvr>
                                        <p:cTn id="7" dur="10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2" presetID="6" presetClass="entr" presetSubtype="32"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out)">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6106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descr="music enveloping the mind.JPG"/>
          <p:cNvPicPr>
            <a:picLocks noGrp="1" noChangeAspect="1"/>
          </p:cNvPicPr>
          <p:nvPr>
            <p:ph type="pic" sz="quarter" idx="10"/>
          </p:nvPr>
        </p:nvPicPr>
        <p:blipFill>
          <a:blip r:embed="rId2" cstate="print"/>
          <a:srcRect l="1982" r="1982"/>
          <a:stretch>
            <a:fillRect/>
          </a:stretch>
        </p:blipFill>
        <p:spPr>
          <a:xfrm>
            <a:off x="304800" y="219075"/>
            <a:ext cx="8001000" cy="5600700"/>
          </a:xfrm>
          <a:prstGeom prst="rect">
            <a:avLst/>
          </a:prstGeom>
          <a:ln>
            <a:noFill/>
          </a:ln>
          <a:effectLst>
            <a:softEdge rad="112500"/>
          </a:effectLst>
        </p:spPr>
      </p:pic>
      <p:sp>
        <p:nvSpPr>
          <p:cNvPr id="13" name="Text Placeholder 12"/>
          <p:cNvSpPr>
            <a:spLocks noGrp="1"/>
          </p:cNvSpPr>
          <p:nvPr>
            <p:ph type="body" sz="quarter" idx="11"/>
          </p:nvPr>
        </p:nvSpPr>
        <p:spPr>
          <a:xfrm>
            <a:off x="381000" y="5791200"/>
            <a:ext cx="7696200" cy="914400"/>
          </a:xfrm>
        </p:spPr>
        <p:txBody>
          <a:bodyPr>
            <a:normAutofit fontScale="62500" lnSpcReduction="20000"/>
          </a:bodyPr>
          <a:lstStyle/>
          <a:p>
            <a:r>
              <a:rPr lang="en-US" sz="3800" b="1" dirty="0">
                <a:solidFill>
                  <a:schemeClr val="tx1"/>
                </a:solidFill>
                <a:cs typeface="Aparajita" pitchFamily="34" charset="0"/>
              </a:rPr>
              <a:t>Straightway the ideas flow in upon me, directly from God.</a:t>
            </a:r>
          </a:p>
          <a:p>
            <a:r>
              <a:rPr lang="en-US" sz="3200" b="1" dirty="0">
                <a:solidFill>
                  <a:schemeClr val="tx1"/>
                </a:solidFill>
                <a:latin typeface="Pristina" pitchFamily="66" charset="0"/>
              </a:rPr>
              <a:t>Johannes Brahms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dissolve">
                                      <p:cBhvr>
                                        <p:cTn id="17"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solidFill>
            <a:schemeClr val="accent4">
              <a:lumMod val="40000"/>
              <a:lumOff val="60000"/>
            </a:schemeClr>
          </a:solidFill>
        </p:spPr>
        <p:txBody>
          <a:bodyPr>
            <a:normAutofit/>
          </a:bodyPr>
          <a:lstStyle/>
          <a:p>
            <a:pPr algn="ctr"/>
            <a:r>
              <a:rPr lang="en-US" sz="3500" b="1" dirty="0">
                <a:solidFill>
                  <a:srgbClr val="7030A0"/>
                </a:solidFill>
                <a:cs typeface="Aparajita" pitchFamily="34" charset="0"/>
              </a:rPr>
              <a:t>Imagination is the eye of the soul. </a:t>
            </a:r>
          </a:p>
        </p:txBody>
      </p:sp>
      <p:pic>
        <p:nvPicPr>
          <p:cNvPr id="4" name="Picture Placeholder 3" descr="eye of the soul.JPG"/>
          <p:cNvPicPr>
            <a:picLocks noGrp="1" noChangeAspect="1"/>
          </p:cNvPicPr>
          <p:nvPr>
            <p:ph type="pic" sz="quarter" idx="11"/>
          </p:nvPr>
        </p:nvPicPr>
        <p:blipFill>
          <a:blip r:embed="rId2" cstate="print"/>
          <a:srcRect l="558" r="558"/>
          <a:stretch>
            <a:fillRect/>
          </a:stretch>
        </p:blipFill>
        <p:spPr>
          <a:prstGeom prst="rect">
            <a:avLst/>
          </a:prstGeom>
          <a:ln>
            <a:noFill/>
          </a:ln>
          <a:effectLst>
            <a:softEdge rad="112500"/>
          </a:effectLst>
        </p:spPr>
      </p:pic>
      <p:sp>
        <p:nvSpPr>
          <p:cNvPr id="5" name="Text Placeholder 4"/>
          <p:cNvSpPr>
            <a:spLocks noGrp="1"/>
          </p:cNvSpPr>
          <p:nvPr>
            <p:ph type="body" sz="quarter" idx="15"/>
          </p:nvPr>
        </p:nvSpPr>
        <p:spPr>
          <a:xfrm rot="20478197">
            <a:off x="7164488" y="2407197"/>
            <a:ext cx="1870081" cy="990600"/>
          </a:xfrm>
        </p:spPr>
        <p:txBody>
          <a:bodyPr>
            <a:normAutofit lnSpcReduction="10000"/>
          </a:bodyPr>
          <a:lstStyle/>
          <a:p>
            <a:pPr algn="ctr"/>
            <a:r>
              <a:rPr lang="en-US" sz="2800" b="1" dirty="0">
                <a:solidFill>
                  <a:srgbClr val="7030A0"/>
                </a:solidFill>
                <a:latin typeface="Pristina" pitchFamily="66" charset="0"/>
              </a:rPr>
              <a:t>Joseph </a:t>
            </a:r>
          </a:p>
          <a:p>
            <a:pPr algn="ctr"/>
            <a:r>
              <a:rPr lang="en-US" sz="2800" b="1" dirty="0" err="1">
                <a:solidFill>
                  <a:srgbClr val="7030A0"/>
                </a:solidFill>
                <a:latin typeface="Pristina" pitchFamily="66" charset="0"/>
              </a:rPr>
              <a:t>Joubert</a:t>
            </a:r>
            <a:endParaRPr lang="en-US" sz="2800" b="1" dirty="0">
              <a:solidFill>
                <a:srgbClr val="7030A0"/>
              </a:solidFill>
              <a:latin typeface="Pristina" pitchFamily="66" charset="0"/>
            </a:endParaRPr>
          </a:p>
          <a:p>
            <a:endParaRPr lang="en-US" dirty="0">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usical stairway to heaven.JPG"/>
          <p:cNvPicPr>
            <a:picLocks noGrp="1" noChangeAspect="1"/>
          </p:cNvPicPr>
          <p:nvPr>
            <p:ph type="pic" sz="quarter" idx="10"/>
          </p:nvPr>
        </p:nvPicPr>
        <p:blipFill>
          <a:blip r:embed="rId2" cstate="print"/>
          <a:srcRect t="21768" b="21768"/>
          <a:stretch>
            <a:fillRect/>
          </a:stretch>
        </p:blipFill>
        <p:spPr>
          <a:xfrm>
            <a:off x="0" y="0"/>
            <a:ext cx="8610600" cy="6000750"/>
          </a:xfrm>
        </p:spPr>
      </p:pic>
      <p:sp>
        <p:nvSpPr>
          <p:cNvPr id="3" name="Text Placeholder 2"/>
          <p:cNvSpPr>
            <a:spLocks noGrp="1"/>
          </p:cNvSpPr>
          <p:nvPr>
            <p:ph type="body" sz="quarter" idx="11"/>
          </p:nvPr>
        </p:nvSpPr>
        <p:spPr>
          <a:xfrm>
            <a:off x="0" y="6019800"/>
            <a:ext cx="8610600" cy="685800"/>
          </a:xfrm>
        </p:spPr>
        <p:txBody>
          <a:bodyPr>
            <a:normAutofit fontScale="32500" lnSpcReduction="20000"/>
          </a:bodyPr>
          <a:lstStyle/>
          <a:p>
            <a:pPr algn="ctr"/>
            <a:r>
              <a:rPr lang="en-US" sz="6200" b="1" dirty="0">
                <a:solidFill>
                  <a:schemeClr val="tx1"/>
                </a:solidFill>
                <a:cs typeface="Aparajita" pitchFamily="34" charset="0"/>
              </a:rPr>
              <a:t>We have made music a ladder by which souls may ascend to the realm on high.</a:t>
            </a:r>
          </a:p>
          <a:p>
            <a:pPr algn="ctr"/>
            <a:endParaRPr lang="en-US" b="1" dirty="0"/>
          </a:p>
          <a:p>
            <a:pPr algn="ctr"/>
            <a:endParaRPr lang="en-US" b="1" dirty="0"/>
          </a:p>
          <a:p>
            <a:pPr algn="ctr"/>
            <a:endParaRPr lang="en-US" b="1" dirty="0"/>
          </a:p>
        </p:txBody>
      </p:sp>
      <p:sp>
        <p:nvSpPr>
          <p:cNvPr id="5" name="TextBox 4"/>
          <p:cNvSpPr txBox="1"/>
          <p:nvPr/>
        </p:nvSpPr>
        <p:spPr>
          <a:xfrm>
            <a:off x="2514600" y="6400800"/>
            <a:ext cx="3810000" cy="646331"/>
          </a:xfrm>
          <a:prstGeom prst="rect">
            <a:avLst/>
          </a:prstGeom>
          <a:noFill/>
        </p:spPr>
        <p:txBody>
          <a:bodyPr wrap="square" rtlCol="0">
            <a:spAutoFit/>
          </a:bodyPr>
          <a:lstStyle/>
          <a:p>
            <a:pPr algn="ctr"/>
            <a:r>
              <a:rPr lang="en-US" b="1" dirty="0">
                <a:latin typeface="Pristina" pitchFamily="66" charset="0"/>
              </a:rPr>
              <a:t>Bahá'u'lláh</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2000"/>
                                        <p:tgtEl>
                                          <p:spTgt spid="5">
                                            <p:txEl>
                                              <p:pRg st="0" end="0"/>
                                            </p:txEl>
                                          </p:spTgt>
                                        </p:tgtEl>
                                      </p:cBhvr>
                                    </p:animEffect>
                                  </p:childTnLst>
                                </p:cTn>
                              </p:par>
                              <p:par>
                                <p:cTn id="12" presetID="6" presetClass="entr" presetSubtype="3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86106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Grp="1" noChangeAspect="1" noChangeArrowheads="1"/>
          </p:cNvPicPr>
          <p:nvPr>
            <p:ph type="pic" sz="quarter" idx="14"/>
          </p:nvPr>
        </p:nvPicPr>
        <p:blipFill>
          <a:blip r:embed="rId2" cstate="print"/>
          <a:srcRect l="4891" r="4891"/>
          <a:stretch>
            <a:fillRect/>
          </a:stretch>
        </p:blipFill>
        <p:spPr bwMode="auto">
          <a:xfrm>
            <a:off x="304800" y="1219200"/>
            <a:ext cx="1797099" cy="2463798"/>
          </a:xfrm>
          <a:prstGeom prst="rect">
            <a:avLst/>
          </a:prstGeom>
          <a:ln>
            <a:noFill/>
          </a:ln>
          <a:effectLst>
            <a:softEdge rad="112500"/>
          </a:effectLst>
        </p:spPr>
      </p:pic>
      <p:pic>
        <p:nvPicPr>
          <p:cNvPr id="21" name="Picture Placeholder 20" descr="Robert Frost.JPG"/>
          <p:cNvPicPr>
            <a:picLocks noGrp="1" noChangeAspect="1"/>
          </p:cNvPicPr>
          <p:nvPr>
            <p:ph type="pic" sz="quarter" idx="31"/>
          </p:nvPr>
        </p:nvPicPr>
        <p:blipFill>
          <a:blip r:embed="rId3" cstate="print"/>
          <a:stretch>
            <a:fillRect/>
          </a:stretch>
        </p:blipFill>
        <p:spPr>
          <a:xfrm>
            <a:off x="4438534" y="1219200"/>
            <a:ext cx="1867131" cy="2450123"/>
          </a:xfrm>
          <a:prstGeom prst="rect">
            <a:avLst/>
          </a:prstGeom>
          <a:ln>
            <a:noFill/>
          </a:ln>
          <a:effectLst>
            <a:softEdge rad="112500"/>
          </a:effectLst>
        </p:spPr>
      </p:pic>
      <p:pic>
        <p:nvPicPr>
          <p:cNvPr id="20" name="Picture Placeholder 19" descr="Robert Frost.JPG"/>
          <p:cNvPicPr>
            <a:picLocks noGrp="1" noChangeAspect="1"/>
          </p:cNvPicPr>
          <p:nvPr>
            <p:ph type="pic" sz="quarter" idx="30"/>
          </p:nvPr>
        </p:nvPicPr>
        <p:blipFill>
          <a:blip r:embed="rId4" cstate="print"/>
          <a:stretch>
            <a:fillRect/>
          </a:stretch>
        </p:blipFill>
        <p:spPr>
          <a:xfrm>
            <a:off x="2209800" y="1202804"/>
            <a:ext cx="2082800" cy="2530996"/>
          </a:xfrm>
          <a:prstGeom prst="rect">
            <a:avLst/>
          </a:prstGeom>
          <a:ln>
            <a:noFill/>
          </a:ln>
          <a:effectLst>
            <a:softEdge rad="112500"/>
          </a:effectLst>
        </p:spPr>
      </p:pic>
      <p:sp>
        <p:nvSpPr>
          <p:cNvPr id="8" name="Text Placeholder 7"/>
          <p:cNvSpPr>
            <a:spLocks noGrp="1"/>
          </p:cNvSpPr>
          <p:nvPr>
            <p:ph type="body" sz="quarter" idx="29"/>
          </p:nvPr>
        </p:nvSpPr>
        <p:spPr>
          <a:xfrm>
            <a:off x="228600" y="3810000"/>
            <a:ext cx="8382000" cy="3048000"/>
          </a:xfrm>
        </p:spPr>
        <p:txBody>
          <a:bodyPr>
            <a:normAutofit fontScale="92500" lnSpcReduction="10000"/>
          </a:bodyPr>
          <a:lstStyle/>
          <a:p>
            <a:pPr algn="l"/>
            <a:r>
              <a:rPr lang="en-US" b="1" dirty="0">
                <a:solidFill>
                  <a:srgbClr val="0070C0"/>
                </a:solidFill>
                <a:cs typeface="Aparajita" pitchFamily="34" charset="0"/>
              </a:rPr>
              <a:t>The poet's eye, in a fine frenzy rolling,</a:t>
            </a:r>
          </a:p>
          <a:p>
            <a:pPr algn="l"/>
            <a:r>
              <a:rPr lang="en-US" b="1" dirty="0">
                <a:solidFill>
                  <a:srgbClr val="0070C0"/>
                </a:solidFill>
                <a:cs typeface="Aparajita" pitchFamily="34" charset="0"/>
              </a:rPr>
              <a:t>Doth glance from heaven to earth, from earth to heaven;</a:t>
            </a:r>
          </a:p>
          <a:p>
            <a:pPr algn="l"/>
            <a:r>
              <a:rPr lang="en-US" b="1" dirty="0">
                <a:solidFill>
                  <a:srgbClr val="0070C0"/>
                </a:solidFill>
                <a:cs typeface="Aparajita" pitchFamily="34" charset="0"/>
              </a:rPr>
              <a:t>And as imagination bodies forth</a:t>
            </a:r>
          </a:p>
          <a:p>
            <a:pPr algn="l"/>
            <a:r>
              <a:rPr lang="en-US" b="1" dirty="0">
                <a:solidFill>
                  <a:srgbClr val="0070C0"/>
                </a:solidFill>
                <a:cs typeface="Aparajita" pitchFamily="34" charset="0"/>
              </a:rPr>
              <a:t>The forms of things unknown, the poet's pen</a:t>
            </a:r>
          </a:p>
          <a:p>
            <a:pPr algn="l"/>
            <a:r>
              <a:rPr lang="en-US" b="1" dirty="0">
                <a:solidFill>
                  <a:srgbClr val="0070C0"/>
                </a:solidFill>
                <a:cs typeface="Aparajita" pitchFamily="34" charset="0"/>
              </a:rPr>
              <a:t>Turns them to shapes, and gives to airy nothing </a:t>
            </a:r>
          </a:p>
          <a:p>
            <a:pPr algn="l"/>
            <a:r>
              <a:rPr lang="en-US" b="1" dirty="0">
                <a:solidFill>
                  <a:srgbClr val="0070C0"/>
                </a:solidFill>
                <a:cs typeface="Aparajita" pitchFamily="34" charset="0"/>
              </a:rPr>
              <a:t>A local habitation and a name. </a:t>
            </a:r>
          </a:p>
          <a:p>
            <a:pPr algn="l"/>
            <a:r>
              <a:rPr lang="en-US" sz="2000" b="1" dirty="0">
                <a:solidFill>
                  <a:srgbClr val="0070C0"/>
                </a:solidFill>
                <a:latin typeface="Pristina" pitchFamily="66" charset="0"/>
              </a:rPr>
              <a:t>						           William Shakespeare    </a:t>
            </a:r>
          </a:p>
        </p:txBody>
      </p:sp>
      <p:pic>
        <p:nvPicPr>
          <p:cNvPr id="24" name="Picture Placeholder 23" descr="Maya Angelou3.JPG"/>
          <p:cNvPicPr>
            <a:picLocks noGrp="1" noChangeAspect="1"/>
          </p:cNvPicPr>
          <p:nvPr>
            <p:ph type="pic" sz="quarter" idx="32"/>
          </p:nvPr>
        </p:nvPicPr>
        <p:blipFill>
          <a:blip r:embed="rId5" cstate="print"/>
          <a:srcRect l="6027" r="6027"/>
          <a:stretch>
            <a:fillRect/>
          </a:stretch>
        </p:blipFill>
        <p:spPr>
          <a:xfrm>
            <a:off x="6476999" y="1219200"/>
            <a:ext cx="1835355" cy="2438400"/>
          </a:xfrm>
          <a:prstGeom prst="rect">
            <a:avLst/>
          </a:prstGeom>
          <a:ln>
            <a:noFill/>
          </a:ln>
          <a:effectLst>
            <a:softEdge rad="112500"/>
          </a:effectLst>
        </p:spPr>
      </p:pic>
      <p:sp>
        <p:nvSpPr>
          <p:cNvPr id="25" name="TextBox 24"/>
          <p:cNvSpPr txBox="1"/>
          <p:nvPr/>
        </p:nvSpPr>
        <p:spPr>
          <a:xfrm>
            <a:off x="158866" y="3276600"/>
            <a:ext cx="2101734" cy="369332"/>
          </a:xfrm>
          <a:prstGeom prst="rect">
            <a:avLst/>
          </a:prstGeom>
          <a:noFill/>
        </p:spPr>
        <p:txBody>
          <a:bodyPr wrap="square" rtlCol="0">
            <a:spAutoFit/>
          </a:bodyPr>
          <a:lstStyle/>
          <a:p>
            <a:pPr algn="ctr"/>
            <a:r>
              <a:rPr lang="en-US" b="1" dirty="0">
                <a:solidFill>
                  <a:schemeClr val="bg1"/>
                </a:solidFill>
                <a:latin typeface="Pristina" pitchFamily="66" charset="0"/>
                <a:cs typeface="Aparajita" pitchFamily="34" charset="0"/>
              </a:rPr>
              <a:t>Langston Hughes</a:t>
            </a:r>
          </a:p>
        </p:txBody>
      </p:sp>
      <p:sp>
        <p:nvSpPr>
          <p:cNvPr id="26" name="TextBox 25"/>
          <p:cNvSpPr txBox="1"/>
          <p:nvPr/>
        </p:nvSpPr>
        <p:spPr>
          <a:xfrm>
            <a:off x="2362200" y="3276600"/>
            <a:ext cx="1828800" cy="369332"/>
          </a:xfrm>
          <a:prstGeom prst="rect">
            <a:avLst/>
          </a:prstGeom>
          <a:noFill/>
        </p:spPr>
        <p:txBody>
          <a:bodyPr wrap="square" rtlCol="0">
            <a:spAutoFit/>
          </a:bodyPr>
          <a:lstStyle/>
          <a:p>
            <a:pPr algn="ctr"/>
            <a:r>
              <a:rPr lang="en-US" b="1" dirty="0">
                <a:solidFill>
                  <a:schemeClr val="bg1"/>
                </a:solidFill>
                <a:latin typeface="Pristina" pitchFamily="66" charset="0"/>
                <a:cs typeface="Aparajita" pitchFamily="34" charset="0"/>
              </a:rPr>
              <a:t>Michele </a:t>
            </a:r>
            <a:r>
              <a:rPr lang="en-US" b="1" dirty="0" err="1">
                <a:solidFill>
                  <a:schemeClr val="bg1"/>
                </a:solidFill>
                <a:latin typeface="Pristina" pitchFamily="66" charset="0"/>
                <a:cs typeface="Aparajita" pitchFamily="34" charset="0"/>
              </a:rPr>
              <a:t>Serros</a:t>
            </a:r>
            <a:endParaRPr lang="en-US" b="1" dirty="0">
              <a:solidFill>
                <a:schemeClr val="bg1"/>
              </a:solidFill>
              <a:latin typeface="Pristina" pitchFamily="66" charset="0"/>
              <a:cs typeface="Aparajita" pitchFamily="34" charset="0"/>
            </a:endParaRPr>
          </a:p>
        </p:txBody>
      </p:sp>
      <p:sp>
        <p:nvSpPr>
          <p:cNvPr id="27" name="TextBox 26"/>
          <p:cNvSpPr txBox="1"/>
          <p:nvPr/>
        </p:nvSpPr>
        <p:spPr>
          <a:xfrm>
            <a:off x="4495800" y="3200400"/>
            <a:ext cx="1828800" cy="369332"/>
          </a:xfrm>
          <a:prstGeom prst="rect">
            <a:avLst/>
          </a:prstGeom>
          <a:noFill/>
        </p:spPr>
        <p:txBody>
          <a:bodyPr wrap="square" rtlCol="0">
            <a:spAutoFit/>
          </a:bodyPr>
          <a:lstStyle/>
          <a:p>
            <a:pPr algn="ctr"/>
            <a:r>
              <a:rPr lang="en-US" b="1" dirty="0">
                <a:solidFill>
                  <a:schemeClr val="bg1"/>
                </a:solidFill>
                <a:latin typeface="Pristina" pitchFamily="66" charset="0"/>
                <a:cs typeface="Aparajita" pitchFamily="34" charset="0"/>
              </a:rPr>
              <a:t>Roger White</a:t>
            </a:r>
          </a:p>
        </p:txBody>
      </p:sp>
      <p:sp>
        <p:nvSpPr>
          <p:cNvPr id="28" name="TextBox 27"/>
          <p:cNvSpPr txBox="1"/>
          <p:nvPr/>
        </p:nvSpPr>
        <p:spPr>
          <a:xfrm>
            <a:off x="6477000" y="3200400"/>
            <a:ext cx="1828800" cy="369332"/>
          </a:xfrm>
          <a:prstGeom prst="rect">
            <a:avLst/>
          </a:prstGeom>
          <a:noFill/>
        </p:spPr>
        <p:txBody>
          <a:bodyPr wrap="square" rtlCol="0">
            <a:spAutoFit/>
          </a:bodyPr>
          <a:lstStyle/>
          <a:p>
            <a:pPr algn="ctr"/>
            <a:r>
              <a:rPr lang="en-US" b="1" dirty="0">
                <a:solidFill>
                  <a:schemeClr val="bg1"/>
                </a:solidFill>
                <a:latin typeface="Pristina" pitchFamily="66" charset="0"/>
                <a:cs typeface="Aparajita" pitchFamily="34" charset="0"/>
              </a:rPr>
              <a:t>Maya Angelou</a:t>
            </a:r>
          </a:p>
        </p:txBody>
      </p:sp>
    </p:spTree>
    <p:extLst>
      <p:ext uri="{BB962C8B-B14F-4D97-AF65-F5344CB8AC3E}">
        <p14:creationId xmlns:p14="http://schemas.microsoft.com/office/powerpoint/2010/main" val="57375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2000"/>
                                        <p:tgtEl>
                                          <p:spTgt spid="8">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dissolve">
                                      <p:cBhvr>
                                        <p:cTn id="11" dur="2000"/>
                                        <p:tgtEl>
                                          <p:spTgt spid="8">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dissolve">
                                      <p:cBhvr>
                                        <p:cTn id="15" dur="2000"/>
                                        <p:tgtEl>
                                          <p:spTgt spid="8">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dissolve">
                                      <p:cBhvr>
                                        <p:cTn id="19" dur="2000"/>
                                        <p:tgtEl>
                                          <p:spTgt spid="8">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dissolve">
                                      <p:cBhvr>
                                        <p:cTn id="23" dur="2000"/>
                                        <p:tgtEl>
                                          <p:spTgt spid="8">
                                            <p:txEl>
                                              <p:pRg st="4" end="4"/>
                                            </p:txEl>
                                          </p:spTgt>
                                        </p:tgtEl>
                                      </p:cBhvr>
                                    </p:animEffect>
                                  </p:childTnLst>
                                </p:cTn>
                              </p:par>
                            </p:childTnLst>
                          </p:cTn>
                        </p:par>
                        <p:par>
                          <p:cTn id="24" fill="hold">
                            <p:stCondLst>
                              <p:cond delay="10000"/>
                            </p:stCondLst>
                            <p:childTnLst>
                              <p:par>
                                <p:cTn id="25" presetID="9"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dissolve">
                                      <p:cBhvr>
                                        <p:cTn id="27" dur="2000"/>
                                        <p:tgtEl>
                                          <p:spTgt spid="8">
                                            <p:txEl>
                                              <p:pRg st="5" end="5"/>
                                            </p:txEl>
                                          </p:spTgt>
                                        </p:tgtEl>
                                      </p:cBhvr>
                                    </p:animEffect>
                                  </p:childTnLst>
                                </p:cTn>
                              </p:par>
                            </p:childTnLst>
                          </p:cTn>
                        </p:par>
                        <p:par>
                          <p:cTn id="28" fill="hold">
                            <p:stCondLst>
                              <p:cond delay="12000"/>
                            </p:stCondLst>
                            <p:childTnLst>
                              <p:par>
                                <p:cTn id="29" presetID="9"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dissolve">
                                      <p:cBhvr>
                                        <p:cTn id="31"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610600" cy="685800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p:cNvSpPr>
            <a:spLocks noGrp="1"/>
          </p:cNvSpPr>
          <p:nvPr>
            <p:ph type="body" sz="quarter" idx="11"/>
          </p:nvPr>
        </p:nvSpPr>
        <p:spPr>
          <a:xfrm>
            <a:off x="4876800" y="1524000"/>
            <a:ext cx="3200400" cy="4953000"/>
          </a:xfrm>
        </p:spPr>
        <p:txBody>
          <a:bodyPr>
            <a:normAutofit fontScale="77500" lnSpcReduction="20000"/>
          </a:bodyPr>
          <a:lstStyle/>
          <a:p>
            <a:r>
              <a:rPr lang="en-US" sz="4000" b="1" dirty="0">
                <a:solidFill>
                  <a:srgbClr val="0070C0"/>
                </a:solidFill>
                <a:cs typeface="Aparajita" pitchFamily="34" charset="0"/>
              </a:rPr>
              <a:t>Creativity</a:t>
            </a:r>
          </a:p>
          <a:p>
            <a:r>
              <a:rPr lang="en-US" sz="4000" b="1" dirty="0">
                <a:solidFill>
                  <a:srgbClr val="0070C0"/>
                </a:solidFill>
                <a:cs typeface="Aparajita" pitchFamily="34" charset="0"/>
              </a:rPr>
              <a:t>requires faith.</a:t>
            </a:r>
          </a:p>
          <a:p>
            <a:endParaRPr lang="en-US" sz="4000" b="1" dirty="0">
              <a:solidFill>
                <a:srgbClr val="0070C0"/>
              </a:solidFill>
              <a:cs typeface="Aparajita" pitchFamily="34" charset="0"/>
            </a:endParaRPr>
          </a:p>
          <a:p>
            <a:r>
              <a:rPr lang="en-US" sz="4000" b="1" dirty="0">
                <a:solidFill>
                  <a:srgbClr val="0070C0"/>
                </a:solidFill>
                <a:cs typeface="Aparajita" pitchFamily="34" charset="0"/>
              </a:rPr>
              <a:t>Faith requires</a:t>
            </a:r>
          </a:p>
          <a:p>
            <a:r>
              <a:rPr lang="en-US" sz="4000" b="1" dirty="0">
                <a:solidFill>
                  <a:srgbClr val="0070C0"/>
                </a:solidFill>
                <a:cs typeface="Aparajita" pitchFamily="34" charset="0"/>
              </a:rPr>
              <a:t>that we</a:t>
            </a:r>
          </a:p>
          <a:p>
            <a:r>
              <a:rPr lang="en-US" sz="4000" b="1" dirty="0">
                <a:solidFill>
                  <a:srgbClr val="0070C0"/>
                </a:solidFill>
                <a:cs typeface="Aparajita" pitchFamily="34" charset="0"/>
              </a:rPr>
              <a:t>relinquish control.</a:t>
            </a:r>
          </a:p>
          <a:p>
            <a:pPr algn="ctr"/>
            <a:endParaRPr lang="en-US" sz="3200" b="1" dirty="0">
              <a:solidFill>
                <a:srgbClr val="0070C0"/>
              </a:solidFill>
              <a:latin typeface="Aparajita" pitchFamily="34" charset="0"/>
              <a:cs typeface="Aparajita" pitchFamily="34" charset="0"/>
            </a:endParaRPr>
          </a:p>
          <a:p>
            <a:pPr algn="ctr"/>
            <a:endParaRPr lang="en-US" sz="3200" b="1" dirty="0">
              <a:solidFill>
                <a:srgbClr val="0070C0"/>
              </a:solidFill>
              <a:latin typeface="Aparajita" pitchFamily="34" charset="0"/>
              <a:cs typeface="Aparajita" pitchFamily="34" charset="0"/>
            </a:endParaRPr>
          </a:p>
          <a:p>
            <a:pPr algn="ctr"/>
            <a:endParaRPr lang="en-US" sz="3200" b="1" dirty="0">
              <a:solidFill>
                <a:srgbClr val="0070C0"/>
              </a:solidFill>
              <a:latin typeface="Aparajita" pitchFamily="34" charset="0"/>
              <a:cs typeface="Aparajita" pitchFamily="34" charset="0"/>
            </a:endParaRPr>
          </a:p>
          <a:p>
            <a:pPr algn="ctr"/>
            <a:r>
              <a:rPr lang="en-US" sz="3200" b="1" dirty="0">
                <a:solidFill>
                  <a:srgbClr val="0070C0"/>
                </a:solidFill>
                <a:latin typeface="Pristina" pitchFamily="66" charset="0"/>
                <a:cs typeface="Aparajita" pitchFamily="34" charset="0"/>
              </a:rPr>
              <a:t>Julia Cameron</a:t>
            </a:r>
          </a:p>
        </p:txBody>
      </p:sp>
      <p:pic>
        <p:nvPicPr>
          <p:cNvPr id="6" name="j0321055.jpg"/>
          <p:cNvPicPr>
            <a:picLocks noGrp="1" noChangeAspect="1"/>
          </p:cNvPicPr>
          <p:nvPr>
            <p:ph type="pic" sz="quarter" idx="10"/>
          </p:nvPr>
        </p:nvPicPr>
        <p:blipFill>
          <a:blip r:embed="rId3" cstate="print"/>
          <a:stretch>
            <a:fillRect/>
          </a:stretch>
        </p:blipFill>
        <p:spPr>
          <a:xfrm>
            <a:off x="704850" y="647700"/>
            <a:ext cx="4171950" cy="5562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iterate type="wd">
                                    <p:tmAbs val="500"/>
                                  </p:iterate>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iterate type="wd">
                                    <p:tmAbs val="500"/>
                                  </p:iterate>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par>
                          <p:cTn id="16" fill="hold">
                            <p:stCondLst>
                              <p:cond delay="2001"/>
                            </p:stCondLst>
                            <p:childTnLst>
                              <p:par>
                                <p:cTn id="17" presetID="1" presetClass="entr" presetSubtype="0" fill="hold" nodeType="afterEffect">
                                  <p:stCondLst>
                                    <p:cond delay="0"/>
                                  </p:stCondLst>
                                  <p:iterate type="wd">
                                    <p:tmAbs val="500"/>
                                  </p:iterate>
                                  <p:childTnLst>
                                    <p:set>
                                      <p:cBhvr>
                                        <p:cTn id="18" dur="1" fill="hold">
                                          <p:stCondLst>
                                            <p:cond delay="0"/>
                                          </p:stCondLst>
                                        </p:cTn>
                                        <p:tgtEl>
                                          <p:spTgt spid="1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iterate type="wd">
                                    <p:tmAbs val="500"/>
                                  </p:iterate>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par>
                          <p:cTn id="21" fill="hold">
                            <p:stCondLst>
                              <p:cond delay="2502"/>
                            </p:stCondLst>
                            <p:childTnLst>
                              <p:par>
                                <p:cTn id="22" presetID="1" presetClass="entr" presetSubtype="0" fill="hold" nodeType="afterEffect">
                                  <p:stCondLst>
                                    <p:cond delay="0"/>
                                  </p:stCondLst>
                                  <p:iterate type="wd">
                                    <p:tmAbs val="500"/>
                                  </p:iterate>
                                  <p:childTnLst>
                                    <p:set>
                                      <p:cBhvr>
                                        <p:cTn id="23" dur="1" fill="hold">
                                          <p:stCondLst>
                                            <p:cond delay="0"/>
                                          </p:stCondLst>
                                        </p:cTn>
                                        <p:tgtEl>
                                          <p:spTgt spid="14">
                                            <p:txEl>
                                              <p:pRg st="5" end="5"/>
                                            </p:txEl>
                                          </p:spTgt>
                                        </p:tgtEl>
                                        <p:attrNameLst>
                                          <p:attrName>style.visibility</p:attrName>
                                        </p:attrNameLst>
                                      </p:cBhvr>
                                      <p:to>
                                        <p:strVal val="visible"/>
                                      </p:to>
                                    </p:set>
                                  </p:childTnLst>
                                </p:cTn>
                              </p:par>
                            </p:childTnLst>
                          </p:cTn>
                        </p:par>
                        <p:par>
                          <p:cTn id="24" fill="hold">
                            <p:stCondLst>
                              <p:cond delay="3503"/>
                            </p:stCondLst>
                            <p:childTnLst>
                              <p:par>
                                <p:cTn id="25" presetID="9" presetClass="entr" presetSubtype="0" fill="hold" nodeType="afterEffect">
                                  <p:stCondLst>
                                    <p:cond delay="0"/>
                                  </p:stCondLst>
                                  <p:childTnLst>
                                    <p:set>
                                      <p:cBhvr>
                                        <p:cTn id="26" dur="1" fill="hold">
                                          <p:stCondLst>
                                            <p:cond delay="0"/>
                                          </p:stCondLst>
                                        </p:cTn>
                                        <p:tgtEl>
                                          <p:spTgt spid="14">
                                            <p:txEl>
                                              <p:pRg st="9" end="9"/>
                                            </p:txEl>
                                          </p:spTgt>
                                        </p:tgtEl>
                                        <p:attrNameLst>
                                          <p:attrName>style.visibility</p:attrName>
                                        </p:attrNameLst>
                                      </p:cBhvr>
                                      <p:to>
                                        <p:strVal val="visible"/>
                                      </p:to>
                                    </p:set>
                                    <p:animEffect transition="in" filter="dissolve">
                                      <p:cBhvr>
                                        <p:cTn id="27"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610600" cy="6858000"/>
          </a:xfrm>
          <a:prstGeom prst="rect">
            <a:avLst/>
          </a:prstGeom>
          <a:solidFill>
            <a:srgbClr val="FFFF66">
              <a:tint val="66000"/>
              <a:satMod val="1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Picasso face 1.JPG"/>
          <p:cNvPicPr>
            <a:picLocks noGrp="1" noChangeAspect="1"/>
          </p:cNvPicPr>
          <p:nvPr>
            <p:ph type="pic" sz="quarter" idx="14"/>
          </p:nvPr>
        </p:nvPicPr>
        <p:blipFill>
          <a:blip r:embed="rId2" cstate="print"/>
          <a:stretch>
            <a:fillRect/>
          </a:stretch>
        </p:blipFill>
        <p:spPr>
          <a:xfrm>
            <a:off x="228600" y="3656395"/>
            <a:ext cx="2070154" cy="2669409"/>
          </a:xfrm>
          <a:prstGeom prst="rect">
            <a:avLst/>
          </a:prstGeom>
          <a:ln>
            <a:noFill/>
          </a:ln>
          <a:effectLst>
            <a:softEdge rad="112500"/>
          </a:effectLst>
        </p:spPr>
      </p:pic>
      <p:pic>
        <p:nvPicPr>
          <p:cNvPr id="9" name="Picture Placeholder 8" descr="Picasso abstract guitar.JPG"/>
          <p:cNvPicPr>
            <a:picLocks noGrp="1" noChangeAspect="1"/>
          </p:cNvPicPr>
          <p:nvPr>
            <p:ph type="pic" sz="quarter" idx="17"/>
          </p:nvPr>
        </p:nvPicPr>
        <p:blipFill>
          <a:blip r:embed="rId3" cstate="print"/>
          <a:srcRect t="36" b="36"/>
          <a:stretch>
            <a:fillRect/>
          </a:stretch>
        </p:blipFill>
        <p:spPr>
          <a:prstGeom prst="rect">
            <a:avLst/>
          </a:prstGeom>
          <a:ln>
            <a:noFill/>
          </a:ln>
          <a:effectLst>
            <a:softEdge rad="112500"/>
          </a:effectLst>
        </p:spPr>
      </p:pic>
      <p:pic>
        <p:nvPicPr>
          <p:cNvPr id="11" name="Picture Placeholder 10" descr="Picasso landscape1.JPG"/>
          <p:cNvPicPr>
            <a:picLocks noGrp="1" noChangeAspect="1"/>
          </p:cNvPicPr>
          <p:nvPr>
            <p:ph type="pic" sz="quarter" idx="28"/>
          </p:nvPr>
        </p:nvPicPr>
        <p:blipFill>
          <a:blip r:embed="rId4" cstate="print"/>
          <a:srcRect l="5849" r="5849"/>
          <a:stretch>
            <a:fillRect/>
          </a:stretch>
        </p:blipFill>
        <p:spPr>
          <a:xfrm>
            <a:off x="3124200" y="4495800"/>
            <a:ext cx="2743200" cy="2057400"/>
          </a:xfrm>
          <a:prstGeom prst="rect">
            <a:avLst/>
          </a:prstGeom>
          <a:ln>
            <a:noFill/>
          </a:ln>
          <a:effectLst>
            <a:softEdge rad="112500"/>
          </a:effectLst>
        </p:spPr>
      </p:pic>
      <p:sp>
        <p:nvSpPr>
          <p:cNvPr id="7" name="TextBox 6"/>
          <p:cNvSpPr txBox="1"/>
          <p:nvPr/>
        </p:nvSpPr>
        <p:spPr>
          <a:xfrm>
            <a:off x="152400" y="548103"/>
            <a:ext cx="2133600" cy="2677656"/>
          </a:xfrm>
          <a:prstGeom prst="rect">
            <a:avLst/>
          </a:prstGeom>
          <a:noFill/>
        </p:spPr>
        <p:txBody>
          <a:bodyPr wrap="square" rtlCol="0">
            <a:spAutoFit/>
          </a:bodyPr>
          <a:lstStyle/>
          <a:p>
            <a:pPr algn="ctr"/>
            <a:r>
              <a:rPr lang="en-US" sz="2800" b="1" dirty="0">
                <a:solidFill>
                  <a:srgbClr val="0066FF"/>
                </a:solidFill>
                <a:cs typeface="Aparajita" pitchFamily="34" charset="0"/>
              </a:rPr>
              <a:t>Art washes away from the soul the dust of everyday life. </a:t>
            </a:r>
          </a:p>
        </p:txBody>
      </p:sp>
      <p:sp>
        <p:nvSpPr>
          <p:cNvPr id="8" name="TextBox 7"/>
          <p:cNvSpPr txBox="1"/>
          <p:nvPr/>
        </p:nvSpPr>
        <p:spPr>
          <a:xfrm>
            <a:off x="5943600" y="5257800"/>
            <a:ext cx="1981200" cy="523220"/>
          </a:xfrm>
          <a:prstGeom prst="rect">
            <a:avLst/>
          </a:prstGeom>
          <a:noFill/>
        </p:spPr>
        <p:txBody>
          <a:bodyPr wrap="square" rtlCol="0">
            <a:spAutoFit/>
          </a:bodyPr>
          <a:lstStyle/>
          <a:p>
            <a:pPr algn="ctr"/>
            <a:r>
              <a:rPr lang="en-US" sz="2800" b="1" dirty="0">
                <a:solidFill>
                  <a:srgbClr val="0066FF"/>
                </a:solidFill>
                <a:latin typeface="Pristina" pitchFamily="66" charset="0"/>
              </a:rPr>
              <a:t>Pablo Picasso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20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par>
                          <p:cTn id="15" fill="hold">
                            <p:stCondLst>
                              <p:cond delay="4000"/>
                            </p:stCondLst>
                            <p:childTnLst>
                              <p:par>
                                <p:cTn id="16" presetID="21"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par>
                          <p:cTn id="19" fill="hold">
                            <p:stCondLst>
                              <p:cond delay="6000"/>
                            </p:stCondLst>
                            <p:childTnLst>
                              <p:par>
                                <p:cTn id="20" presetID="9" presetClass="entr" presetSubtype="0" fill="hold"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body" sz="quarter" idx="10"/>
          </p:nvPr>
        </p:nvSpPr>
        <p:spPr>
          <a:xfrm>
            <a:off x="228600" y="5257800"/>
            <a:ext cx="8686800" cy="1600200"/>
          </a:xfrm>
        </p:spPr>
        <p:txBody>
          <a:bodyPr/>
          <a:lstStyle/>
          <a:p>
            <a:pPr algn="ctr"/>
            <a:r>
              <a:rPr lang="en-US" sz="2400" b="1" dirty="0">
                <a:cs typeface="Aparajita" pitchFamily="34" charset="0"/>
              </a:rPr>
              <a:t>All true art must help the soul to realize its inner self...</a:t>
            </a:r>
          </a:p>
          <a:p>
            <a:pPr algn="ctr"/>
            <a:r>
              <a:rPr lang="en-US" sz="2400" b="1" dirty="0">
                <a:cs typeface="Aparajita" pitchFamily="34" charset="0"/>
              </a:rPr>
              <a:t>true art must be evidence of the happiness,</a:t>
            </a:r>
          </a:p>
          <a:p>
            <a:pPr algn="ctr"/>
            <a:r>
              <a:rPr lang="en-US" sz="2400" b="1" dirty="0">
                <a:cs typeface="Aparajita" pitchFamily="34" charset="0"/>
              </a:rPr>
              <a:t>contentment, and purity of its authors</a:t>
            </a:r>
            <a:r>
              <a:rPr lang="en-US" sz="2400" b="1" dirty="0"/>
              <a:t>.</a:t>
            </a:r>
            <a:endParaRPr lang="en-US" sz="2400" b="1" dirty="0">
              <a:cs typeface="Aparajita" pitchFamily="34" charset="0"/>
            </a:endParaRPr>
          </a:p>
        </p:txBody>
      </p:sp>
      <p:sp>
        <p:nvSpPr>
          <p:cNvPr id="7" name="Rectangle 6"/>
          <p:cNvSpPr>
            <a:spLocks noGrp="1"/>
          </p:cNvSpPr>
          <p:nvPr>
            <p:ph type="body" sz="quarter" idx="15"/>
          </p:nvPr>
        </p:nvSpPr>
        <p:spPr>
          <a:xfrm>
            <a:off x="7543800" y="4114800"/>
            <a:ext cx="1295400" cy="571500"/>
          </a:xfrm>
        </p:spPr>
        <p:txBody>
          <a:bodyPr>
            <a:noAutofit/>
          </a:bodyPr>
          <a:lstStyle/>
          <a:p>
            <a:pPr algn="ctr"/>
            <a:endParaRPr lang="en-US" sz="2400" b="1" dirty="0">
              <a:latin typeface="Pristina" pitchFamily="66" charset="0"/>
              <a:cs typeface="Aparajita" pitchFamily="34" charset="0"/>
            </a:endParaRPr>
          </a:p>
          <a:p>
            <a:pPr algn="ctr"/>
            <a:r>
              <a:rPr lang="en-US" sz="2400" b="1" dirty="0">
                <a:latin typeface="Pristina" pitchFamily="66" charset="0"/>
                <a:cs typeface="Aparajita" pitchFamily="34" charset="0"/>
              </a:rPr>
              <a:t>Gandhi</a:t>
            </a:r>
          </a:p>
        </p:txBody>
      </p:sp>
      <p:pic>
        <p:nvPicPr>
          <p:cNvPr id="10" name="Picture Placeholder 9" descr="art of the soul.JPG"/>
          <p:cNvPicPr>
            <a:picLocks noGrp="1" noChangeAspect="1"/>
          </p:cNvPicPr>
          <p:nvPr>
            <p:ph type="pic" sz="quarter" idx="11"/>
          </p:nvPr>
        </p:nvPicPr>
        <p:blipFill>
          <a:blip r:embed="rId3" cstate="print"/>
          <a:srcRect l="1464" r="1464"/>
          <a:stretch>
            <a:fillRect/>
          </a:stretch>
        </p:blipFill>
        <p:spPr>
          <a:xfrm>
            <a:off x="152400" y="152400"/>
            <a:ext cx="7007430" cy="5181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2000"/>
                                        <p:tgtEl>
                                          <p:spTgt spid="2">
                                            <p:txEl>
                                              <p:pRg st="0" end="0"/>
                                            </p:txEl>
                                          </p:spTgt>
                                        </p:tgtEl>
                                      </p:cBhvr>
                                    </p:animEffect>
                                  </p:childTnLst>
                                </p:cTn>
                              </p:par>
                            </p:childTnLst>
                          </p:cTn>
                        </p:par>
                        <p:par>
                          <p:cTn id="13" fill="hold">
                            <p:stCondLst>
                              <p:cond delay="2500"/>
                            </p:stCondLst>
                            <p:childTnLst>
                              <p:par>
                                <p:cTn id="14" presetID="9"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dissolve">
                                      <p:cBhvr>
                                        <p:cTn id="16" dur="2000"/>
                                        <p:tgtEl>
                                          <p:spTgt spid="2">
                                            <p:txEl>
                                              <p:pRg st="1" end="1"/>
                                            </p:txEl>
                                          </p:spTgt>
                                        </p:tgtEl>
                                      </p:cBhvr>
                                    </p:animEffect>
                                  </p:childTnLst>
                                </p:cTn>
                              </p:par>
                            </p:childTnLst>
                          </p:cTn>
                        </p:par>
                        <p:par>
                          <p:cTn id="17" fill="hold">
                            <p:stCondLst>
                              <p:cond delay="4500"/>
                            </p:stCondLst>
                            <p:childTnLst>
                              <p:par>
                                <p:cTn id="18" presetID="9" presetClass="entr" presetSubtype="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dissolve">
                                      <p:cBhvr>
                                        <p:cTn id="20" dur="2000"/>
                                        <p:tgtEl>
                                          <p:spTgt spid="2">
                                            <p:txEl>
                                              <p:pRg st="2" end="2"/>
                                            </p:txEl>
                                          </p:spTgt>
                                        </p:tgtEl>
                                      </p:cBhvr>
                                    </p:animEffect>
                                  </p:childTnLst>
                                </p:cTn>
                              </p:par>
                            </p:childTnLst>
                          </p:cTn>
                        </p:par>
                        <p:par>
                          <p:cTn id="21" fill="hold">
                            <p:stCondLst>
                              <p:cond delay="6500"/>
                            </p:stCondLst>
                            <p:childTnLst>
                              <p:par>
                                <p:cTn id="22" presetID="9"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dissolv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garden of joy.JPG"/>
          <p:cNvPicPr>
            <a:picLocks noGrp="1" noChangeAspect="1"/>
          </p:cNvPicPr>
          <p:nvPr>
            <p:ph type="pic" sz="quarter" idx="10"/>
          </p:nvPr>
        </p:nvPicPr>
        <p:blipFill>
          <a:blip r:embed="rId2" cstate="print"/>
          <a:srcRect l="5556" r="5556"/>
          <a:stretch>
            <a:fillRect/>
          </a:stretch>
        </p:blipFill>
        <p:spPr>
          <a:xfrm>
            <a:off x="1148893" y="294590"/>
            <a:ext cx="6312813" cy="4734610"/>
          </a:xfrm>
          <a:prstGeom prst="rect">
            <a:avLst/>
          </a:prstGeom>
          <a:ln>
            <a:noFill/>
          </a:ln>
          <a:effectLst>
            <a:softEdge rad="112500"/>
          </a:effectLst>
        </p:spPr>
      </p:pic>
      <p:sp>
        <p:nvSpPr>
          <p:cNvPr id="3" name="Text Placeholder 2"/>
          <p:cNvSpPr>
            <a:spLocks noGrp="1"/>
          </p:cNvSpPr>
          <p:nvPr>
            <p:ph type="body" sz="quarter" idx="11"/>
          </p:nvPr>
        </p:nvSpPr>
        <p:spPr>
          <a:xfrm>
            <a:off x="533400" y="5029200"/>
            <a:ext cx="7467600" cy="1676400"/>
          </a:xfrm>
        </p:spPr>
        <p:txBody>
          <a:bodyPr>
            <a:normAutofit fontScale="92500" lnSpcReduction="10000"/>
          </a:bodyPr>
          <a:lstStyle/>
          <a:p>
            <a:r>
              <a:rPr lang="en-US" b="1" dirty="0">
                <a:solidFill>
                  <a:schemeClr val="bg2"/>
                </a:solidFill>
              </a:rPr>
              <a:t>...an appreciation of beauty is one of the spiritual forces that lifts us to higher realms of existence. To strengthen this power of attraction it is beneficial for the friends to be exposed to various forms of art. </a:t>
            </a:r>
          </a:p>
          <a:p>
            <a:r>
              <a:rPr lang="en-US" b="1" dirty="0">
                <a:solidFill>
                  <a:schemeClr val="bg2"/>
                </a:solidFill>
                <a:latin typeface="Pristina" pitchFamily="66" charset="0"/>
              </a:rPr>
              <a:t> The </a:t>
            </a:r>
            <a:r>
              <a:rPr lang="en-US" b="1" dirty="0" err="1">
                <a:solidFill>
                  <a:schemeClr val="bg2"/>
                </a:solidFill>
                <a:latin typeface="Pristina" pitchFamily="66" charset="0"/>
              </a:rPr>
              <a:t>Bahá’í</a:t>
            </a:r>
            <a:r>
              <a:rPr lang="en-US" b="1" dirty="0">
                <a:solidFill>
                  <a:schemeClr val="bg2"/>
                </a:solidFill>
                <a:latin typeface="Pristina" pitchFamily="66" charset="0"/>
              </a:rPr>
              <a:t> International Teaching Centre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Goddess by Bonnie Wilder.jpg"/>
          <p:cNvPicPr>
            <a:picLocks noGrp="1" noChangeAspect="1"/>
          </p:cNvPicPr>
          <p:nvPr>
            <p:ph type="pic" sz="quarter" idx="10"/>
          </p:nvPr>
        </p:nvPicPr>
        <p:blipFill>
          <a:blip r:embed="rId3" cstate="print"/>
          <a:srcRect l="6394" r="6394"/>
          <a:stretch>
            <a:fillRect/>
          </a:stretch>
        </p:blipFill>
        <p:spPr>
          <a:xfrm>
            <a:off x="990600" y="304800"/>
            <a:ext cx="6934200" cy="5200650"/>
          </a:xfrm>
          <a:prstGeom prst="rect">
            <a:avLst/>
          </a:prstGeom>
          <a:ln w="127000" cap="sq">
            <a:solidFill>
              <a:schemeClr val="tx2">
                <a:lumMod val="60000"/>
                <a:lumOff val="40000"/>
              </a:schemeClr>
            </a:solidFill>
            <a:miter lim="800000"/>
          </a:ln>
          <a:effectLst>
            <a:outerShdw blurRad="57150" dist="50800" dir="2700000" algn="tl" rotWithShape="0">
              <a:srgbClr val="000000">
                <a:alpha val="40000"/>
              </a:srgbClr>
            </a:outerShdw>
          </a:effectLst>
        </p:spPr>
      </p:pic>
      <p:sp>
        <p:nvSpPr>
          <p:cNvPr id="3" name="Text Placeholder 2"/>
          <p:cNvSpPr>
            <a:spLocks noGrp="1"/>
          </p:cNvSpPr>
          <p:nvPr>
            <p:ph type="body" sz="quarter" idx="11"/>
          </p:nvPr>
        </p:nvSpPr>
        <p:spPr>
          <a:xfrm>
            <a:off x="838200" y="5638800"/>
            <a:ext cx="7239000" cy="990600"/>
          </a:xfrm>
          <a:solidFill>
            <a:schemeClr val="accent6"/>
          </a:solidFill>
        </p:spPr>
        <p:txBody>
          <a:bodyPr>
            <a:normAutofit/>
          </a:bodyPr>
          <a:lstStyle/>
          <a:p>
            <a:pPr algn="ctr"/>
            <a:r>
              <a:rPr lang="en-US" b="1" dirty="0">
                <a:solidFill>
                  <a:schemeClr val="tx1"/>
                </a:solidFill>
              </a:rPr>
              <a:t>...arts, crafts and sciences uplift the world of being,</a:t>
            </a:r>
          </a:p>
          <a:p>
            <a:pPr algn="ctr"/>
            <a:r>
              <a:rPr lang="en-US" b="1" dirty="0">
                <a:solidFill>
                  <a:schemeClr val="tx1"/>
                </a:solidFill>
              </a:rPr>
              <a:t>and are conducive to its exaltation</a:t>
            </a:r>
            <a:r>
              <a:rPr lang="en-US" dirty="0">
                <a:solidFill>
                  <a:schemeClr val="tx1"/>
                </a:solidFill>
              </a:rPr>
              <a:t>. </a:t>
            </a:r>
            <a:r>
              <a:rPr lang="en-US" sz="2000" dirty="0">
                <a:solidFill>
                  <a:schemeClr val="tx1"/>
                </a:solidFill>
              </a:rPr>
              <a:t>~ </a:t>
            </a:r>
            <a:r>
              <a:rPr lang="en-US" sz="2000" b="1" dirty="0" err="1">
                <a:solidFill>
                  <a:schemeClr val="tx1"/>
                </a:solidFill>
                <a:latin typeface="Pristina" pitchFamily="66" charset="0"/>
                <a:ea typeface="Brush Script MT" panose="03060802040406070304" pitchFamily="66" charset="-122"/>
                <a:cs typeface="Brush Script MT" panose="03060802040406070304" pitchFamily="66" charset="-122"/>
              </a:rPr>
              <a:t>Bahá’u’lláh</a:t>
            </a:r>
            <a:endParaRPr lang="en-US" sz="2000" b="1" dirty="0">
              <a:solidFill>
                <a:schemeClr val="tx1"/>
              </a:solidFill>
              <a:latin typeface="Pristina" pitchFamily="66" charset="0"/>
              <a:ea typeface="Brush Script MT" panose="03060802040406070304" pitchFamily="66" charset="-122"/>
              <a:cs typeface="Brush Script MT" panose="03060802040406070304" pitchFamily="66" charset="-122"/>
            </a:endParaRPr>
          </a:p>
          <a:p>
            <a:pPr algn="ctr"/>
            <a:endParaRPr lang="en-US" dirty="0">
              <a:solidFill>
                <a:schemeClr val="tx1"/>
              </a:solidFill>
              <a:latin typeface="Bahnschrift Light Condensed" pitchFamily="34" charset="0"/>
            </a:endParaRPr>
          </a:p>
          <a:p>
            <a:endParaRPr lang="en-US" dirty="0"/>
          </a:p>
        </p:txBody>
      </p:sp>
      <p:pic>
        <p:nvPicPr>
          <p:cNvPr id="7" name="01 Bajor_Gentle Images.m4a">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10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4"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a:solidFill>
            <a:srgbClr val="FFFF99"/>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4" name="Picture Placeholder 3" descr="spiritual force.JPG"/>
          <p:cNvPicPr>
            <a:picLocks noGrp="1" noChangeAspect="1"/>
          </p:cNvPicPr>
          <p:nvPr>
            <p:ph type="pic" sz="quarter" idx="10"/>
          </p:nvPr>
        </p:nvPicPr>
        <p:blipFill>
          <a:blip r:embed="rId2" cstate="print"/>
          <a:srcRect t="11855" b="11855"/>
          <a:stretch>
            <a:fillRect/>
          </a:stretch>
        </p:blipFill>
        <p:spPr>
          <a:xfrm>
            <a:off x="914400" y="381000"/>
            <a:ext cx="6629400" cy="4972050"/>
          </a:xfrm>
          <a:prstGeom prst="rect">
            <a:avLst/>
          </a:prstGeom>
          <a:ln>
            <a:noFill/>
          </a:ln>
          <a:effectLst>
            <a:softEdge rad="112500"/>
          </a:effectLst>
        </p:spPr>
      </p:pic>
      <p:sp>
        <p:nvSpPr>
          <p:cNvPr id="3" name="Text Placeholder 2"/>
          <p:cNvSpPr>
            <a:spLocks noGrp="1"/>
          </p:cNvSpPr>
          <p:nvPr>
            <p:ph type="body" sz="quarter" idx="11"/>
          </p:nvPr>
        </p:nvSpPr>
        <p:spPr>
          <a:xfrm>
            <a:off x="533400" y="5334000"/>
            <a:ext cx="7467600" cy="1371600"/>
          </a:xfrm>
        </p:spPr>
        <p:txBody>
          <a:bodyPr>
            <a:normAutofit/>
          </a:bodyPr>
          <a:lstStyle/>
          <a:p>
            <a:pPr algn="ctr"/>
            <a:r>
              <a:rPr lang="en-US" sz="2600" b="1" dirty="0">
                <a:solidFill>
                  <a:schemeClr val="accent6">
                    <a:lumMod val="75000"/>
                  </a:schemeClr>
                </a:solidFill>
                <a:cs typeface="Aparajita" pitchFamily="34" charset="0"/>
              </a:rPr>
              <a:t>Every creative process demands great concentration of the artist</a:t>
            </a:r>
            <a:r>
              <a:rPr lang="en-US" sz="2600" b="1" dirty="0">
                <a:solidFill>
                  <a:schemeClr val="accent6">
                    <a:lumMod val="75000"/>
                  </a:schemeClr>
                </a:solidFill>
                <a:cs typeface="Aparajita" pitchFamily="34" charset="0"/>
                <a:sym typeface="WP TypographicSymbols"/>
              </a:rPr>
              <a:t>’</a:t>
            </a:r>
            <a:r>
              <a:rPr lang="en-US" sz="2600" b="1" dirty="0">
                <a:solidFill>
                  <a:schemeClr val="accent6">
                    <a:lumMod val="75000"/>
                  </a:schemeClr>
                </a:solidFill>
                <a:cs typeface="Aparajita" pitchFamily="34" charset="0"/>
              </a:rPr>
              <a:t>s spiritual forces</a:t>
            </a:r>
            <a:r>
              <a:rPr lang="en-US" sz="2600" b="1" dirty="0">
                <a:solidFill>
                  <a:schemeClr val="accent6">
                    <a:lumMod val="75000"/>
                  </a:schemeClr>
                </a:solidFill>
              </a:rPr>
              <a:t>. </a:t>
            </a:r>
          </a:p>
          <a:p>
            <a:pPr algn="ctr"/>
            <a:r>
              <a:rPr lang="en-US" sz="2600" b="1" dirty="0">
                <a:solidFill>
                  <a:schemeClr val="accent6">
                    <a:lumMod val="75000"/>
                  </a:schemeClr>
                </a:solidFill>
                <a:latin typeface="Pristina" pitchFamily="66" charset="0"/>
              </a:rPr>
              <a:t>Konstantin Stanislavski</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1000"/>
                                        <p:tgtEl>
                                          <p:spTgt spid="3">
                                            <p:txEl>
                                              <p:pRg st="1" end="1"/>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86106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 Placeholder 2"/>
          <p:cNvSpPr>
            <a:spLocks noGrp="1"/>
          </p:cNvSpPr>
          <p:nvPr>
            <p:ph type="body" sz="quarter" idx="14"/>
          </p:nvPr>
        </p:nvSpPr>
        <p:spPr>
          <a:xfrm>
            <a:off x="685800" y="5105400"/>
            <a:ext cx="3429000" cy="1371600"/>
          </a:xfrm>
        </p:spPr>
        <p:txBody>
          <a:bodyPr>
            <a:noAutofit/>
          </a:bodyPr>
          <a:lstStyle/>
          <a:p>
            <a:pPr algn="ctr"/>
            <a:r>
              <a:rPr lang="en-US" sz="2400" b="1" dirty="0">
                <a:solidFill>
                  <a:schemeClr val="tx1">
                    <a:lumMod val="50000"/>
                    <a:lumOff val="50000"/>
                  </a:schemeClr>
                </a:solidFill>
                <a:cs typeface="Aparajita" pitchFamily="34" charset="0"/>
              </a:rPr>
              <a:t>Dance comes through the eyes, then the mind</a:t>
            </a:r>
          </a:p>
        </p:txBody>
      </p:sp>
      <p:sp>
        <p:nvSpPr>
          <p:cNvPr id="6" name="Text Placeholder 5"/>
          <p:cNvSpPr>
            <a:spLocks noGrp="1"/>
          </p:cNvSpPr>
          <p:nvPr>
            <p:ph type="body" sz="quarter" idx="15"/>
          </p:nvPr>
        </p:nvSpPr>
        <p:spPr>
          <a:xfrm>
            <a:off x="4494622" y="5181600"/>
            <a:ext cx="3125377" cy="1143000"/>
          </a:xfrm>
        </p:spPr>
        <p:txBody>
          <a:bodyPr>
            <a:normAutofit fontScale="85000" lnSpcReduction="20000"/>
          </a:bodyPr>
          <a:lstStyle/>
          <a:p>
            <a:pPr algn="ctr"/>
            <a:r>
              <a:rPr lang="en-US" sz="3100" b="1" dirty="0">
                <a:solidFill>
                  <a:schemeClr val="tx1">
                    <a:lumMod val="50000"/>
                    <a:lumOff val="50000"/>
                  </a:schemeClr>
                </a:solidFill>
                <a:cs typeface="Aparajita" pitchFamily="34" charset="0"/>
              </a:rPr>
              <a:t>and into the heart. </a:t>
            </a:r>
          </a:p>
          <a:p>
            <a:pPr algn="ctr"/>
            <a:endParaRPr lang="en-US" sz="2800" b="1" dirty="0">
              <a:solidFill>
                <a:schemeClr val="tx1">
                  <a:lumMod val="50000"/>
                  <a:lumOff val="50000"/>
                </a:schemeClr>
              </a:solidFill>
              <a:latin typeface="Pristina" pitchFamily="66" charset="0"/>
            </a:endParaRPr>
          </a:p>
          <a:p>
            <a:pPr algn="ctr"/>
            <a:r>
              <a:rPr lang="en-US" sz="2800" b="1" dirty="0">
                <a:solidFill>
                  <a:schemeClr val="tx1">
                    <a:lumMod val="50000"/>
                    <a:lumOff val="50000"/>
                  </a:schemeClr>
                </a:solidFill>
                <a:latin typeface="Pristina" pitchFamily="66" charset="0"/>
              </a:rPr>
              <a:t>Bill T. Jones</a:t>
            </a:r>
          </a:p>
          <a:p>
            <a:endParaRPr lang="en-US" dirty="0"/>
          </a:p>
        </p:txBody>
      </p:sp>
      <p:pic>
        <p:nvPicPr>
          <p:cNvPr id="12" name="Picture Placeholder 11" descr="Dancers 1.JPG"/>
          <p:cNvPicPr>
            <a:picLocks noGrp="1" noChangeAspect="1"/>
          </p:cNvPicPr>
          <p:nvPr>
            <p:ph type="pic" sz="quarter" idx="10"/>
          </p:nvPr>
        </p:nvPicPr>
        <p:blipFill>
          <a:blip r:embed="rId2" cstate="print"/>
          <a:srcRect l="20670" r="20670"/>
          <a:stretch>
            <a:fillRect/>
          </a:stretch>
        </p:blipFill>
        <p:spPr>
          <a:prstGeom prst="rect">
            <a:avLst/>
          </a:prstGeom>
          <a:ln>
            <a:noFill/>
          </a:ln>
          <a:effectLst>
            <a:softEdge rad="112500"/>
          </a:effectLst>
        </p:spPr>
      </p:pic>
      <p:pic>
        <p:nvPicPr>
          <p:cNvPr id="11" name="Picture Placeholder 10" descr="Dancers 2.JPG"/>
          <p:cNvPicPr>
            <a:picLocks noGrp="1" noChangeAspect="1"/>
          </p:cNvPicPr>
          <p:nvPr>
            <p:ph type="pic" sz="quarter" idx="11"/>
          </p:nvPr>
        </p:nvPicPr>
        <p:blipFill>
          <a:blip r:embed="rId3" cstate="print"/>
          <a:srcRect l="12936" r="12936"/>
          <a:stretch>
            <a:fillRect/>
          </a:stretch>
        </p:blipFill>
        <p:spPr>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2000"/>
                                        <p:tgtEl>
                                          <p:spTgt spid="6">
                                            <p:txEl>
                                              <p:pRg st="0" end="0"/>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8610600" cy="685800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p:cNvSpPr>
            <a:spLocks noGrp="1"/>
          </p:cNvSpPr>
          <p:nvPr>
            <p:ph type="body" sz="quarter" idx="13"/>
          </p:nvPr>
        </p:nvSpPr>
        <p:spPr>
          <a:xfrm>
            <a:off x="762000" y="4953000"/>
            <a:ext cx="7010400" cy="1295400"/>
          </a:xfrm>
        </p:spPr>
        <p:txBody>
          <a:bodyPr/>
          <a:lstStyle/>
          <a:p>
            <a:pPr algn="just"/>
            <a:r>
              <a:rPr lang="en-US" sz="2800" b="1" dirty="0">
                <a:solidFill>
                  <a:srgbClr val="0066FF"/>
                </a:solidFill>
                <a:cs typeface="Aparajita" pitchFamily="34" charset="0"/>
              </a:rPr>
              <a:t>Art is a collaboration between God and the artist, and the less the artist does the better.</a:t>
            </a:r>
          </a:p>
        </p:txBody>
      </p:sp>
      <p:pic>
        <p:nvPicPr>
          <p:cNvPr id="5" name="j0321101.jpg"/>
          <p:cNvPicPr>
            <a:picLocks noGrp="1" noChangeAspect="1"/>
          </p:cNvPicPr>
          <p:nvPr>
            <p:ph type="pic" sz="quarter" idx="11"/>
          </p:nvPr>
        </p:nvPicPr>
        <p:blipFill>
          <a:blip r:embed="rId3" cstate="print"/>
          <a:stretch>
            <a:fillRect/>
          </a:stretch>
        </p:blipFill>
        <p:spPr>
          <a:xfrm>
            <a:off x="1898869" y="304800"/>
            <a:ext cx="5212475" cy="3429000"/>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3">
            <a:schemeClr val="lt1"/>
          </a:lnRef>
          <a:fillRef idx="1">
            <a:schemeClr val="accent1"/>
          </a:fillRef>
          <a:effectRef idx="1">
            <a:schemeClr val="accent1"/>
          </a:effectRef>
          <a:fontRef idx="minor">
            <a:schemeClr val="lt1"/>
          </a:fontRef>
        </p:style>
      </p:pic>
      <p:pic>
        <p:nvPicPr>
          <p:cNvPr id="4" name="j0341706.jpg"/>
          <p:cNvPicPr>
            <a:picLocks noGrp="1" noChangeAspect="1"/>
          </p:cNvPicPr>
          <p:nvPr>
            <p:ph type="pic" sz="quarter" idx="12"/>
          </p:nvPr>
        </p:nvPicPr>
        <p:blipFill>
          <a:blip r:embed="rId4" cstate="print"/>
          <a:stretch>
            <a:fillRect/>
          </a:stretch>
        </p:blipFill>
        <p:spPr>
          <a:xfrm rot="673808">
            <a:off x="5919583" y="2500391"/>
            <a:ext cx="1641591" cy="2262361"/>
          </a:xfrm>
          <a:prstGeom prst="rect">
            <a:avLst/>
          </a:prstGeom>
          <a:solidFill>
            <a:srgbClr val="FFFFFF">
              <a:shade val="85000"/>
            </a:srgbClr>
          </a:solidFill>
          <a:ln w="190500" cap="rnd">
            <a:solidFill>
              <a:srgbClr val="0070C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style>
          <a:lnRef idx="3">
            <a:schemeClr val="lt1"/>
          </a:lnRef>
          <a:fillRef idx="1">
            <a:schemeClr val="accent1"/>
          </a:fillRef>
          <a:effectRef idx="1">
            <a:schemeClr val="accent1"/>
          </a:effectRef>
          <a:fontRef idx="minor">
            <a:schemeClr val="lt1"/>
          </a:fontRef>
        </p:style>
      </p:pic>
      <p:sp>
        <p:nvSpPr>
          <p:cNvPr id="6" name="TextBox 5"/>
          <p:cNvSpPr txBox="1"/>
          <p:nvPr/>
        </p:nvSpPr>
        <p:spPr>
          <a:xfrm>
            <a:off x="5715000" y="6019800"/>
            <a:ext cx="1905000" cy="523220"/>
          </a:xfrm>
          <a:prstGeom prst="rect">
            <a:avLst/>
          </a:prstGeom>
          <a:noFill/>
        </p:spPr>
        <p:txBody>
          <a:bodyPr wrap="square" rtlCol="0">
            <a:spAutoFit/>
          </a:bodyPr>
          <a:lstStyle/>
          <a:p>
            <a:r>
              <a:rPr lang="en-US" sz="2800" b="1" dirty="0">
                <a:solidFill>
                  <a:srgbClr val="0066FF"/>
                </a:solidFill>
                <a:latin typeface="Pristina" pitchFamily="66" charset="0"/>
              </a:rPr>
              <a:t>André Gide</a:t>
            </a:r>
          </a:p>
        </p:txBody>
      </p:sp>
      <p:pic>
        <p:nvPicPr>
          <p:cNvPr id="25" name="j0321055.jpg"/>
          <p:cNvPicPr>
            <a:picLocks noGrp="1" noChangeAspect="1"/>
          </p:cNvPicPr>
          <p:nvPr>
            <p:ph type="pic" sz="quarter" idx="10"/>
          </p:nvPr>
        </p:nvPicPr>
        <p:blipFill>
          <a:blip r:embed="rId5" cstate="print"/>
          <a:stretch>
            <a:fillRect/>
          </a:stretch>
        </p:blipFill>
        <p:spPr>
          <a:xfrm>
            <a:off x="685800" y="685800"/>
            <a:ext cx="1647452" cy="2743200"/>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3">
            <a:schemeClr val="lt1"/>
          </a:lnRef>
          <a:fillRef idx="1">
            <a:schemeClr val="accent1"/>
          </a:fillRef>
          <a:effectRef idx="1">
            <a:schemeClr val="accent1"/>
          </a:effectRef>
          <a:fontRef idx="minor">
            <a:schemeClr val="lt1"/>
          </a:fontRef>
        </p:style>
      </p:pic>
      <p:pic>
        <p:nvPicPr>
          <p:cNvPr id="7" name="Picture 6" descr="Plein air painting.JPG"/>
          <p:cNvPicPr>
            <a:picLocks noChangeAspect="1"/>
          </p:cNvPicPr>
          <p:nvPr/>
        </p:nvPicPr>
        <p:blipFill>
          <a:blip r:embed="rId6" cstate="print"/>
          <a:stretch>
            <a:fillRect/>
          </a:stretch>
        </p:blipFill>
        <p:spPr>
          <a:xfrm>
            <a:off x="1676400" y="2791214"/>
            <a:ext cx="3124200" cy="2080824"/>
          </a:xfrm>
          <a:prstGeom prst="ellipse">
            <a:avLst/>
          </a:prstGeom>
          <a:ln w="190500" cap="rnd">
            <a:solidFill>
              <a:schemeClr val="accent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dissolve">
                                      <p:cBhvr>
                                        <p:cTn id="13" dur="500"/>
                                        <p:tgtEl>
                                          <p:spTgt spid="6">
                                            <p:txEl>
                                              <p:pRg st="0" end="0"/>
                                            </p:txEl>
                                          </p:spTgt>
                                        </p:tgtEl>
                                      </p:cBhvr>
                                    </p:animEffect>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8392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body" sz="quarter" idx="17"/>
          </p:nvPr>
        </p:nvSpPr>
        <p:spPr>
          <a:xfrm>
            <a:off x="435429" y="4495800"/>
            <a:ext cx="8327572" cy="1524000"/>
          </a:xfrm>
        </p:spPr>
        <p:txBody>
          <a:bodyPr/>
          <a:lstStyle/>
          <a:p>
            <a:pPr algn="ctr"/>
            <a:endParaRPr lang="en-US" dirty="0">
              <a:latin typeface="AR BLANCA" pitchFamily="2" charset="0"/>
            </a:endParaRPr>
          </a:p>
        </p:txBody>
      </p:sp>
      <p:pic>
        <p:nvPicPr>
          <p:cNvPr id="10" name="j0341658.jpg"/>
          <p:cNvPicPr>
            <a:picLocks noGrp="1" noChangeAspect="1"/>
          </p:cNvPicPr>
          <p:nvPr>
            <p:ph type="pic" sz="quarter" idx="11"/>
          </p:nvPr>
        </p:nvPicPr>
        <p:blipFill>
          <a:blip r:embed="rId3" cstate="print"/>
          <a:stretch>
            <a:fillRect/>
          </a:stretch>
        </p:blipFill>
        <p:spPr>
          <a:xfrm>
            <a:off x="533400" y="1694119"/>
            <a:ext cx="2209800" cy="2877881"/>
          </a:xfrm>
          <a:prstGeom prst="rect">
            <a:avLst/>
          </a:prstGeom>
          <a:ln>
            <a:noFill/>
          </a:ln>
          <a:effectLst>
            <a:softEdge rad="112500"/>
          </a:effectLst>
        </p:spPr>
      </p:pic>
      <p:pic>
        <p:nvPicPr>
          <p:cNvPr id="18" name="crop_j0175548.png"/>
          <p:cNvPicPr>
            <a:picLocks noGrp="1" noChangeAspect="1"/>
          </p:cNvPicPr>
          <p:nvPr>
            <p:ph type="pic" sz="quarter" idx="18"/>
          </p:nvPr>
        </p:nvPicPr>
        <p:blipFill>
          <a:blip r:embed="rId4" cstate="print"/>
          <a:stretch>
            <a:fillRect/>
          </a:stretch>
        </p:blipFill>
        <p:spPr>
          <a:xfrm>
            <a:off x="6477000" y="1653412"/>
            <a:ext cx="2133600" cy="2777257"/>
          </a:xfrm>
          <a:prstGeom prst="rect">
            <a:avLst/>
          </a:prstGeom>
          <a:ln>
            <a:noFill/>
          </a:ln>
          <a:effectLst>
            <a:softEdge rad="112500"/>
          </a:effectLst>
        </p:spPr>
      </p:pic>
      <p:pic>
        <p:nvPicPr>
          <p:cNvPr id="9" name="j0321087.jpg"/>
          <p:cNvPicPr>
            <a:picLocks noGrp="1" noChangeAspect="1"/>
          </p:cNvPicPr>
          <p:nvPr>
            <p:ph type="pic" sz="quarter" idx="19"/>
          </p:nvPr>
        </p:nvPicPr>
        <p:blipFill>
          <a:blip r:embed="rId5" cstate="print"/>
          <a:stretch>
            <a:fillRect/>
          </a:stretch>
        </p:blipFill>
        <p:spPr>
          <a:xfrm>
            <a:off x="3429000" y="2286000"/>
            <a:ext cx="2209800" cy="1951206"/>
          </a:xfrm>
          <a:prstGeom prst="rect">
            <a:avLst/>
          </a:prstGeom>
          <a:solidFill>
            <a:schemeClr val="bg1"/>
          </a:solidFill>
          <a:ln w="34925" cap="rnd" cmpd="sng" algn="ctr">
            <a:solidFill>
              <a:schemeClr val="tx1"/>
            </a:solidFill>
            <a:prstDash val="solid"/>
          </a:ln>
          <a:effectLst/>
        </p:spPr>
      </p:pic>
      <p:sp>
        <p:nvSpPr>
          <p:cNvPr id="7" name="TextBox 6"/>
          <p:cNvSpPr txBox="1"/>
          <p:nvPr/>
        </p:nvSpPr>
        <p:spPr>
          <a:xfrm>
            <a:off x="1981200" y="304800"/>
            <a:ext cx="5257800" cy="1200329"/>
          </a:xfrm>
          <a:prstGeom prst="rect">
            <a:avLst/>
          </a:prstGeom>
          <a:noFill/>
        </p:spPr>
        <p:txBody>
          <a:bodyPr wrap="square" rtlCol="0">
            <a:spAutoFit/>
          </a:bodyPr>
          <a:lstStyle/>
          <a:p>
            <a:pPr algn="ctr"/>
            <a:r>
              <a:rPr lang="en-US" sz="2400" b="1" dirty="0">
                <a:solidFill>
                  <a:schemeClr val="bg1"/>
                </a:solidFill>
                <a:cs typeface="Aparajita" pitchFamily="34" charset="0"/>
              </a:rPr>
              <a:t>Music gives a soul to the universe, wings to the mind, flight to the imagination, and life to everything.</a:t>
            </a:r>
          </a:p>
        </p:txBody>
      </p:sp>
      <p:sp>
        <p:nvSpPr>
          <p:cNvPr id="11" name="Rectangle 2"/>
          <p:cNvSpPr txBox="1">
            <a:spLocks/>
          </p:cNvSpPr>
          <p:nvPr/>
        </p:nvSpPr>
        <p:spPr>
          <a:xfrm>
            <a:off x="457200" y="6019800"/>
            <a:ext cx="8305800" cy="533400"/>
          </a:xfrm>
          <a:prstGeom prst="rect">
            <a:avLst/>
          </a:prstGeom>
          <a:solidFill>
            <a:schemeClr val="accent3"/>
          </a:solidFill>
        </p:spPr>
        <p:txBody>
          <a:bodyPr vert="horz" rtlCol="0" anchor="ctr">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 BLANCA" pitchFamily="2"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200" b="1" i="0" u="none" strike="noStrike" kern="1200" cap="none" spc="0" normalizeH="0" baseline="0" noProof="0" dirty="0">
                <a:ln>
                  <a:noFill/>
                </a:ln>
                <a:solidFill>
                  <a:srgbClr val="FFFFFF"/>
                </a:solidFill>
                <a:effectLst/>
                <a:uLnTx/>
                <a:uFillTx/>
                <a:latin typeface="Pristina" pitchFamily="66" charset="0"/>
              </a:rPr>
              <a:t>Plato</a:t>
            </a:r>
            <a:r>
              <a:rPr kumimoji="0" lang="en-US" sz="11200" b="0" i="0" u="none" strike="noStrike" kern="1200" cap="none" spc="0" normalizeH="0" baseline="0" noProof="0" dirty="0">
                <a:ln>
                  <a:noFill/>
                </a:ln>
                <a:solidFill>
                  <a:srgbClr val="FFFFFF"/>
                </a:solidFill>
                <a:effectLst/>
                <a:uLnTx/>
                <a:uFillTx/>
                <a:latin typeface="Pristina" pitchFamily="66" charset="0"/>
              </a:rPr>
              <a:t>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14" name="Picture 13" descr="bubble notes.JPG"/>
          <p:cNvPicPr>
            <a:picLocks noChangeAspect="1"/>
          </p:cNvPicPr>
          <p:nvPr/>
        </p:nvPicPr>
        <p:blipFill>
          <a:blip r:embed="rId6" cstate="print"/>
          <a:stretch>
            <a:fillRect/>
          </a:stretch>
        </p:blipFill>
        <p:spPr>
          <a:xfrm>
            <a:off x="609600" y="4689262"/>
            <a:ext cx="7924800" cy="117813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2000"/>
                                        <p:tgtEl>
                                          <p:spTgt spid="7">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dissolve">
                                      <p:cBhvr>
                                        <p:cTn id="11" dur="500"/>
                                        <p:tgtEl>
                                          <p:spTgt spid="11">
                                            <p:txEl>
                                              <p:pRg st="1" end="1"/>
                                            </p:txEl>
                                          </p:spTgt>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52400"/>
            <a:ext cx="6705600" cy="46482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0"/>
          </p:nvPr>
        </p:nvSpPr>
        <p:spPr>
          <a:xfrm>
            <a:off x="228600" y="4953000"/>
            <a:ext cx="8672946" cy="1752600"/>
          </a:xfrm>
        </p:spPr>
        <p:txBody>
          <a:bodyPr>
            <a:noAutofit/>
          </a:bodyPr>
          <a:lstStyle/>
          <a:p>
            <a:r>
              <a:rPr lang="en-US" sz="2000" b="1" dirty="0">
                <a:solidFill>
                  <a:schemeClr val="bg1"/>
                </a:solidFill>
                <a:cs typeface="Aparajita" pitchFamily="34" charset="0"/>
              </a:rPr>
              <a:t>To wake the soul by tender strokes of art, </a:t>
            </a:r>
            <a:endParaRPr lang="en-US" sz="2000" b="1" dirty="0">
              <a:cs typeface="Aparajita" pitchFamily="34" charset="0"/>
            </a:endParaRPr>
          </a:p>
          <a:p>
            <a:r>
              <a:rPr lang="en-US" sz="2000" b="1" dirty="0">
                <a:solidFill>
                  <a:schemeClr val="bg1"/>
                </a:solidFill>
                <a:cs typeface="Aparajita" pitchFamily="34" charset="0"/>
              </a:rPr>
              <a:t>	To raise the genius, and to mend the heart; </a:t>
            </a:r>
          </a:p>
          <a:p>
            <a:r>
              <a:rPr lang="en-US" sz="2000" b="1" dirty="0">
                <a:solidFill>
                  <a:schemeClr val="bg1"/>
                </a:solidFill>
                <a:cs typeface="Aparajita" pitchFamily="34" charset="0"/>
              </a:rPr>
              <a:t>		To make mankind, in conscious virtue bold, </a:t>
            </a:r>
          </a:p>
          <a:p>
            <a:r>
              <a:rPr lang="en-US" sz="2000" b="1" dirty="0">
                <a:solidFill>
                  <a:schemeClr val="bg1"/>
                </a:solidFill>
                <a:cs typeface="Aparajita" pitchFamily="34" charset="0"/>
              </a:rPr>
              <a:t>			Live o'er each scene, and be what they behold: </a:t>
            </a:r>
          </a:p>
          <a:p>
            <a:r>
              <a:rPr lang="en-US" sz="2000" b="1" dirty="0">
                <a:solidFill>
                  <a:schemeClr val="bg1"/>
                </a:solidFill>
                <a:cs typeface="Aparajita" pitchFamily="34" charset="0"/>
              </a:rPr>
              <a:t>				For this the Tragic Muse first trod the stage.</a:t>
            </a:r>
          </a:p>
        </p:txBody>
      </p:sp>
      <p:pic>
        <p:nvPicPr>
          <p:cNvPr id="5" name="Picture Placeholder 4" descr="Tadia.jpg"/>
          <p:cNvPicPr>
            <a:picLocks noGrp="1" noChangeAspect="1"/>
          </p:cNvPicPr>
          <p:nvPr>
            <p:ph type="pic" sz="quarter" idx="11"/>
          </p:nvPr>
        </p:nvPicPr>
        <p:blipFill>
          <a:blip r:embed="rId2" cstate="print"/>
          <a:stretch>
            <a:fillRect/>
          </a:stretch>
        </p:blipFill>
        <p:spPr>
          <a:xfrm>
            <a:off x="457200" y="304800"/>
            <a:ext cx="6393180" cy="4343400"/>
          </a:xfrm>
          <a:prstGeom prst="rect">
            <a:avLst/>
          </a:prstGeom>
          <a:ln>
            <a:noFill/>
          </a:ln>
          <a:effectLst>
            <a:softEdge rad="112500"/>
          </a:effectLst>
        </p:spPr>
      </p:pic>
      <p:sp>
        <p:nvSpPr>
          <p:cNvPr id="6" name="Text Placeholder 5"/>
          <p:cNvSpPr>
            <a:spLocks noGrp="1"/>
          </p:cNvSpPr>
          <p:nvPr>
            <p:ph type="body" sz="quarter" idx="15"/>
          </p:nvPr>
        </p:nvSpPr>
        <p:spPr>
          <a:xfrm rot="411093">
            <a:off x="7139176" y="2286000"/>
            <a:ext cx="2004824" cy="990600"/>
          </a:xfrm>
        </p:spPr>
        <p:txBody>
          <a:bodyPr>
            <a:noAutofit/>
          </a:bodyPr>
          <a:lstStyle/>
          <a:p>
            <a:pPr algn="ctr"/>
            <a:r>
              <a:rPr lang="en-US" sz="2400" b="1" dirty="0">
                <a:solidFill>
                  <a:schemeClr val="bg1"/>
                </a:solidFill>
                <a:latin typeface="Pristina" pitchFamily="66" charset="0"/>
                <a:cs typeface="Aparajita" pitchFamily="34" charset="0"/>
              </a:rPr>
              <a:t>Alexander </a:t>
            </a:r>
          </a:p>
          <a:p>
            <a:pPr algn="ctr"/>
            <a:r>
              <a:rPr lang="en-US" sz="2400" b="1" dirty="0">
                <a:solidFill>
                  <a:schemeClr val="bg1"/>
                </a:solidFill>
                <a:latin typeface="Pristina" pitchFamily="66" charset="0"/>
                <a:cs typeface="Aparajita" pitchFamily="34" charset="0"/>
              </a:rPr>
              <a:t>Pope</a:t>
            </a:r>
            <a:endParaRPr lang="en-US" sz="2400" dirty="0">
              <a:latin typeface="Pristina"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1000"/>
                                        <p:tgtEl>
                                          <p:spTgt spid="6">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dissolve">
                                      <p:cBhvr>
                                        <p:cTn id="30"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8709278" cy="682391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p:cNvSpPr>
            <a:spLocks noGrp="1"/>
          </p:cNvSpPr>
          <p:nvPr>
            <p:ph type="body" sz="quarter" idx="13"/>
          </p:nvPr>
        </p:nvSpPr>
        <p:spPr>
          <a:xfrm>
            <a:off x="762000" y="4953000"/>
            <a:ext cx="7010400" cy="1295400"/>
          </a:xfrm>
        </p:spPr>
        <p:txBody>
          <a:bodyPr/>
          <a:lstStyle/>
          <a:p>
            <a:pPr algn="just"/>
            <a:r>
              <a:rPr lang="en-US" b="1" dirty="0">
                <a:solidFill>
                  <a:srgbClr val="6785E7"/>
                </a:solidFill>
              </a:rPr>
              <a:t>Dance is imagination brought to life! Dance is prayer. Dance </a:t>
            </a:r>
            <a:r>
              <a:rPr lang="en-US" b="1">
                <a:solidFill>
                  <a:srgbClr val="6785E7"/>
                </a:solidFill>
              </a:rPr>
              <a:t>is meditation</a:t>
            </a:r>
            <a:r>
              <a:rPr lang="en-US" b="1" dirty="0">
                <a:solidFill>
                  <a:srgbClr val="6785E7"/>
                </a:solidFill>
              </a:rPr>
              <a:t>. Dance is walking through the clouds, flying among the stars, gliding on the moon and experiencing the pure bliss of heaven on earth.</a:t>
            </a:r>
            <a:endParaRPr lang="en-US" sz="2800" b="1" dirty="0">
              <a:solidFill>
                <a:srgbClr val="6785E7"/>
              </a:solidFill>
              <a:cs typeface="Aparajita" pitchFamily="34" charset="0"/>
            </a:endParaRPr>
          </a:p>
        </p:txBody>
      </p:sp>
      <p:sp>
        <p:nvSpPr>
          <p:cNvPr id="6" name="TextBox 5"/>
          <p:cNvSpPr txBox="1"/>
          <p:nvPr/>
        </p:nvSpPr>
        <p:spPr>
          <a:xfrm>
            <a:off x="5469035" y="5794125"/>
            <a:ext cx="2514600" cy="523220"/>
          </a:xfrm>
          <a:prstGeom prst="rect">
            <a:avLst/>
          </a:prstGeom>
          <a:noFill/>
        </p:spPr>
        <p:txBody>
          <a:bodyPr wrap="square" rtlCol="0">
            <a:spAutoFit/>
          </a:bodyPr>
          <a:lstStyle/>
          <a:p>
            <a:r>
              <a:rPr lang="en-US" sz="2800" dirty="0">
                <a:solidFill>
                  <a:srgbClr val="0066FF"/>
                </a:solidFill>
                <a:latin typeface="Pristina" panose="03060402040406080204" pitchFamily="66" charset="0"/>
              </a:rPr>
              <a:t>~</a:t>
            </a:r>
            <a:r>
              <a:rPr lang="en-US" sz="2800" dirty="0">
                <a:latin typeface="Pristina" panose="03060402040406080204" pitchFamily="66" charset="0"/>
              </a:rPr>
              <a:t> </a:t>
            </a:r>
            <a:r>
              <a:rPr lang="en-US" dirty="0" err="1">
                <a:solidFill>
                  <a:srgbClr val="0066FF"/>
                </a:solidFill>
                <a:latin typeface="Pristina" panose="03060402040406080204" pitchFamily="66" charset="0"/>
              </a:rPr>
              <a:t>La'Toya</a:t>
            </a:r>
            <a:r>
              <a:rPr lang="en-US" dirty="0">
                <a:solidFill>
                  <a:srgbClr val="0066FF"/>
                </a:solidFill>
                <a:latin typeface="Pristina" panose="03060402040406080204" pitchFamily="66" charset="0"/>
              </a:rPr>
              <a:t> Princess Jackson</a:t>
            </a:r>
            <a:endParaRPr lang="en-US" sz="2800" b="1" dirty="0">
              <a:solidFill>
                <a:srgbClr val="0066FF"/>
              </a:solidFill>
              <a:latin typeface="Pristina" pitchFamily="66" charset="0"/>
            </a:endParaRPr>
          </a:p>
        </p:txBody>
      </p:sp>
      <p:pic>
        <p:nvPicPr>
          <p:cNvPr id="2052" name="Picture 4" descr="Hawaiian Healing Prayer for Forgiveness - Found My LightFound My Light">
            <a:extLst>
              <a:ext uri="{FF2B5EF4-FFF2-40B4-BE49-F238E27FC236}">
                <a16:creationId xmlns:a16="http://schemas.microsoft.com/office/drawing/2014/main" id="{EF0D1A56-4B86-2FCC-18F6-19C4288CB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921" y="1421993"/>
            <a:ext cx="5509009" cy="3450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A woman dancer wearing a colorful Thai costume is performing at a dance ...">
            <a:extLst>
              <a:ext uri="{FF2B5EF4-FFF2-40B4-BE49-F238E27FC236}">
                <a16:creationId xmlns:a16="http://schemas.microsoft.com/office/drawing/2014/main" id="{7E0D208F-1093-0FB6-7C58-BD64521CC5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955" y="2570234"/>
            <a:ext cx="1495720" cy="22451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ARTS San Antonio Presents Ballet Folklorico of Mexico, ARTS San Antonio ...">
            <a:extLst>
              <a:ext uri="{FF2B5EF4-FFF2-40B4-BE49-F238E27FC236}">
                <a16:creationId xmlns:a16="http://schemas.microsoft.com/office/drawing/2014/main" id="{32BEE738-E90D-A906-44E6-54D546CF5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260" y="1591482"/>
            <a:ext cx="1201239" cy="1201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Chinese Folk Dance Costume Kids Stage Chinese Classical Fan Dance ...">
            <a:extLst>
              <a:ext uri="{FF2B5EF4-FFF2-40B4-BE49-F238E27FC236}">
                <a16:creationId xmlns:a16="http://schemas.microsoft.com/office/drawing/2014/main" id="{06C6F4E9-B95E-F2F1-6A36-7D59FFFA0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2888" y="1090019"/>
            <a:ext cx="1245137" cy="18573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Greek Dance Then and Now">
            <a:extLst>
              <a:ext uri="{FF2B5EF4-FFF2-40B4-BE49-F238E27FC236}">
                <a16:creationId xmlns:a16="http://schemas.microsoft.com/office/drawing/2014/main" id="{CC7E1129-9947-91BB-8265-B12A2C045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86281">
            <a:off x="5326379" y="458853"/>
            <a:ext cx="1235010" cy="1801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8196D0F-5726-1CAF-871D-655F4FD15FDA}"/>
              </a:ext>
            </a:extLst>
          </p:cNvPr>
          <p:cNvPicPr>
            <a:picLocks noChangeAspect="1"/>
          </p:cNvPicPr>
          <p:nvPr/>
        </p:nvPicPr>
        <p:blipFill>
          <a:blip r:embed="rId8"/>
          <a:stretch>
            <a:fillRect/>
          </a:stretch>
        </p:blipFill>
        <p:spPr>
          <a:xfrm>
            <a:off x="3013921" y="505883"/>
            <a:ext cx="1472072" cy="1841428"/>
          </a:xfrm>
          <a:prstGeom prst="rect">
            <a:avLst/>
          </a:prstGeom>
          <a:ln>
            <a:noFill/>
          </a:ln>
          <a:effectLst>
            <a:softEdge rad="112500"/>
          </a:effectLst>
        </p:spPr>
      </p:pic>
      <p:pic>
        <p:nvPicPr>
          <p:cNvPr id="2064" name="Picture 16" descr="Royalty Free Russian Dance Pictures, Images and Stock Photos - iStock">
            <a:extLst>
              <a:ext uri="{FF2B5EF4-FFF2-40B4-BE49-F238E27FC236}">
                <a16:creationId xmlns:a16="http://schemas.microsoft.com/office/drawing/2014/main" id="{E0828E09-706B-B72C-E67C-E6571AF36A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1534" y="815886"/>
            <a:ext cx="1113061" cy="16695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Beautiful Woman In Red Dress For Irish Dance Jumping Isolated Stock ...">
            <a:extLst>
              <a:ext uri="{FF2B5EF4-FFF2-40B4-BE49-F238E27FC236}">
                <a16:creationId xmlns:a16="http://schemas.microsoft.com/office/drawing/2014/main" id="{8F97E89B-E483-F35A-E189-B06984BB9A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85315">
            <a:off x="6457545" y="591628"/>
            <a:ext cx="1109329" cy="16937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9911D3F2-EC59-9399-57A0-B696FD0181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8056" y="1364950"/>
            <a:ext cx="1253404" cy="18817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A person dancing on a stage&#10;&#10;Description automatically generated with low confidence">
            <a:extLst>
              <a:ext uri="{FF2B5EF4-FFF2-40B4-BE49-F238E27FC236}">
                <a16:creationId xmlns:a16="http://schemas.microsoft.com/office/drawing/2014/main" id="{151294D5-0701-DFC6-6FA2-6CADBF78B9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21" y="3076007"/>
            <a:ext cx="1413264" cy="1884352"/>
          </a:xfrm>
          <a:prstGeom prst="rect">
            <a:avLst/>
          </a:prstGeom>
          <a:ln>
            <a:noFill/>
          </a:ln>
          <a:effectLst>
            <a:softEdge rad="112500"/>
          </a:effectLst>
        </p:spPr>
      </p:pic>
    </p:spTree>
    <p:extLst>
      <p:ext uri="{BB962C8B-B14F-4D97-AF65-F5344CB8AC3E}">
        <p14:creationId xmlns:p14="http://schemas.microsoft.com/office/powerpoint/2010/main" val="1801761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2500"/>
                            </p:stCondLst>
                            <p:childTnLst>
                              <p:par>
                                <p:cTn id="9" presetID="9"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8FF53-2E72-6A1A-F218-CBC148EB7B9C}"/>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308F3E0-203B-E247-AC2E-5B87330841E8}"/>
              </a:ext>
            </a:extLst>
          </p:cNvPr>
          <p:cNvSpPr>
            <a:spLocks noGrp="1"/>
          </p:cNvSpPr>
          <p:nvPr>
            <p:ph type="body" sz="quarter" idx="11"/>
          </p:nvPr>
        </p:nvSpPr>
        <p:spPr>
          <a:xfrm>
            <a:off x="838200" y="5334000"/>
            <a:ext cx="7467600" cy="1548649"/>
          </a:xfrm>
        </p:spPr>
        <p:txBody>
          <a:bodyPr>
            <a:normAutofit/>
          </a:bodyPr>
          <a:lstStyle/>
          <a:p>
            <a:pPr algn="ctr"/>
            <a:r>
              <a:rPr lang="en-US" b="0" i="0" u="none" strike="noStrike" baseline="0" dirty="0">
                <a:solidFill>
                  <a:schemeClr val="bg1"/>
                </a:solidFill>
              </a:rPr>
              <a:t>True painting is only the image of the perfection of God. </a:t>
            </a:r>
          </a:p>
          <a:p>
            <a:pPr algn="ctr"/>
            <a:endParaRPr lang="en-US" sz="2000" b="0" i="0" u="none" strike="noStrike" baseline="0" dirty="0">
              <a:solidFill>
                <a:schemeClr val="bg1"/>
              </a:solidFill>
              <a:latin typeface="Pristina" panose="03060402040406080204" pitchFamily="66" charset="0"/>
            </a:endParaRPr>
          </a:p>
          <a:p>
            <a:pPr algn="ctr"/>
            <a:r>
              <a:rPr lang="en-US" sz="2000" b="0" i="0" u="none" strike="noStrike" baseline="0" dirty="0">
                <a:solidFill>
                  <a:schemeClr val="bg1"/>
                </a:solidFill>
                <a:latin typeface="Pristina" panose="03060402040406080204" pitchFamily="66" charset="0"/>
              </a:rPr>
              <a:t>~Michelangelo</a:t>
            </a:r>
            <a:endParaRPr lang="en-US" sz="2000" dirty="0">
              <a:solidFill>
                <a:schemeClr val="bg1"/>
              </a:solidFill>
              <a:latin typeface="Pristina" panose="03060402040406080204" pitchFamily="66" charset="0"/>
            </a:endParaRPr>
          </a:p>
        </p:txBody>
      </p:sp>
      <p:pic>
        <p:nvPicPr>
          <p:cNvPr id="6" name="Picture 2" descr="See the source image">
            <a:extLst>
              <a:ext uri="{FF2B5EF4-FFF2-40B4-BE49-F238E27FC236}">
                <a16:creationId xmlns:a16="http://schemas.microsoft.com/office/drawing/2014/main" id="{F0949516-DE52-C291-E380-1C6C25D19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17981"/>
            <a:ext cx="7010400" cy="467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46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p:txBody>
          <a:bodyPr>
            <a:normAutofit/>
          </a:bodyPr>
          <a:lstStyle/>
          <a:p>
            <a:pPr algn="ctr"/>
            <a:r>
              <a:rPr lang="en-US" sz="2400" b="1" dirty="0">
                <a:solidFill>
                  <a:schemeClr val="bg1"/>
                </a:solidFill>
                <a:cs typeface="Aparajita" pitchFamily="34" charset="0"/>
              </a:rPr>
              <a:t>thus your art must be, as it were, God’s grandchild.</a:t>
            </a:r>
            <a:endParaRPr lang="en-US" sz="2400" dirty="0"/>
          </a:p>
        </p:txBody>
      </p:sp>
      <p:pic>
        <p:nvPicPr>
          <p:cNvPr id="10" name="j0341658.jpg"/>
          <p:cNvPicPr>
            <a:picLocks noGrp="1" noChangeAspect="1"/>
          </p:cNvPicPr>
          <p:nvPr>
            <p:ph type="pic" sz="quarter" idx="11"/>
          </p:nvPr>
        </p:nvPicPr>
        <p:blipFill>
          <a:blip r:embed="rId3" cstate="print"/>
          <a:stretch>
            <a:fillRect/>
          </a:stretch>
        </p:blipFill>
        <p:spPr>
          <a:xfrm>
            <a:off x="3066568" y="2362200"/>
            <a:ext cx="2743200" cy="1737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crop_j0175548.png"/>
          <p:cNvPicPr>
            <a:picLocks noGrp="1" noChangeAspect="1"/>
          </p:cNvPicPr>
          <p:nvPr>
            <p:ph type="pic" sz="quarter" idx="18"/>
          </p:nvPr>
        </p:nvPicPr>
        <p:blipFill>
          <a:blip r:embed="rId4" cstate="print"/>
          <a:stretch>
            <a:fillRect/>
          </a:stretch>
        </p:blipFill>
        <p:spPr>
          <a:xfrm>
            <a:off x="152400" y="1828800"/>
            <a:ext cx="2551736"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j0321087.jpg"/>
          <p:cNvPicPr>
            <a:picLocks noGrp="1" noChangeAspect="1"/>
          </p:cNvPicPr>
          <p:nvPr>
            <p:ph type="pic" sz="quarter" idx="19"/>
          </p:nvPr>
        </p:nvPicPr>
        <p:blipFill>
          <a:blip r:embed="rId5" cstate="print"/>
          <a:stretch>
            <a:fillRect/>
          </a:stretch>
        </p:blipFill>
        <p:spPr>
          <a:xfrm>
            <a:off x="6172200" y="3011583"/>
            <a:ext cx="2286000" cy="1715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762000" y="426303"/>
            <a:ext cx="6248400" cy="830997"/>
          </a:xfrm>
          <a:prstGeom prst="rect">
            <a:avLst/>
          </a:prstGeom>
          <a:noFill/>
        </p:spPr>
        <p:txBody>
          <a:bodyPr wrap="square" rtlCol="0">
            <a:spAutoFit/>
          </a:bodyPr>
          <a:lstStyle/>
          <a:p>
            <a:pPr algn="ctr"/>
            <a:r>
              <a:rPr lang="en-US" sz="2400" b="1" dirty="0">
                <a:solidFill>
                  <a:schemeClr val="bg1"/>
                </a:solidFill>
                <a:cs typeface="Aparajita" pitchFamily="34" charset="0"/>
              </a:rPr>
              <a:t>Art, as far as it is able, follows nature,</a:t>
            </a:r>
          </a:p>
          <a:p>
            <a:pPr algn="ctr"/>
            <a:r>
              <a:rPr lang="en-US" sz="2400" b="1" dirty="0">
                <a:solidFill>
                  <a:schemeClr val="bg1"/>
                </a:solidFill>
                <a:cs typeface="Aparajita" pitchFamily="34" charset="0"/>
              </a:rPr>
              <a:t>as a pupil imitates its master; </a:t>
            </a:r>
          </a:p>
        </p:txBody>
      </p:sp>
      <p:sp>
        <p:nvSpPr>
          <p:cNvPr id="8" name="Text Placeholder 7"/>
          <p:cNvSpPr>
            <a:spLocks noGrp="1"/>
          </p:cNvSpPr>
          <p:nvPr>
            <p:ph type="body" sz="quarter" idx="16"/>
          </p:nvPr>
        </p:nvSpPr>
        <p:spPr/>
        <p:txBody>
          <a:bodyPr/>
          <a:lstStyle/>
          <a:p>
            <a:endParaRPr lang="en-US"/>
          </a:p>
        </p:txBody>
      </p:sp>
      <p:sp>
        <p:nvSpPr>
          <p:cNvPr id="11" name="Rectangle 2"/>
          <p:cNvSpPr txBox="1">
            <a:spLocks/>
          </p:cNvSpPr>
          <p:nvPr/>
        </p:nvSpPr>
        <p:spPr>
          <a:xfrm>
            <a:off x="0" y="5638800"/>
            <a:ext cx="8610600" cy="533400"/>
          </a:xfrm>
          <a:prstGeom prst="rect">
            <a:avLst/>
          </a:prstGeom>
          <a:solidFill>
            <a:schemeClr val="accent3"/>
          </a:solidFill>
        </p:spPr>
        <p:txBody>
          <a:bodyPr vert="horz" rtlCol="0" anchor="ctr">
            <a:normAutofit fontScale="25000" lnSpcReduction="20000"/>
          </a:bodyP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 BLANCA" pitchFamily="2"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Pristina" pitchFamily="66" charset="0"/>
              </a:rPr>
              <a:t>Dante Alighieri </a:t>
            </a:r>
            <a:r>
              <a:rPr kumimoji="0" lang="en-US" sz="9600" b="0" i="0" u="none" strike="noStrike" kern="1200" cap="none" spc="0" normalizeH="0" baseline="0" noProof="0" dirty="0">
                <a:ln>
                  <a:noFill/>
                </a:ln>
                <a:solidFill>
                  <a:srgbClr val="FFFFFF"/>
                </a:solidFill>
                <a:effectLst/>
                <a:uLnTx/>
                <a:uFillTx/>
                <a:latin typeface="Pristina" pitchFamily="66" charset="0"/>
              </a:rPr>
              <a:t>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2000"/>
                                        <p:tgtEl>
                                          <p:spTgt spid="7">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1000"/>
                                        <p:tgtEl>
                                          <p:spTgt spid="4">
                                            <p:txEl>
                                              <p:pRg st="0" end="0"/>
                                            </p:txEl>
                                          </p:spTgt>
                                        </p:tgtEl>
                                      </p:cBhvr>
                                    </p:animEffect>
                                  </p:childTnLst>
                                </p:cTn>
                              </p:par>
                            </p:childTnLst>
                          </p:cTn>
                        </p:par>
                        <p:par>
                          <p:cTn id="16" fill="hold">
                            <p:stCondLst>
                              <p:cond delay="3500"/>
                            </p:stCondLst>
                            <p:childTnLst>
                              <p:par>
                                <p:cTn id="17" presetID="9" presetClass="entr" presetSubtype="0"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dissolve">
                                      <p:cBhvr>
                                        <p:cTn id="19" dur="500"/>
                                        <p:tgtEl>
                                          <p:spTgt spid="11">
                                            <p:txEl>
                                              <p:pRg st="1" end="1"/>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610600" cy="6858000"/>
          </a:xfrm>
          <a:prstGeom prst="rect">
            <a:avLst/>
          </a:prstGeom>
          <a:solidFill>
            <a:srgbClr val="FFFF66">
              <a:tint val="66000"/>
              <a:satMod val="1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703808"/>
            <a:ext cx="2209800" cy="4154984"/>
          </a:xfrm>
          <a:prstGeom prst="rect">
            <a:avLst/>
          </a:prstGeom>
          <a:solidFill>
            <a:schemeClr val="accent6">
              <a:lumMod val="60000"/>
              <a:lumOff val="40000"/>
            </a:schemeClr>
          </a:solidFill>
          <a:ln w="38100">
            <a:solidFill>
              <a:schemeClr val="accent6">
                <a:lumMod val="75000"/>
              </a:schemeClr>
            </a:solidFill>
          </a:ln>
        </p:spPr>
        <p:txBody>
          <a:bodyPr wrap="square" rtlCol="0">
            <a:spAutoFit/>
          </a:bodyPr>
          <a:lstStyle/>
          <a:p>
            <a:pPr algn="ctr"/>
            <a:r>
              <a:rPr lang="en-US" sz="2400" b="1" dirty="0">
                <a:solidFill>
                  <a:srgbClr val="0066FF"/>
                </a:solidFill>
              </a:rPr>
              <a:t>When anyone </a:t>
            </a:r>
            <a:r>
              <a:rPr lang="en-US" sz="2400" b="1" dirty="0" err="1">
                <a:solidFill>
                  <a:srgbClr val="0066FF"/>
                </a:solidFill>
              </a:rPr>
              <a:t>occupieth</a:t>
            </a:r>
            <a:r>
              <a:rPr lang="en-US" sz="2400" b="1" dirty="0">
                <a:solidFill>
                  <a:srgbClr val="0066FF"/>
                </a:solidFill>
              </a:rPr>
              <a:t> himself in a craft or trade, such occupation itself is regarded in the estimation of God as an act of worship.</a:t>
            </a:r>
            <a:endParaRPr lang="en-US" sz="2400" b="1" dirty="0">
              <a:solidFill>
                <a:srgbClr val="0066FF"/>
              </a:solidFill>
              <a:cs typeface="Aparajita" pitchFamily="34" charset="0"/>
            </a:endParaRPr>
          </a:p>
        </p:txBody>
      </p:sp>
      <p:sp>
        <p:nvSpPr>
          <p:cNvPr id="8" name="TextBox 7"/>
          <p:cNvSpPr txBox="1"/>
          <p:nvPr/>
        </p:nvSpPr>
        <p:spPr>
          <a:xfrm>
            <a:off x="381000" y="5562600"/>
            <a:ext cx="1905000" cy="400110"/>
          </a:xfrm>
          <a:prstGeom prst="rect">
            <a:avLst/>
          </a:prstGeom>
          <a:noFill/>
          <a:ln>
            <a:solidFill>
              <a:srgbClr val="0066FF"/>
            </a:solidFill>
          </a:ln>
        </p:spPr>
        <p:txBody>
          <a:bodyPr wrap="square" rtlCol="0">
            <a:spAutoFit/>
          </a:bodyPr>
          <a:lstStyle/>
          <a:p>
            <a:pPr algn="ctr"/>
            <a:r>
              <a:rPr lang="en-US" sz="2000" b="1" i="1" dirty="0" err="1">
                <a:solidFill>
                  <a:srgbClr val="0066FF"/>
                </a:solidFill>
                <a:latin typeface="Pristina" pitchFamily="66" charset="0"/>
              </a:rPr>
              <a:t>Bahá'u'lláh</a:t>
            </a:r>
            <a:endParaRPr lang="en-US" sz="2000" b="1" dirty="0">
              <a:solidFill>
                <a:srgbClr val="0066FF"/>
              </a:solidFill>
              <a:latin typeface="Pristina" pitchFamily="66" charset="0"/>
            </a:endParaRPr>
          </a:p>
        </p:txBody>
      </p:sp>
      <p:pic>
        <p:nvPicPr>
          <p:cNvPr id="1026" name="Picture 2"/>
          <p:cNvPicPr>
            <a:picLocks noGrp="1" noChangeAspect="1" noChangeArrowheads="1"/>
          </p:cNvPicPr>
          <p:nvPr>
            <p:ph type="pic" sz="quarter" idx="17"/>
          </p:nvPr>
        </p:nvPicPr>
        <p:blipFill>
          <a:blip r:embed="rId3" cstate="print"/>
          <a:srcRect l="2846" r="2846"/>
          <a:stretch>
            <a:fillRect/>
          </a:stretch>
        </p:blipFill>
        <p:spPr bwMode="auto">
          <a:xfrm>
            <a:off x="2743200" y="228600"/>
            <a:ext cx="4419600" cy="3314700"/>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pic>
        <p:nvPicPr>
          <p:cNvPr id="1028" name="Picture 4"/>
          <p:cNvPicPr>
            <a:picLocks noGrp="1" noChangeAspect="1" noChangeArrowheads="1"/>
          </p:cNvPicPr>
          <p:nvPr>
            <p:ph type="pic" sz="quarter" idx="28"/>
          </p:nvPr>
        </p:nvPicPr>
        <p:blipFill>
          <a:blip r:embed="rId4" cstate="print"/>
          <a:srcRect l="636" r="636"/>
          <a:stretch>
            <a:fillRect/>
          </a:stretch>
        </p:blipFill>
        <p:spPr bwMode="auto">
          <a:xfrm>
            <a:off x="3124200" y="4191000"/>
            <a:ext cx="2743200" cy="2057400"/>
          </a:xfrm>
          <a:prstGeom prst="rect">
            <a:avLst/>
          </a:prstGeom>
          <a:noFill/>
          <a:ln w="38100">
            <a:solidFill>
              <a:schemeClr val="accent6">
                <a:lumMod val="75000"/>
              </a:schemeClr>
            </a:solidFill>
            <a:miter lim="800000"/>
            <a:headEnd/>
            <a:tailEnd/>
          </a:ln>
          <a:effectLst/>
        </p:spPr>
      </p:pic>
      <p:pic>
        <p:nvPicPr>
          <p:cNvPr id="1029" name="Picture 5"/>
          <p:cNvPicPr>
            <a:picLocks noGrp="1" noChangeAspect="1" noChangeArrowheads="1"/>
          </p:cNvPicPr>
          <p:nvPr>
            <p:ph type="pic" sz="quarter" idx="14"/>
          </p:nvPr>
        </p:nvPicPr>
        <p:blipFill>
          <a:blip r:embed="rId5" cstate="print"/>
          <a:srcRect l="10177" r="10177"/>
          <a:stretch>
            <a:fillRect/>
          </a:stretch>
        </p:blipFill>
        <p:spPr bwMode="auto">
          <a:xfrm>
            <a:off x="6477000" y="3886200"/>
            <a:ext cx="1716088" cy="2590800"/>
          </a:xfrm>
          <a:prstGeom prst="rect">
            <a:avLst/>
          </a:prstGeom>
          <a:noFill/>
          <a:ln w="38100">
            <a:solidFill>
              <a:schemeClr val="accent6">
                <a:lumMod val="75000"/>
              </a:schemeClr>
            </a:solidFill>
            <a:miter lim="800000"/>
            <a:headEnd/>
            <a:tailEnd/>
          </a:ln>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out)">
                                      <p:cBhvr>
                                        <p:cTn id="7" dur="500"/>
                                        <p:tgtEl>
                                          <p:spTgt spid="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dissolve">
                                      <p:cBhvr>
                                        <p:cTn id="11" dur="500"/>
                                        <p:tgtEl>
                                          <p:spTgt spid="8">
                                            <p:txEl>
                                              <p:pRg st="0" end="0"/>
                                            </p:txEl>
                                          </p:spTgt>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0-#ppt_w/2"/>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1+#ppt_w/2"/>
                                          </p:val>
                                        </p:tav>
                                        <p:tav tm="100000">
                                          <p:val>
                                            <p:strVal val="#ppt_x"/>
                                          </p:val>
                                        </p:tav>
                                      </p:tavLst>
                                    </p:anim>
                                    <p:anim calcmode="lin" valueType="num">
                                      <p:cBhvr additive="base">
                                        <p:cTn id="26"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AF3A03-1B63-7CA2-B54D-1C118CBA7EAD}"/>
              </a:ext>
            </a:extLst>
          </p:cNvPr>
          <p:cNvSpPr>
            <a:spLocks noGrp="1"/>
          </p:cNvSpPr>
          <p:nvPr>
            <p:ph type="body" sz="quarter" idx="16"/>
          </p:nvPr>
        </p:nvSpPr>
        <p:spPr/>
        <p:txBody>
          <a:bodyPr>
            <a:normAutofit fontScale="25000" lnSpcReduction="20000"/>
          </a:bodyPr>
          <a:lstStyle/>
          <a:p>
            <a:pPr algn="ctr"/>
            <a:endParaRPr lang="en-US" sz="2000" b="0" i="0" u="none" strike="noStrike" baseline="0" dirty="0">
              <a:latin typeface="Pristina" panose="03060402040406080204" pitchFamily="66" charset="0"/>
            </a:endParaRPr>
          </a:p>
          <a:p>
            <a:pPr algn="ctr"/>
            <a:r>
              <a:rPr lang="en-US" sz="8000" b="0" i="0" u="none" strike="noStrike" baseline="0" dirty="0">
                <a:latin typeface="Pristina" panose="03060402040406080204" pitchFamily="66" charset="0"/>
              </a:rPr>
              <a:t>~ The </a:t>
            </a:r>
            <a:r>
              <a:rPr lang="en-US" sz="8000" b="0" i="0" u="none" strike="noStrike" baseline="0" dirty="0" err="1">
                <a:latin typeface="Pristina" panose="03060402040406080204" pitchFamily="66" charset="0"/>
              </a:rPr>
              <a:t>Báb</a:t>
            </a:r>
            <a:r>
              <a:rPr lang="en-US" sz="8000" b="0" i="0" u="none" strike="noStrike" baseline="0" dirty="0">
                <a:latin typeface="Pristina" panose="03060402040406080204" pitchFamily="66" charset="0"/>
              </a:rPr>
              <a:t> ~</a:t>
            </a:r>
            <a:endParaRPr lang="en-US" sz="8000" dirty="0">
              <a:latin typeface="Pristina" panose="03060402040406080204" pitchFamily="66" charset="0"/>
            </a:endParaRPr>
          </a:p>
          <a:p>
            <a:endParaRPr lang="en-US" dirty="0"/>
          </a:p>
        </p:txBody>
      </p:sp>
      <p:sp>
        <p:nvSpPr>
          <p:cNvPr id="4" name="Text Placeholder 3">
            <a:extLst>
              <a:ext uri="{FF2B5EF4-FFF2-40B4-BE49-F238E27FC236}">
                <a16:creationId xmlns:a16="http://schemas.microsoft.com/office/drawing/2014/main" id="{D510A593-A9B2-C94B-DA62-0679F993E415}"/>
              </a:ext>
            </a:extLst>
          </p:cNvPr>
          <p:cNvSpPr>
            <a:spLocks noGrp="1"/>
          </p:cNvSpPr>
          <p:nvPr>
            <p:ph type="body" sz="quarter" idx="17"/>
          </p:nvPr>
        </p:nvSpPr>
        <p:spPr>
          <a:xfrm>
            <a:off x="435429" y="4495800"/>
            <a:ext cx="7086600" cy="1295400"/>
          </a:xfrm>
        </p:spPr>
        <p:txBody>
          <a:bodyPr>
            <a:normAutofit fontScale="77500" lnSpcReduction="20000"/>
          </a:bodyPr>
          <a:lstStyle/>
          <a:p>
            <a:endParaRPr lang="en-US" sz="2000" b="0" i="0" u="none" strike="noStrike" baseline="0" dirty="0">
              <a:latin typeface="BernhardMod BT" panose="0207040306030A020402" pitchFamily="18" charset="0"/>
            </a:endParaRPr>
          </a:p>
          <a:p>
            <a:pPr algn="just"/>
            <a:r>
              <a:rPr lang="en-US" sz="2400" b="0" i="0" u="none" strike="noStrike" baseline="0" dirty="0"/>
              <a:t>It is the immediate influence of the Holy Spirit that causes words such as these (lines from Hafiz) to stream from the tongue of poets, the significance of which they themselves are oftentimes unable to apprehend.</a:t>
            </a:r>
          </a:p>
          <a:p>
            <a:pPr algn="ctr"/>
            <a:endParaRPr lang="en-US" sz="1800" b="0" i="0" u="none" strike="noStrike" baseline="0" dirty="0">
              <a:latin typeface="BernhardMod BT" panose="0207040306030A020402" pitchFamily="18" charset="0"/>
            </a:endParaRPr>
          </a:p>
        </p:txBody>
      </p:sp>
      <p:pic>
        <p:nvPicPr>
          <p:cNvPr id="8" name="Picture Placeholder 7">
            <a:extLst>
              <a:ext uri="{FF2B5EF4-FFF2-40B4-BE49-F238E27FC236}">
                <a16:creationId xmlns:a16="http://schemas.microsoft.com/office/drawing/2014/main" id="{0C0CEE0D-4C3F-3604-EC40-E33B4DA88BB5}"/>
              </a:ext>
            </a:extLst>
          </p:cNvPr>
          <p:cNvPicPr>
            <a:picLocks noGrp="1" noChangeAspect="1"/>
          </p:cNvPicPr>
          <p:nvPr>
            <p:ph type="pic" sz="quarter" idx="19"/>
          </p:nvPr>
        </p:nvPicPr>
        <p:blipFill rotWithShape="1">
          <a:blip r:embed="rId2"/>
          <a:srcRect t="21653" b="21653"/>
          <a:stretch/>
        </p:blipFill>
        <p:spPr>
          <a:xfrm>
            <a:off x="434975" y="1600200"/>
            <a:ext cx="7086600" cy="2895600"/>
          </a:xfrm>
        </p:spPr>
      </p:pic>
      <p:sp>
        <p:nvSpPr>
          <p:cNvPr id="9" name="Rectangle 8">
            <a:extLst>
              <a:ext uri="{FF2B5EF4-FFF2-40B4-BE49-F238E27FC236}">
                <a16:creationId xmlns:a16="http://schemas.microsoft.com/office/drawing/2014/main" id="{1D67D300-5CBE-73C9-5138-8DFC797A86BC}"/>
              </a:ext>
            </a:extLst>
          </p:cNvPr>
          <p:cNvSpPr/>
          <p:nvPr/>
        </p:nvSpPr>
        <p:spPr>
          <a:xfrm>
            <a:off x="7521575" y="0"/>
            <a:ext cx="1089025"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7A3592-7644-D9E4-3BA2-659647A0D40E}"/>
              </a:ext>
            </a:extLst>
          </p:cNvPr>
          <p:cNvSpPr/>
          <p:nvPr/>
        </p:nvSpPr>
        <p:spPr>
          <a:xfrm>
            <a:off x="0" y="0"/>
            <a:ext cx="434521"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7652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750"/>
                                        <p:tgtEl>
                                          <p:spTgt spid="4">
                                            <p:txEl>
                                              <p:pRg st="1" end="1"/>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anim calcmode="lin" valueType="num">
                                      <p:cBhvr>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4157330" y="1371600"/>
            <a:ext cx="3700130" cy="4495800"/>
          </a:xfrm>
        </p:spPr>
        <p:txBody>
          <a:bodyPr>
            <a:noAutofit/>
          </a:bodyPr>
          <a:lstStyle/>
          <a:p>
            <a:pPr algn="just">
              <a:lnSpc>
                <a:spcPct val="150000"/>
              </a:lnSpc>
            </a:pPr>
            <a:r>
              <a:rPr lang="en-US" b="1" dirty="0">
                <a:solidFill>
                  <a:schemeClr val="tx1"/>
                </a:solidFill>
              </a:rPr>
              <a:t>...theatre artists are not just entertainers: they are shamans, who serve as intermediaries between spiritual realities and audiences. </a:t>
            </a:r>
            <a:endParaRPr lang="en-US" sz="3200" b="1" dirty="0">
              <a:solidFill>
                <a:schemeClr val="tx1"/>
              </a:solidFill>
            </a:endParaRPr>
          </a:p>
        </p:txBody>
      </p:sp>
      <p:sp>
        <p:nvSpPr>
          <p:cNvPr id="5" name="TextBox 4"/>
          <p:cNvSpPr txBox="1"/>
          <p:nvPr/>
        </p:nvSpPr>
        <p:spPr>
          <a:xfrm>
            <a:off x="4305300" y="4876800"/>
            <a:ext cx="3419856" cy="461665"/>
          </a:xfrm>
          <a:prstGeom prst="rect">
            <a:avLst/>
          </a:prstGeom>
          <a:noFill/>
        </p:spPr>
        <p:txBody>
          <a:bodyPr wrap="square" rtlCol="0">
            <a:spAutoFit/>
          </a:bodyPr>
          <a:lstStyle/>
          <a:p>
            <a:pPr algn="ctr"/>
            <a:r>
              <a:rPr lang="en-US" sz="2400" b="1" dirty="0">
                <a:latin typeface="Pristina" pitchFamily="66" charset="0"/>
              </a:rPr>
              <a:t>Hannah Sachs</a:t>
            </a:r>
          </a:p>
        </p:txBody>
      </p:sp>
      <p:pic>
        <p:nvPicPr>
          <p:cNvPr id="9" name="Picture 8" descr="A picture containing person, posing&#10;&#10;Description automatically generated">
            <a:extLst>
              <a:ext uri="{FF2B5EF4-FFF2-40B4-BE49-F238E27FC236}">
                <a16:creationId xmlns:a16="http://schemas.microsoft.com/office/drawing/2014/main" id="{4DB24278-BF4E-4867-0B17-97FC89FC7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85800"/>
            <a:ext cx="3700130" cy="4572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a:extLst>
              <a:ext uri="{FF2B5EF4-FFF2-40B4-BE49-F238E27FC236}">
                <a16:creationId xmlns:a16="http://schemas.microsoft.com/office/drawing/2014/main" id="{CF1247B4-AEE7-DE73-70FE-C5A801F986A9}"/>
              </a:ext>
            </a:extLst>
          </p:cNvPr>
          <p:cNvSpPr/>
          <p:nvPr/>
        </p:nvSpPr>
        <p:spPr>
          <a:xfrm>
            <a:off x="8305800" y="0"/>
            <a:ext cx="8382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4A7270-0364-0A92-3BAF-36EF98C46917}"/>
              </a:ext>
            </a:extLst>
          </p:cNvPr>
          <p:cNvSpPr/>
          <p:nvPr/>
        </p:nvSpPr>
        <p:spPr>
          <a:xfrm>
            <a:off x="0" y="0"/>
            <a:ext cx="8610600" cy="6858000"/>
          </a:xfrm>
          <a:prstGeom prst="rect">
            <a:avLst/>
          </a:prstGeom>
          <a:gradFill flip="none" rotWithShape="1">
            <a:gsLst>
              <a:gs pos="0">
                <a:srgbClr val="9BBB59">
                  <a:shade val="30000"/>
                  <a:satMod val="115000"/>
                </a:srgbClr>
              </a:gs>
              <a:gs pos="50000">
                <a:srgbClr val="9BBB59">
                  <a:shade val="67500"/>
                  <a:satMod val="115000"/>
                </a:srgbClr>
              </a:gs>
              <a:gs pos="100000">
                <a:srgbClr val="9BBB59">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308F3E0-203B-E247-AC2E-5B87330841E8}"/>
              </a:ext>
            </a:extLst>
          </p:cNvPr>
          <p:cNvSpPr>
            <a:spLocks noGrp="1"/>
          </p:cNvSpPr>
          <p:nvPr>
            <p:ph type="body" sz="quarter" idx="11"/>
          </p:nvPr>
        </p:nvSpPr>
        <p:spPr>
          <a:xfrm>
            <a:off x="838200" y="5334000"/>
            <a:ext cx="7086600" cy="1548649"/>
          </a:xfrm>
        </p:spPr>
        <p:txBody>
          <a:bodyPr>
            <a:normAutofit/>
          </a:bodyPr>
          <a:lstStyle/>
          <a:p>
            <a:r>
              <a:rPr lang="en-US" b="1" dirty="0">
                <a:solidFill>
                  <a:schemeClr val="bg1"/>
                </a:solidFill>
              </a:rPr>
              <a:t>…when thy fingers grasp the paintbrush, it is as if thou wert at prayer in the Temple. </a:t>
            </a:r>
          </a:p>
          <a:p>
            <a:r>
              <a:rPr lang="en-US" b="1" dirty="0">
                <a:solidFill>
                  <a:schemeClr val="bg1">
                    <a:lumMod val="95000"/>
                  </a:schemeClr>
                </a:solidFill>
                <a:latin typeface="Pristina" panose="03060402040406080204" pitchFamily="66" charset="0"/>
              </a:rPr>
              <a:t>~ ‘</a:t>
            </a:r>
            <a:r>
              <a:rPr lang="en-US" b="1" dirty="0" err="1">
                <a:solidFill>
                  <a:schemeClr val="bg1">
                    <a:lumMod val="95000"/>
                  </a:schemeClr>
                </a:solidFill>
                <a:latin typeface="Pristina" panose="03060402040406080204" pitchFamily="66" charset="0"/>
              </a:rPr>
              <a:t>Abdu'l-Bahá</a:t>
            </a:r>
            <a:r>
              <a:rPr lang="en-US" b="1" dirty="0">
                <a:solidFill>
                  <a:schemeClr val="bg1">
                    <a:lumMod val="95000"/>
                  </a:schemeClr>
                </a:solidFill>
                <a:latin typeface="Pristina" panose="03060402040406080204" pitchFamily="66" charset="0"/>
              </a:rPr>
              <a:t> ~ </a:t>
            </a:r>
          </a:p>
          <a:p>
            <a:pPr algn="ctr"/>
            <a:endParaRPr lang="en-US" sz="2000" b="0" i="0" u="none" strike="noStrike" baseline="0" dirty="0">
              <a:solidFill>
                <a:schemeClr val="bg1"/>
              </a:solidFill>
              <a:latin typeface="Pristina" panose="03060402040406080204" pitchFamily="66" charset="0"/>
            </a:endParaRPr>
          </a:p>
        </p:txBody>
      </p:sp>
      <p:pic>
        <p:nvPicPr>
          <p:cNvPr id="1028" name="Picture 4" descr="A Breath of God's Spirit">
            <a:extLst>
              <a:ext uri="{FF2B5EF4-FFF2-40B4-BE49-F238E27FC236}">
                <a16:creationId xmlns:a16="http://schemas.microsoft.com/office/drawing/2014/main" id="{53C67D8A-F02D-61D4-EECD-9DE060DC2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68" y="381000"/>
            <a:ext cx="7200900" cy="480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88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right)">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other of the spirit.JPG"/>
          <p:cNvPicPr>
            <a:picLocks noGrp="1" noChangeAspect="1"/>
          </p:cNvPicPr>
          <p:nvPr>
            <p:ph type="pic" sz="quarter" idx="10"/>
          </p:nvPr>
        </p:nvPicPr>
        <p:blipFill>
          <a:blip r:embed="rId2" cstate="print"/>
          <a:stretch>
            <a:fillRect/>
          </a:stretch>
        </p:blipFill>
        <p:spPr>
          <a:xfrm>
            <a:off x="0" y="-39206"/>
            <a:ext cx="8686800" cy="6924637"/>
          </a:xfrm>
          <a:prstGeom prst="rect">
            <a:avLst/>
          </a:prstGeom>
          <a:ln>
            <a:noFill/>
          </a:ln>
          <a:effectLst>
            <a:softEdge rad="112500"/>
          </a:effectLst>
        </p:spPr>
      </p:pic>
      <p:sp>
        <p:nvSpPr>
          <p:cNvPr id="8" name="Text Placeholder 7"/>
          <p:cNvSpPr>
            <a:spLocks noGrp="1"/>
          </p:cNvSpPr>
          <p:nvPr>
            <p:ph type="body" sz="quarter" idx="11"/>
          </p:nvPr>
        </p:nvSpPr>
        <p:spPr>
          <a:xfrm>
            <a:off x="304800" y="5181600"/>
            <a:ext cx="8001000" cy="1524000"/>
          </a:xfrm>
        </p:spPr>
        <p:txBody>
          <a:bodyPr>
            <a:noAutofit/>
          </a:bodyPr>
          <a:lstStyle/>
          <a:p>
            <a:pPr algn="l"/>
            <a:r>
              <a:rPr lang="en-US" sz="2800" b="1" dirty="0">
                <a:solidFill>
                  <a:srgbClr val="FFFFFF"/>
                </a:solidFill>
                <a:cs typeface="Aparajita" pitchFamily="34" charset="0"/>
              </a:rPr>
              <a:t>All great art is the work of the whole living creature, body and soul, and chiefly of the soul. </a:t>
            </a:r>
            <a:endParaRPr lang="en-US" sz="2800" b="1" dirty="0">
              <a:solidFill>
                <a:srgbClr val="FFFFFF"/>
              </a:solidFill>
            </a:endParaRPr>
          </a:p>
        </p:txBody>
      </p:sp>
      <p:sp>
        <p:nvSpPr>
          <p:cNvPr id="4" name="TextBox 3"/>
          <p:cNvSpPr txBox="1"/>
          <p:nvPr/>
        </p:nvSpPr>
        <p:spPr>
          <a:xfrm>
            <a:off x="5715000" y="6172200"/>
            <a:ext cx="2667000" cy="461665"/>
          </a:xfrm>
          <a:prstGeom prst="rect">
            <a:avLst/>
          </a:prstGeom>
          <a:noFill/>
        </p:spPr>
        <p:txBody>
          <a:bodyPr wrap="square" rtlCol="0">
            <a:spAutoFit/>
          </a:bodyPr>
          <a:lstStyle/>
          <a:p>
            <a:r>
              <a:rPr lang="en-US" sz="2400" b="1" dirty="0">
                <a:solidFill>
                  <a:schemeClr val="bg1"/>
                </a:solidFill>
                <a:latin typeface="Pristina" pitchFamily="66" charset="0"/>
                <a:cs typeface="Aparajita" pitchFamily="34" charset="0"/>
              </a:rPr>
              <a:t>         </a:t>
            </a:r>
            <a:r>
              <a:rPr lang="en-US" sz="2400" b="1" dirty="0">
                <a:solidFill>
                  <a:schemeClr val="bg1"/>
                </a:solidFill>
                <a:latin typeface="Pristina" pitchFamily="66" charset="0"/>
              </a:rPr>
              <a:t>John Ruskin</a:t>
            </a:r>
            <a:endParaRPr lang="en-US" sz="2400" dirty="0">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2000"/>
                                        <p:tgtEl>
                                          <p:spTgt spid="8">
                                            <p:txEl>
                                              <p:pRg st="0" end="0"/>
                                            </p:txEl>
                                          </p:spTgt>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b="1" dirty="0">
                <a:cs typeface="Aparajita" pitchFamily="34" charset="0"/>
              </a:rPr>
              <a:t>If you are lucky and reverent, and hush for a moment the voices of doubt in your head, sometimes God will whisper in your ear.</a:t>
            </a:r>
          </a:p>
        </p:txBody>
      </p:sp>
      <p:pic>
        <p:nvPicPr>
          <p:cNvPr id="5" name="Picture Placeholder 4" descr="Monets garden.JPG"/>
          <p:cNvPicPr>
            <a:picLocks noGrp="1" noChangeAspect="1"/>
          </p:cNvPicPr>
          <p:nvPr>
            <p:ph type="pic" sz="quarter" idx="11"/>
          </p:nvPr>
        </p:nvPicPr>
        <p:blipFill>
          <a:blip r:embed="rId2" cstate="print"/>
          <a:srcRect l="1705" r="1705"/>
          <a:stretch>
            <a:fillRect/>
          </a:stretch>
        </p:blipFill>
        <p:spPr>
          <a:prstGeom prst="rect">
            <a:avLst/>
          </a:prstGeom>
          <a:ln>
            <a:noFill/>
          </a:ln>
          <a:effectLst>
            <a:softEdge rad="112500"/>
          </a:effectLst>
        </p:spPr>
      </p:pic>
      <p:sp>
        <p:nvSpPr>
          <p:cNvPr id="4" name="Text Placeholder 3"/>
          <p:cNvSpPr>
            <a:spLocks noGrp="1"/>
          </p:cNvSpPr>
          <p:nvPr>
            <p:ph type="body" sz="quarter" idx="15"/>
          </p:nvPr>
        </p:nvSpPr>
        <p:spPr>
          <a:xfrm>
            <a:off x="7467600" y="4038600"/>
            <a:ext cx="1447800" cy="1219200"/>
          </a:xfrm>
        </p:spPr>
        <p:txBody>
          <a:bodyPr>
            <a:normAutofit/>
          </a:bodyPr>
          <a:lstStyle/>
          <a:p>
            <a:pPr algn="ctr"/>
            <a:r>
              <a:rPr lang="en-US" sz="2800" b="1" dirty="0">
                <a:latin typeface="Pristina" pitchFamily="66" charset="0"/>
              </a:rPr>
              <a:t>Kate </a:t>
            </a:r>
            <a:r>
              <a:rPr lang="en-US" sz="2800" b="1" dirty="0" err="1">
                <a:latin typeface="Pristina" pitchFamily="66" charset="0"/>
              </a:rPr>
              <a:t>Santich</a:t>
            </a:r>
            <a:endParaRPr lang="en-US" sz="2800" b="1" dirty="0">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dissolve">
                                      <p:cBhvr>
                                        <p:cTn id="11" dur="2000"/>
                                        <p:tgtEl>
                                          <p:spTgt spid="2">
                                            <p:txEl>
                                              <p:pRg st="0" end="0"/>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I will sing to the Lord.JPG"/>
          <p:cNvPicPr>
            <a:picLocks noGrp="1" noChangeAspect="1"/>
          </p:cNvPicPr>
          <p:nvPr>
            <p:ph type="pic" sz="quarter" idx="10"/>
          </p:nvPr>
        </p:nvPicPr>
        <p:blipFill>
          <a:blip r:embed="rId2" cstate="print"/>
          <a:srcRect l="5732" r="5732"/>
          <a:stretch>
            <a:fillRect/>
          </a:stretch>
        </p:blipFill>
        <p:spPr>
          <a:xfrm>
            <a:off x="381000" y="838200"/>
            <a:ext cx="6876639" cy="487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 Placeholder 2"/>
          <p:cNvSpPr>
            <a:spLocks noGrp="1"/>
          </p:cNvSpPr>
          <p:nvPr>
            <p:ph type="body" sz="quarter" idx="11"/>
          </p:nvPr>
        </p:nvSpPr>
        <p:spPr>
          <a:xfrm>
            <a:off x="6498461" y="1143000"/>
            <a:ext cx="2133600" cy="5486400"/>
          </a:xfrm>
        </p:spPr>
        <p:txBody>
          <a:bodyPr>
            <a:normAutofit/>
          </a:bodyPr>
          <a:lstStyle/>
          <a:p>
            <a:pPr algn="l">
              <a:lnSpc>
                <a:spcPct val="150000"/>
              </a:lnSpc>
            </a:pPr>
            <a:r>
              <a:rPr lang="en-US" sz="2800" b="1" dirty="0">
                <a:solidFill>
                  <a:schemeClr val="tx1"/>
                </a:solidFill>
                <a:cs typeface="Aparajita" pitchFamily="34" charset="0"/>
              </a:rPr>
              <a:t>SING! </a:t>
            </a:r>
          </a:p>
          <a:p>
            <a:pPr algn="l">
              <a:lnSpc>
                <a:spcPct val="150000"/>
              </a:lnSpc>
            </a:pPr>
            <a:r>
              <a:rPr lang="en-US" sz="2800" b="1" dirty="0">
                <a:solidFill>
                  <a:schemeClr val="tx1"/>
                </a:solidFill>
                <a:cs typeface="Aparajita" pitchFamily="34" charset="0"/>
              </a:rPr>
              <a:t>Not to perform—</a:t>
            </a:r>
          </a:p>
          <a:p>
            <a:pPr algn="l">
              <a:lnSpc>
                <a:spcPct val="150000"/>
              </a:lnSpc>
            </a:pPr>
            <a:r>
              <a:rPr lang="en-US" sz="2800" b="1" dirty="0">
                <a:solidFill>
                  <a:schemeClr val="tx1"/>
                </a:solidFill>
                <a:cs typeface="Aparajita" pitchFamily="34" charset="0"/>
              </a:rPr>
              <a:t>just to worship.</a:t>
            </a:r>
          </a:p>
          <a:p>
            <a:pPr algn="ctr"/>
            <a:endParaRPr lang="en-US" sz="2600" b="1" dirty="0">
              <a:solidFill>
                <a:schemeClr val="tx1"/>
              </a:solidFill>
              <a:latin typeface="Pristina" pitchFamily="66" charset="0"/>
              <a:cs typeface="Aparajita" pitchFamily="34" charset="0"/>
            </a:endParaRPr>
          </a:p>
          <a:p>
            <a:pPr algn="l"/>
            <a:r>
              <a:rPr lang="en-US" b="1" dirty="0">
                <a:solidFill>
                  <a:schemeClr val="tx1"/>
                </a:solidFill>
                <a:latin typeface="Pristina" pitchFamily="66" charset="0"/>
                <a:cs typeface="Aparajita" pitchFamily="34" charset="0"/>
              </a:rPr>
              <a:t>Eric Dozier</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20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2000"/>
                                        <p:tgtEl>
                                          <p:spTgt spid="3">
                                            <p:txEl>
                                              <p:pRg st="2" end="2"/>
                                            </p:txEl>
                                          </p:spTgt>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2000"/>
                                        <p:tgtEl>
                                          <p:spTgt spid="3">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9D8E45-1C08-0D3A-645B-180BA7F8E20C}"/>
              </a:ext>
            </a:extLst>
          </p:cNvPr>
          <p:cNvSpPr/>
          <p:nvPr/>
        </p:nvSpPr>
        <p:spPr>
          <a:xfrm>
            <a:off x="0" y="0"/>
            <a:ext cx="8610600"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533401"/>
            <a:ext cx="7848600" cy="2514600"/>
          </a:xfrm>
        </p:spPr>
        <p:txBody>
          <a:bodyPr>
            <a:normAutofit/>
          </a:bodyPr>
          <a:lstStyle/>
          <a:p>
            <a:pPr>
              <a:buNone/>
            </a:pPr>
            <a:r>
              <a:rPr lang="en-US" dirty="0"/>
              <a:t>	</a:t>
            </a:r>
            <a:r>
              <a:rPr lang="en-US" sz="2400" b="1" dirty="0">
                <a:solidFill>
                  <a:srgbClr val="0066FF"/>
                </a:solidFill>
                <a:cs typeface="Aparajita" pitchFamily="34" charset="0"/>
              </a:rPr>
              <a:t>The music of this opera [Madame Butterfly] was dictated to me by God; I was merely instrumental in putting it on paper and communicating it to the public</a:t>
            </a:r>
            <a:r>
              <a:rPr lang="en-US" sz="2400" b="1" dirty="0"/>
              <a:t>.</a:t>
            </a:r>
          </a:p>
        </p:txBody>
      </p:sp>
      <p:pic>
        <p:nvPicPr>
          <p:cNvPr id="4" name="Picture 3" descr="Butterfly dress back.JPG"/>
          <p:cNvPicPr>
            <a:picLocks noChangeAspect="1"/>
          </p:cNvPicPr>
          <p:nvPr/>
        </p:nvPicPr>
        <p:blipFill>
          <a:blip r:embed="rId2" cstate="print"/>
          <a:stretch>
            <a:fillRect/>
          </a:stretch>
        </p:blipFill>
        <p:spPr>
          <a:xfrm>
            <a:off x="4724400" y="2590800"/>
            <a:ext cx="2251915" cy="31241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Butterfly dress front.JPG"/>
          <p:cNvPicPr>
            <a:picLocks noChangeAspect="1"/>
          </p:cNvPicPr>
          <p:nvPr/>
        </p:nvPicPr>
        <p:blipFill>
          <a:blip r:embed="rId3" cstate="print"/>
          <a:stretch>
            <a:fillRect/>
          </a:stretch>
        </p:blipFill>
        <p:spPr>
          <a:xfrm>
            <a:off x="2286000" y="2362200"/>
            <a:ext cx="2316177" cy="3581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6976315" y="5191779"/>
            <a:ext cx="1329485" cy="523220"/>
          </a:xfrm>
          <a:prstGeom prst="rect">
            <a:avLst/>
          </a:prstGeom>
          <a:noFill/>
        </p:spPr>
        <p:txBody>
          <a:bodyPr wrap="square" rtlCol="0">
            <a:spAutoFit/>
          </a:bodyPr>
          <a:lstStyle/>
          <a:p>
            <a:r>
              <a:rPr lang="en-US" sz="2800" b="1" dirty="0">
                <a:solidFill>
                  <a:srgbClr val="0066FF"/>
                </a:solidFill>
                <a:latin typeface="Pristina" pitchFamily="66" charset="0"/>
              </a:rPr>
              <a:t>Puccini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sz="2400" b="1" dirty="0">
                <a:cs typeface="Aparajita" pitchFamily="34" charset="0"/>
              </a:rPr>
              <a:t>The most beautiful thing we can experience is the mysterious.</a:t>
            </a:r>
          </a:p>
          <a:p>
            <a:pPr algn="ctr"/>
            <a:r>
              <a:rPr lang="en-US" sz="2400" b="1" dirty="0">
                <a:cs typeface="Aparajita" pitchFamily="34" charset="0"/>
              </a:rPr>
              <a:t>It is the source of all true art and science.</a:t>
            </a:r>
          </a:p>
        </p:txBody>
      </p:sp>
      <p:pic>
        <p:nvPicPr>
          <p:cNvPr id="5" name="Picture Placeholder 4" descr="Monets garden.JPG"/>
          <p:cNvPicPr>
            <a:picLocks noGrp="1" noChangeAspect="1"/>
          </p:cNvPicPr>
          <p:nvPr>
            <p:ph type="pic" sz="quarter" idx="11"/>
          </p:nvPr>
        </p:nvPicPr>
        <p:blipFill>
          <a:blip r:embed="rId2" cstate="print"/>
          <a:stretch>
            <a:fillRect/>
          </a:stretch>
        </p:blipFill>
        <p:spPr>
          <a:xfrm>
            <a:off x="228600" y="381000"/>
            <a:ext cx="6858000" cy="4810417"/>
          </a:xfrm>
          <a:prstGeom prst="rect">
            <a:avLst/>
          </a:prstGeom>
          <a:ln>
            <a:noFill/>
          </a:ln>
          <a:effectLst>
            <a:softEdge rad="112500"/>
          </a:effectLst>
        </p:spPr>
      </p:pic>
      <p:sp>
        <p:nvSpPr>
          <p:cNvPr id="4" name="Text Placeholder 3"/>
          <p:cNvSpPr>
            <a:spLocks noGrp="1"/>
          </p:cNvSpPr>
          <p:nvPr>
            <p:ph type="body" sz="quarter" idx="15"/>
          </p:nvPr>
        </p:nvSpPr>
        <p:spPr>
          <a:xfrm>
            <a:off x="7391400" y="4038600"/>
            <a:ext cx="1524000" cy="1219200"/>
          </a:xfrm>
        </p:spPr>
        <p:txBody>
          <a:bodyPr>
            <a:normAutofit/>
          </a:bodyPr>
          <a:lstStyle/>
          <a:p>
            <a:pPr algn="ctr"/>
            <a:r>
              <a:rPr lang="en-US" sz="2800" b="1" dirty="0">
                <a:latin typeface="Pristina" pitchFamily="66" charset="0"/>
              </a:rPr>
              <a:t>Albert</a:t>
            </a:r>
          </a:p>
          <a:p>
            <a:pPr algn="ctr"/>
            <a:r>
              <a:rPr lang="en-US" sz="2800" b="1" dirty="0">
                <a:latin typeface="Pristina" pitchFamily="66" charset="0"/>
              </a:rPr>
              <a:t>Einstein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2000"/>
                                        <p:tgtEl>
                                          <p:spTgt spid="2">
                                            <p:txEl>
                                              <p:pRg st="0" end="0"/>
                                            </p:txEl>
                                          </p:spTgt>
                                        </p:tgtEl>
                                      </p:cBhvr>
                                    </p:animEffect>
                                  </p:childTnLst>
                                </p:cTn>
                              </p:par>
                            </p:childTnLst>
                          </p:cTn>
                        </p:par>
                        <p:par>
                          <p:cTn id="14" fill="hold">
                            <p:stCondLst>
                              <p:cond delay="3000"/>
                            </p:stCondLst>
                            <p:childTnLst>
                              <p:par>
                                <p:cTn id="15" presetID="9" presetClass="entr" presetSubtype="0"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dissolve">
                                      <p:cBhvr>
                                        <p:cTn id="17" dur="2000"/>
                                        <p:tgtEl>
                                          <p:spTgt spid="2">
                                            <p:txEl>
                                              <p:pRg st="1" end="1"/>
                                            </p:txEl>
                                          </p:spTgt>
                                        </p:tgtEl>
                                      </p:cBhvr>
                                    </p:animEffect>
                                  </p:childTnLst>
                                </p:cTn>
                              </p:par>
                            </p:childTnLst>
                          </p:cTn>
                        </p:par>
                        <p:par>
                          <p:cTn id="18" fill="hold">
                            <p:stCondLst>
                              <p:cond delay="5000"/>
                            </p:stCondLst>
                            <p:childTnLst>
                              <p:par>
                                <p:cTn id="19" presetID="9"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dissolve">
                                      <p:cBhvr>
                                        <p:cTn id="21" dur="500"/>
                                        <p:tgtEl>
                                          <p:spTgt spid="4">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86106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Toddler dancing.JPG"/>
          <p:cNvPicPr>
            <a:picLocks noGrp="1" noChangeAspect="1"/>
          </p:cNvPicPr>
          <p:nvPr>
            <p:ph type="pic" sz="quarter" idx="13"/>
          </p:nvPr>
        </p:nvPicPr>
        <p:blipFill>
          <a:blip r:embed="rId3" cstate="print"/>
          <a:srcRect t="9313" b="9313"/>
          <a:stretch>
            <a:fillRect/>
          </a:stretch>
        </p:blipFill>
        <p:spPr>
          <a:xfrm>
            <a:off x="4419600" y="1143000"/>
            <a:ext cx="3733800" cy="2800350"/>
          </a:xfrm>
          <a:prstGeom prst="rect">
            <a:avLst/>
          </a:prstGeom>
          <a:ln>
            <a:noFill/>
          </a:ln>
          <a:effectLst>
            <a:softEdge rad="112500"/>
          </a:effectLst>
        </p:spPr>
      </p:pic>
      <p:pic>
        <p:nvPicPr>
          <p:cNvPr id="8" name="Picture Placeholder 7" descr="baby plays guitar.JPG"/>
          <p:cNvPicPr>
            <a:picLocks noGrp="1" noChangeAspect="1"/>
          </p:cNvPicPr>
          <p:nvPr>
            <p:ph type="pic" sz="quarter" idx="14"/>
          </p:nvPr>
        </p:nvPicPr>
        <p:blipFill>
          <a:blip r:embed="rId4" cstate="print"/>
          <a:srcRect t="6337" b="6337"/>
          <a:stretch>
            <a:fillRect/>
          </a:stretch>
        </p:blipFill>
        <p:spPr>
          <a:xfrm>
            <a:off x="355600" y="1085850"/>
            <a:ext cx="3835400" cy="2876550"/>
          </a:xfrm>
          <a:prstGeom prst="rect">
            <a:avLst/>
          </a:prstGeom>
          <a:ln>
            <a:noFill/>
          </a:ln>
          <a:effectLst>
            <a:softEdge rad="112500"/>
          </a:effectLst>
        </p:spPr>
      </p:pic>
      <p:sp>
        <p:nvSpPr>
          <p:cNvPr id="6" name="Text Placeholder 5"/>
          <p:cNvSpPr>
            <a:spLocks noGrp="1"/>
          </p:cNvSpPr>
          <p:nvPr>
            <p:ph type="body" sz="quarter" idx="16"/>
          </p:nvPr>
        </p:nvSpPr>
        <p:spPr>
          <a:xfrm>
            <a:off x="381000" y="4267200"/>
            <a:ext cx="7848600" cy="1066800"/>
          </a:xfrm>
        </p:spPr>
        <p:txBody>
          <a:bodyPr>
            <a:noAutofit/>
          </a:bodyPr>
          <a:lstStyle/>
          <a:p>
            <a:pPr algn="ctr"/>
            <a:r>
              <a:rPr lang="en-US" sz="3200" b="1" dirty="0">
                <a:solidFill>
                  <a:srgbClr val="00B050"/>
                </a:solidFill>
                <a:cs typeface="Aparajita" pitchFamily="34" charset="0"/>
              </a:rPr>
              <a:t>A wondrous melody is wings for the spirit,</a:t>
            </a:r>
          </a:p>
          <a:p>
            <a:pPr algn="ctr"/>
            <a:r>
              <a:rPr lang="en-US" sz="3200" b="1" dirty="0">
                <a:solidFill>
                  <a:srgbClr val="00B050"/>
                </a:solidFill>
                <a:cs typeface="Aparajita" pitchFamily="34" charset="0"/>
              </a:rPr>
              <a:t>and </a:t>
            </a:r>
            <a:r>
              <a:rPr lang="en-US" sz="3200" b="1" dirty="0" err="1">
                <a:solidFill>
                  <a:srgbClr val="00B050"/>
                </a:solidFill>
                <a:cs typeface="Aparajita" pitchFamily="34" charset="0"/>
              </a:rPr>
              <a:t>maketh</a:t>
            </a:r>
            <a:r>
              <a:rPr lang="en-US" sz="3200" b="1" dirty="0">
                <a:solidFill>
                  <a:srgbClr val="00B050"/>
                </a:solidFill>
                <a:cs typeface="Aparajita" pitchFamily="34" charset="0"/>
              </a:rPr>
              <a:t> the soul to tremble for joy</a:t>
            </a:r>
            <a:r>
              <a:rPr lang="en-US" sz="1200" b="1" dirty="0">
                <a:solidFill>
                  <a:srgbClr val="00B050"/>
                </a:solidFill>
                <a:cs typeface="Aparajita" pitchFamily="34" charset="0"/>
              </a:rPr>
              <a:t>. </a:t>
            </a:r>
          </a:p>
          <a:p>
            <a:pPr algn="just"/>
            <a:endParaRPr lang="en-US" sz="1200" b="1" dirty="0">
              <a:solidFill>
                <a:srgbClr val="00B050"/>
              </a:solidFill>
              <a:latin typeface="Aparajita" pitchFamily="34" charset="0"/>
              <a:cs typeface="Aparajita" pitchFamily="34" charset="0"/>
            </a:endParaRPr>
          </a:p>
          <a:p>
            <a:pPr algn="ctr"/>
            <a:r>
              <a:rPr lang="en-US" sz="2400" i="1" dirty="0">
                <a:solidFill>
                  <a:srgbClr val="00B050"/>
                </a:solidFill>
                <a:latin typeface="Pristina" pitchFamily="66" charset="0"/>
              </a:rPr>
              <a:t>‘</a:t>
            </a:r>
            <a:r>
              <a:rPr lang="en-US" sz="2400" dirty="0">
                <a:solidFill>
                  <a:srgbClr val="00B050"/>
                </a:solidFill>
                <a:latin typeface="Pristina" pitchFamily="66" charset="0"/>
              </a:rPr>
              <a:t>Abdu'l‑Bahá</a:t>
            </a:r>
          </a:p>
          <a:p>
            <a:pPr algn="l"/>
            <a:endParaRPr lang="en-US" sz="3200" b="1" dirty="0">
              <a:solidFill>
                <a:srgbClr val="00B050"/>
              </a:solidFill>
              <a:latin typeface="Aparajita" pitchFamily="34" charset="0"/>
              <a:cs typeface="Aparajit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dissolve">
                                      <p:cBhvr>
                                        <p:cTn id="7" dur="500"/>
                                        <p:tgtEl>
                                          <p:spTgt spid="6">
                                            <p:txEl>
                                              <p:pRg st="3" end="3"/>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2000"/>
                                        <p:tgtEl>
                                          <p:spTgt spid="6">
                                            <p:txEl>
                                              <p:pRg st="0" end="0"/>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0" y="609600"/>
            <a:ext cx="1731644" cy="6248400"/>
          </a:xfrm>
        </p:spPr>
        <p:txBody>
          <a:bodyPr>
            <a:noAutofit/>
          </a:bodyPr>
          <a:lstStyle/>
          <a:p>
            <a:r>
              <a:rPr lang="en-US" sz="2000" b="1" dirty="0">
                <a:solidFill>
                  <a:schemeClr val="accent1"/>
                </a:solidFill>
              </a:rPr>
              <a:t>Prayer is simply a conversation with God… dance provides an internal dialogue that is sacred within your heart, soul and spirit—giving you a direct line to the source.</a:t>
            </a:r>
          </a:p>
          <a:p>
            <a:endParaRPr lang="en-US" sz="2000" b="1" dirty="0">
              <a:solidFill>
                <a:schemeClr val="accent1"/>
              </a:solidFill>
              <a:cs typeface="Aparajita" pitchFamily="34" charset="0"/>
            </a:endParaRPr>
          </a:p>
          <a:p>
            <a:r>
              <a:rPr lang="en-US" sz="1400" b="1" dirty="0" err="1">
                <a:solidFill>
                  <a:schemeClr val="accent1"/>
                </a:solidFill>
                <a:latin typeface="Pristina" panose="03060402040406080204" pitchFamily="66" charset="0"/>
              </a:rPr>
              <a:t>La'Toya</a:t>
            </a:r>
            <a:r>
              <a:rPr lang="en-US" sz="1400" b="1" dirty="0">
                <a:solidFill>
                  <a:schemeClr val="accent1"/>
                </a:solidFill>
                <a:latin typeface="Pristina" panose="03060402040406080204" pitchFamily="66" charset="0"/>
              </a:rPr>
              <a:t> Princess Jackson</a:t>
            </a:r>
          </a:p>
          <a:p>
            <a:endParaRPr lang="en-US" sz="2000" b="1" dirty="0">
              <a:solidFill>
                <a:srgbClr val="00B050"/>
              </a:solidFill>
              <a:cs typeface="Aparajita" pitchFamily="34" charset="0"/>
            </a:endParaRPr>
          </a:p>
          <a:p>
            <a:pPr algn="l"/>
            <a:endParaRPr lang="en-US" sz="3200" b="1" dirty="0">
              <a:solidFill>
                <a:srgbClr val="00B050"/>
              </a:solidFill>
              <a:latin typeface="Aparajita" pitchFamily="34" charset="0"/>
              <a:cs typeface="Aparajita" pitchFamily="34" charset="0"/>
            </a:endParaRPr>
          </a:p>
        </p:txBody>
      </p:sp>
      <p:pic>
        <p:nvPicPr>
          <p:cNvPr id="3074" name="Picture 2">
            <a:extLst>
              <a:ext uri="{FF2B5EF4-FFF2-40B4-BE49-F238E27FC236}">
                <a16:creationId xmlns:a16="http://schemas.microsoft.com/office/drawing/2014/main" id="{9AD77C70-FE43-C564-3EC2-B7EED1A6B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645" y="0"/>
            <a:ext cx="6886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1915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right)">
                                      <p:cBhvr>
                                        <p:cTn id="11" dur="500"/>
                                        <p:tgtEl>
                                          <p:spTgt spid="6">
                                            <p:txEl>
                                              <p:pRg st="0" end="0"/>
                                            </p:txEl>
                                          </p:spTgt>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righ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farndale23.jpg"/>
          <p:cNvPicPr>
            <a:picLocks noGrp="1" noChangeAspect="1"/>
          </p:cNvPicPr>
          <p:nvPr>
            <p:ph type="pic" sz="quarter" idx="13"/>
          </p:nvPr>
        </p:nvPicPr>
        <p:blipFill>
          <a:blip r:embed="rId2" cstate="print"/>
          <a:stretch>
            <a:fillRect/>
          </a:stretch>
        </p:blipFill>
        <p:spPr>
          <a:xfrm>
            <a:off x="1066800" y="1828800"/>
            <a:ext cx="6476397" cy="45524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 Placeholder 7"/>
          <p:cNvSpPr>
            <a:spLocks noGrp="1"/>
          </p:cNvSpPr>
          <p:nvPr>
            <p:ph type="body" sz="quarter" idx="15"/>
          </p:nvPr>
        </p:nvSpPr>
        <p:spPr>
          <a:xfrm>
            <a:off x="1142698" y="609600"/>
            <a:ext cx="6324600" cy="838200"/>
          </a:xfrm>
        </p:spPr>
        <p:txBody>
          <a:bodyPr>
            <a:noAutofit/>
          </a:bodyPr>
          <a:lstStyle/>
          <a:p>
            <a:r>
              <a:rPr lang="en-US" sz="2400" b="1" dirty="0">
                <a:solidFill>
                  <a:schemeClr val="bg1"/>
                </a:solidFill>
                <a:cs typeface="Aparajita" pitchFamily="34" charset="0"/>
              </a:rPr>
              <a:t>The Theatre is magic, and blessed are those who make that magic</a:t>
            </a:r>
            <a:r>
              <a:rPr lang="en-US" sz="2400" b="1" dirty="0">
                <a:solidFill>
                  <a:schemeClr val="bg1"/>
                </a:solidFill>
                <a:latin typeface="Bahnschrift Light Condensed" pitchFamily="34" charset="0"/>
                <a:cs typeface="Aparajita" pitchFamily="34" charset="0"/>
              </a:rPr>
              <a:t>.</a:t>
            </a:r>
            <a:r>
              <a:rPr lang="en-US" sz="2400" b="1" dirty="0">
                <a:solidFill>
                  <a:schemeClr val="bg1"/>
                </a:solidFill>
                <a:latin typeface="Aparajita" pitchFamily="34" charset="0"/>
                <a:cs typeface="Aparajita" pitchFamily="34" charset="0"/>
              </a:rPr>
              <a:t> </a:t>
            </a:r>
            <a:r>
              <a:rPr lang="en-US" sz="2400" dirty="0">
                <a:solidFill>
                  <a:schemeClr val="bg1"/>
                </a:solidFill>
                <a:latin typeface="Pristina" pitchFamily="66" charset="0"/>
                <a:cs typeface="Aparajita" pitchFamily="34" charset="0"/>
              </a:rPr>
              <a:t>~ Author Unknown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610600" cy="68580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Flamenco dance.JPG"/>
          <p:cNvPicPr>
            <a:picLocks noGrp="1" noChangeAspect="1"/>
          </p:cNvPicPr>
          <p:nvPr>
            <p:ph type="pic" sz="quarter" idx="11"/>
          </p:nvPr>
        </p:nvPicPr>
        <p:blipFill>
          <a:blip r:embed="rId2" cstate="print"/>
          <a:srcRect t="18701" b="18701"/>
          <a:stretch>
            <a:fillRect/>
          </a:stretch>
        </p:blipFill>
        <p:spPr>
          <a:xfrm>
            <a:off x="533400" y="152400"/>
            <a:ext cx="2983252" cy="2774745"/>
          </a:xfrm>
          <a:prstGeom prst="rect">
            <a:avLst/>
          </a:prstGeom>
          <a:ln>
            <a:noFill/>
          </a:ln>
          <a:effectLst>
            <a:softEdge rad="112500"/>
          </a:effectLst>
        </p:spPr>
      </p:pic>
      <p:sp>
        <p:nvSpPr>
          <p:cNvPr id="5" name="Text Placeholder 4"/>
          <p:cNvSpPr>
            <a:spLocks noGrp="1"/>
          </p:cNvSpPr>
          <p:nvPr>
            <p:ph type="body" sz="quarter" idx="16"/>
          </p:nvPr>
        </p:nvSpPr>
        <p:spPr>
          <a:xfrm>
            <a:off x="435429" y="5791200"/>
            <a:ext cx="7086600" cy="381000"/>
          </a:xfrm>
        </p:spPr>
        <p:txBody>
          <a:bodyPr>
            <a:noAutofit/>
          </a:bodyPr>
          <a:lstStyle/>
          <a:p>
            <a:pPr algn="ctr"/>
            <a:r>
              <a:rPr lang="en-US" sz="2400" b="1" dirty="0">
                <a:latin typeface="Pristina" pitchFamily="66" charset="0"/>
              </a:rPr>
              <a:t>Martha Graham</a:t>
            </a:r>
          </a:p>
        </p:txBody>
      </p:sp>
      <p:sp>
        <p:nvSpPr>
          <p:cNvPr id="6" name="Text Placeholder 5"/>
          <p:cNvSpPr>
            <a:spLocks noGrp="1"/>
          </p:cNvSpPr>
          <p:nvPr>
            <p:ph type="body" sz="quarter" idx="17"/>
          </p:nvPr>
        </p:nvSpPr>
        <p:spPr>
          <a:xfrm>
            <a:off x="435429" y="4800600"/>
            <a:ext cx="7086600" cy="990600"/>
          </a:xfrm>
        </p:spPr>
        <p:txBody>
          <a:bodyPr>
            <a:normAutofit/>
          </a:bodyPr>
          <a:lstStyle/>
          <a:p>
            <a:pPr algn="ctr"/>
            <a:r>
              <a:rPr lang="en-US" sz="2800" b="1" dirty="0">
                <a:cs typeface="Aparajita" pitchFamily="34" charset="0"/>
              </a:rPr>
              <a:t>Dance is the hidden language of the soul.</a:t>
            </a:r>
          </a:p>
        </p:txBody>
      </p:sp>
      <p:pic>
        <p:nvPicPr>
          <p:cNvPr id="14" name="Picture Placeholder 13" descr="West African dancer.JPG"/>
          <p:cNvPicPr>
            <a:picLocks noGrp="1" noChangeAspect="1"/>
          </p:cNvPicPr>
          <p:nvPr>
            <p:ph type="pic" sz="quarter" idx="18"/>
          </p:nvPr>
        </p:nvPicPr>
        <p:blipFill>
          <a:blip r:embed="rId3" cstate="print"/>
          <a:stretch>
            <a:fillRect/>
          </a:stretch>
        </p:blipFill>
        <p:spPr>
          <a:xfrm>
            <a:off x="3962400" y="381000"/>
            <a:ext cx="3524345" cy="2667000"/>
          </a:xfrm>
          <a:prstGeom prst="rect">
            <a:avLst/>
          </a:prstGeom>
          <a:ln>
            <a:noFill/>
          </a:ln>
          <a:effectLst>
            <a:softEdge rad="112500"/>
          </a:effectLst>
        </p:spPr>
      </p:pic>
      <p:pic>
        <p:nvPicPr>
          <p:cNvPr id="15" name="Picture Placeholder 14" descr="tap dancers.JPG"/>
          <p:cNvPicPr>
            <a:picLocks noGrp="1" noChangeAspect="1"/>
          </p:cNvPicPr>
          <p:nvPr>
            <p:ph type="pic" sz="quarter" idx="19"/>
          </p:nvPr>
        </p:nvPicPr>
        <p:blipFill>
          <a:blip r:embed="rId4" cstate="print"/>
          <a:srcRect l="9878" r="9878"/>
          <a:stretch>
            <a:fillRect/>
          </a:stretch>
        </p:blipFill>
        <p:spPr>
          <a:xfrm rot="20686739">
            <a:off x="271027" y="2328426"/>
            <a:ext cx="2383038" cy="2383038"/>
          </a:xfrm>
          <a:prstGeom prst="rect">
            <a:avLst/>
          </a:prstGeom>
          <a:ln>
            <a:noFill/>
          </a:ln>
          <a:effectLst>
            <a:softEdge rad="112500"/>
          </a:effectLst>
        </p:spPr>
      </p:pic>
      <p:pic>
        <p:nvPicPr>
          <p:cNvPr id="8" name="Picture 7" descr="Hoop Dance.JPG"/>
          <p:cNvPicPr>
            <a:picLocks noChangeAspect="1"/>
          </p:cNvPicPr>
          <p:nvPr/>
        </p:nvPicPr>
        <p:blipFill>
          <a:blip r:embed="rId5" cstate="print"/>
          <a:stretch>
            <a:fillRect/>
          </a:stretch>
        </p:blipFill>
        <p:spPr>
          <a:xfrm rot="21022655">
            <a:off x="6177759" y="2428437"/>
            <a:ext cx="2178366" cy="2541427"/>
          </a:xfrm>
          <a:prstGeom prst="rect">
            <a:avLst/>
          </a:prstGeom>
          <a:ln>
            <a:noFill/>
          </a:ln>
          <a:effectLst>
            <a:softEdge rad="112500"/>
          </a:effectLst>
        </p:spPr>
      </p:pic>
      <p:pic>
        <p:nvPicPr>
          <p:cNvPr id="10" name="Picture 9" descr="whirling dervishes.JPG"/>
          <p:cNvPicPr>
            <a:picLocks noChangeAspect="1"/>
          </p:cNvPicPr>
          <p:nvPr/>
        </p:nvPicPr>
        <p:blipFill>
          <a:blip r:embed="rId6" cstate="print"/>
          <a:stretch>
            <a:fillRect/>
          </a:stretch>
        </p:blipFill>
        <p:spPr>
          <a:xfrm rot="633425">
            <a:off x="2964286" y="2750434"/>
            <a:ext cx="2770712" cy="212481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par>
                          <p:cTn id="15" fill="hold">
                            <p:stCondLst>
                              <p:cond delay="4000"/>
                            </p:stCondLst>
                            <p:childTnLst>
                              <p:par>
                                <p:cTn id="16" presetID="21"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par>
                          <p:cTn id="19" fill="hold">
                            <p:stCondLst>
                              <p:cond delay="6000"/>
                            </p:stCondLst>
                            <p:childTnLst>
                              <p:par>
                                <p:cTn id="20" presetID="21"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par>
                          <p:cTn id="23" fill="hold">
                            <p:stCondLst>
                              <p:cond delay="8000"/>
                            </p:stCondLst>
                            <p:childTnLst>
                              <p:par>
                                <p:cTn id="24" presetID="21"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E9A78B-3F51-59BF-5E65-3ACF68380457}"/>
              </a:ext>
            </a:extLst>
          </p:cNvPr>
          <p:cNvSpPr/>
          <p:nvPr/>
        </p:nvSpPr>
        <p:spPr>
          <a:xfrm>
            <a:off x="0" y="0"/>
            <a:ext cx="8610600" cy="457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Placeholder 5" descr="A person sitting at a table reading a book&#10;&#10;Description automatically generated">
            <a:extLst>
              <a:ext uri="{FF2B5EF4-FFF2-40B4-BE49-F238E27FC236}">
                <a16:creationId xmlns:a16="http://schemas.microsoft.com/office/drawing/2014/main" id="{8A93E425-57E1-FDB8-8DC5-085FE6A38AA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6" b="1346"/>
          <a:stretch>
            <a:fillRect/>
          </a:stretch>
        </p:blipFill>
        <p:spPr>
          <a:xfrm>
            <a:off x="762000" y="469037"/>
            <a:ext cx="4876800" cy="3657600"/>
          </a:xfrm>
          <a:prstGeom prst="rect">
            <a:avLst/>
          </a:prstGeom>
          <a:solidFill>
            <a:srgbClr val="FFFFFF">
              <a:shade val="85000"/>
            </a:srgbClr>
          </a:solidFill>
          <a:ln w="190500" cap="sq">
            <a:solidFill>
              <a:srgbClr val="6785E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 Placeholder 2">
            <a:extLst>
              <a:ext uri="{FF2B5EF4-FFF2-40B4-BE49-F238E27FC236}">
                <a16:creationId xmlns:a16="http://schemas.microsoft.com/office/drawing/2014/main" id="{7908C8B8-5B67-2907-A98C-EED2D14FFC21}"/>
              </a:ext>
            </a:extLst>
          </p:cNvPr>
          <p:cNvSpPr>
            <a:spLocks noGrp="1"/>
          </p:cNvSpPr>
          <p:nvPr>
            <p:ph type="body" sz="quarter" idx="11"/>
          </p:nvPr>
        </p:nvSpPr>
        <p:spPr>
          <a:xfrm>
            <a:off x="0" y="4572000"/>
            <a:ext cx="8610600" cy="2209800"/>
          </a:xfrm>
          <a:ln w="38100"/>
        </p:spPr>
        <p:style>
          <a:lnRef idx="1">
            <a:schemeClr val="accent1"/>
          </a:lnRef>
          <a:fillRef idx="2">
            <a:schemeClr val="accent1"/>
          </a:fillRef>
          <a:effectRef idx="1">
            <a:schemeClr val="accent1"/>
          </a:effectRef>
          <a:fontRef idx="minor">
            <a:schemeClr val="dk1"/>
          </a:fontRef>
        </p:style>
        <p:txBody>
          <a:bodyPr>
            <a:noAutofit/>
          </a:bodyPr>
          <a:lstStyle/>
          <a:p>
            <a:pPr algn="l"/>
            <a:endParaRPr lang="en-US" sz="1800" b="1" i="0" u="none" strike="noStrike" baseline="0" dirty="0">
              <a:solidFill>
                <a:srgbClr val="1D81EF"/>
              </a:solidFill>
              <a:latin typeface="Calibri" panose="020F0502020204030204" pitchFamily="34" charset="0"/>
            </a:endParaRPr>
          </a:p>
          <a:p>
            <a:pPr algn="l"/>
            <a:r>
              <a:rPr lang="en-US" sz="1800" b="1" i="0" u="none" strike="noStrike" baseline="0" dirty="0">
                <a:solidFill>
                  <a:srgbClr val="1D81EF"/>
                </a:solidFill>
                <a:latin typeface="Calibri" panose="020F0502020204030204" pitchFamily="34" charset="0"/>
              </a:rPr>
              <a:t>As divine spiritual human beings and writers, we are always traveling in our hearts and minds, guided by our writing muse. Every thought has energy, every breath carries memory. And every word that we write becomes a testament to our soul’s journey.</a:t>
            </a:r>
          </a:p>
          <a:p>
            <a:pPr algn="l"/>
            <a:r>
              <a:rPr lang="en-US" sz="1800" b="1" i="0" u="none" strike="noStrike" baseline="0" dirty="0">
                <a:solidFill>
                  <a:srgbClr val="1D81EF"/>
                </a:solidFill>
                <a:latin typeface="Calibri" panose="020F0502020204030204" pitchFamily="34" charset="0"/>
              </a:rPr>
              <a:t>	Writing is more than just words on a page. It represents a profound connection with our deepest self, our experiences, and the surrounding universe. </a:t>
            </a:r>
            <a:endParaRPr lang="en-US" sz="1800" b="1" dirty="0">
              <a:solidFill>
                <a:srgbClr val="1D81EF"/>
              </a:solidFill>
            </a:endParaRPr>
          </a:p>
        </p:txBody>
      </p:sp>
      <p:sp>
        <p:nvSpPr>
          <p:cNvPr id="8" name="TextBox 7">
            <a:extLst>
              <a:ext uri="{FF2B5EF4-FFF2-40B4-BE49-F238E27FC236}">
                <a16:creationId xmlns:a16="http://schemas.microsoft.com/office/drawing/2014/main" id="{211C9662-750A-3CA5-354F-4C8B63401EB7}"/>
              </a:ext>
            </a:extLst>
          </p:cNvPr>
          <p:cNvSpPr txBox="1"/>
          <p:nvPr/>
        </p:nvSpPr>
        <p:spPr>
          <a:xfrm rot="21151757">
            <a:off x="6265046" y="938953"/>
            <a:ext cx="1676400" cy="1938992"/>
          </a:xfrm>
          <a:prstGeom prst="rect">
            <a:avLst/>
          </a:prstGeom>
          <a:ln w="38100">
            <a:solidFill>
              <a:srgbClr val="1D81EF"/>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2400" b="1" dirty="0">
              <a:solidFill>
                <a:srgbClr val="1D81EF"/>
              </a:solidFill>
              <a:latin typeface="Pristina" panose="03060402040406080204" pitchFamily="66" charset="0"/>
            </a:endParaRPr>
          </a:p>
          <a:p>
            <a:pPr algn="ctr"/>
            <a:r>
              <a:rPr lang="en-US" sz="2400" b="1" dirty="0">
                <a:solidFill>
                  <a:srgbClr val="1D81EF"/>
                </a:solidFill>
                <a:latin typeface="Pristina" panose="03060402040406080204" pitchFamily="66" charset="0"/>
              </a:rPr>
              <a:t>Colleen</a:t>
            </a:r>
          </a:p>
          <a:p>
            <a:pPr algn="ctr"/>
            <a:r>
              <a:rPr lang="en-US" sz="2400" b="1" dirty="0">
                <a:solidFill>
                  <a:srgbClr val="1D81EF"/>
                </a:solidFill>
                <a:latin typeface="Pristina" panose="03060402040406080204" pitchFamily="66" charset="0"/>
              </a:rPr>
              <a:t>Grace</a:t>
            </a:r>
          </a:p>
          <a:p>
            <a:pPr algn="ctr"/>
            <a:r>
              <a:rPr lang="en-US" sz="2400" b="1" dirty="0" err="1">
                <a:solidFill>
                  <a:srgbClr val="1D81EF"/>
                </a:solidFill>
                <a:latin typeface="Pristina" panose="03060402040406080204" pitchFamily="66" charset="0"/>
              </a:rPr>
              <a:t>Clabby</a:t>
            </a:r>
            <a:endParaRPr lang="en-US" sz="2400" b="1" dirty="0">
              <a:solidFill>
                <a:srgbClr val="1D81EF"/>
              </a:solidFill>
              <a:latin typeface="Pristina" panose="03060402040406080204" pitchFamily="66" charset="0"/>
            </a:endParaRPr>
          </a:p>
          <a:p>
            <a:pPr algn="ctr"/>
            <a:endParaRPr lang="en-US" sz="2400" b="1" dirty="0">
              <a:solidFill>
                <a:srgbClr val="1D81EF"/>
              </a:solidFill>
              <a:latin typeface="Pristina" panose="03060402040406080204" pitchFamily="66" charset="0"/>
            </a:endParaRPr>
          </a:p>
        </p:txBody>
      </p:sp>
    </p:spTree>
    <p:extLst>
      <p:ext uri="{BB962C8B-B14F-4D97-AF65-F5344CB8AC3E}">
        <p14:creationId xmlns:p14="http://schemas.microsoft.com/office/powerpoint/2010/main" val="1318622355"/>
      </p:ext>
    </p:extLst>
  </p:cSld>
  <p:clrMapOvr>
    <a:masterClrMapping/>
  </p:clrMapOvr>
  <p:transition spd="slow" advClick="0" advTm="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6"/>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8"/>
                                        </p:tgtEl>
                                        <p:attrNameLst>
                                          <p:attrName>r</p:attrName>
                                        </p:attrNameLst>
                                      </p:cBhvr>
                                    </p:animRot>
                                  </p:childTnLst>
                                </p:cTn>
                              </p:par>
                              <p:par>
                                <p:cTn id="9" presetID="42"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8610600" cy="68580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Cambodia.JPG"/>
          <p:cNvPicPr>
            <a:picLocks noGrp="1" noChangeAspect="1"/>
          </p:cNvPicPr>
          <p:nvPr>
            <p:ph type="pic" sz="quarter" idx="26"/>
          </p:nvPr>
        </p:nvPicPr>
        <p:blipFill>
          <a:blip r:embed="rId2" cstate="print"/>
          <a:srcRect l="19154" r="19154"/>
          <a:stretch>
            <a:fillRect/>
          </a:stretch>
        </p:blipFill>
        <p:spPr>
          <a:prstGeom prst="rect">
            <a:avLst/>
          </a:prstGeom>
          <a:ln>
            <a:noFill/>
          </a:ln>
          <a:effectLst>
            <a:softEdge rad="112500"/>
          </a:effectLst>
        </p:spPr>
      </p:pic>
      <p:pic>
        <p:nvPicPr>
          <p:cNvPr id="15" name="Picture Placeholder 14" descr="Papua New Guinea.JPG"/>
          <p:cNvPicPr>
            <a:picLocks noGrp="1" noChangeAspect="1"/>
          </p:cNvPicPr>
          <p:nvPr>
            <p:ph type="pic" sz="quarter" idx="29"/>
          </p:nvPr>
        </p:nvPicPr>
        <p:blipFill>
          <a:blip r:embed="rId3" cstate="print"/>
          <a:srcRect l="9229" r="9229"/>
          <a:stretch>
            <a:fillRect/>
          </a:stretch>
        </p:blipFill>
        <p:spPr>
          <a:prstGeom prst="rect">
            <a:avLst/>
          </a:prstGeom>
          <a:ln>
            <a:noFill/>
          </a:ln>
          <a:effectLst>
            <a:softEdge rad="112500"/>
          </a:effectLst>
        </p:spPr>
      </p:pic>
      <p:pic>
        <p:nvPicPr>
          <p:cNvPr id="14" name="Picture Placeholder 13" descr="Lotus temple at night.jpg"/>
          <p:cNvPicPr>
            <a:picLocks noGrp="1" noChangeAspect="1"/>
          </p:cNvPicPr>
          <p:nvPr>
            <p:ph type="pic" sz="quarter" idx="30"/>
          </p:nvPr>
        </p:nvPicPr>
        <p:blipFill>
          <a:blip r:embed="rId4" cstate="print"/>
          <a:srcRect l="8400" r="8400"/>
          <a:stretch>
            <a:fillRect/>
          </a:stretch>
        </p:blipFill>
        <p:spPr>
          <a:prstGeom prst="rect">
            <a:avLst/>
          </a:prstGeom>
          <a:ln>
            <a:noFill/>
          </a:ln>
          <a:effectLst>
            <a:softEdge rad="112500"/>
          </a:effectLst>
        </p:spPr>
      </p:pic>
      <p:pic>
        <p:nvPicPr>
          <p:cNvPr id="17" name="Picture Placeholder 16" descr="Uganda.JPG"/>
          <p:cNvPicPr>
            <a:picLocks noGrp="1" noChangeAspect="1"/>
          </p:cNvPicPr>
          <p:nvPr>
            <p:ph type="pic" sz="quarter" idx="28"/>
          </p:nvPr>
        </p:nvPicPr>
        <p:blipFill>
          <a:blip r:embed="rId5" cstate="print"/>
          <a:srcRect l="12918" r="12918"/>
          <a:stretch>
            <a:fillRect/>
          </a:stretch>
        </p:blipFill>
        <p:spPr>
          <a:prstGeom prst="rect">
            <a:avLst/>
          </a:prstGeom>
          <a:ln>
            <a:noFill/>
          </a:ln>
          <a:effectLst>
            <a:softEdge rad="112500"/>
          </a:effectLst>
        </p:spPr>
      </p:pic>
      <p:pic>
        <p:nvPicPr>
          <p:cNvPr id="18" name="Picture Placeholder 17" descr="USA 2.JPG"/>
          <p:cNvPicPr>
            <a:picLocks noGrp="1" noChangeAspect="1"/>
          </p:cNvPicPr>
          <p:nvPr>
            <p:ph type="pic" sz="quarter" idx="27"/>
          </p:nvPr>
        </p:nvPicPr>
        <p:blipFill>
          <a:blip r:embed="rId6" cstate="print"/>
          <a:srcRect l="25235" r="25235"/>
          <a:stretch>
            <a:fillRect/>
          </a:stretch>
        </p:blipFill>
        <p:spPr>
          <a:prstGeom prst="rect">
            <a:avLst/>
          </a:prstGeom>
          <a:ln>
            <a:noFill/>
          </a:ln>
          <a:effectLst>
            <a:softEdge rad="112500"/>
          </a:effectLst>
        </p:spPr>
      </p:pic>
      <p:sp>
        <p:nvSpPr>
          <p:cNvPr id="21" name="TextBox 20"/>
          <p:cNvSpPr txBox="1"/>
          <p:nvPr/>
        </p:nvSpPr>
        <p:spPr>
          <a:xfrm>
            <a:off x="0" y="3276600"/>
            <a:ext cx="8610600" cy="1569660"/>
          </a:xfrm>
          <a:prstGeom prst="rect">
            <a:avLst/>
          </a:prstGeom>
          <a:noFill/>
        </p:spPr>
        <p:txBody>
          <a:bodyPr wrap="square" rtlCol="0">
            <a:spAutoFit/>
          </a:bodyPr>
          <a:lstStyle/>
          <a:p>
            <a:pPr algn="ctr"/>
            <a:r>
              <a:rPr lang="en-US" sz="2400" b="1" dirty="0">
                <a:solidFill>
                  <a:srgbClr val="FFFFFF"/>
                </a:solidFill>
                <a:cs typeface="Aparajita" pitchFamily="34" charset="0"/>
              </a:rPr>
              <a:t>The art of building, or architecture, is the </a:t>
            </a:r>
            <a:r>
              <a:rPr lang="en-US" sz="2400" b="1" dirty="0">
                <a:solidFill>
                  <a:schemeClr val="bg1"/>
                </a:solidFill>
                <a:cs typeface="Aparajita" pitchFamily="34" charset="0"/>
              </a:rPr>
              <a:t>beginning of all the arts that lie outside the person; </a:t>
            </a:r>
            <a:r>
              <a:rPr lang="en-US" sz="2400" b="1" dirty="0">
                <a:solidFill>
                  <a:srgbClr val="FFFFFF"/>
                </a:solidFill>
                <a:cs typeface="Aparajita" pitchFamily="34" charset="0"/>
              </a:rPr>
              <a:t>and in the end they unite.</a:t>
            </a:r>
          </a:p>
          <a:p>
            <a:pPr algn="ctr"/>
            <a:endParaRPr lang="en-US" sz="2400" b="1" dirty="0">
              <a:solidFill>
                <a:schemeClr val="bg1"/>
              </a:solidFill>
              <a:latin typeface="Pristina" pitchFamily="66" charset="0"/>
            </a:endParaRPr>
          </a:p>
          <a:p>
            <a:pPr algn="ctr"/>
            <a:r>
              <a:rPr lang="en-US" sz="2400" b="1" dirty="0">
                <a:solidFill>
                  <a:schemeClr val="bg1"/>
                </a:solidFill>
                <a:latin typeface="Pristina" pitchFamily="66" charset="0"/>
              </a:rPr>
              <a:t>Havelock Ellis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2000"/>
                                        <p:tgtEl>
                                          <p:spTgt spid="21">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dissolve">
                                      <p:cBhvr>
                                        <p:cTn id="11" dur="1000"/>
                                        <p:tgtEl>
                                          <p:spTgt spid="21">
                                            <p:txEl>
                                              <p:pRg st="2" end="2"/>
                                            </p:txEl>
                                          </p:spTgt>
                                        </p:tgtEl>
                                      </p:cBhvr>
                                    </p:animEffect>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childTnLst>
                          </p:cTn>
                        </p:par>
                        <p:par>
                          <p:cTn id="25" fill="hold">
                            <p:stCondLst>
                              <p:cond delay="40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 calcmode="lin" valueType="num">
                                      <p:cBhvr>
                                        <p:cTn id="30" dur="1000" fill="hold"/>
                                        <p:tgtEl>
                                          <p:spTgt spid="17"/>
                                        </p:tgtEl>
                                        <p:attrNameLst>
                                          <p:attrName>style.rotation</p:attrName>
                                        </p:attrNameLst>
                                      </p:cBhvr>
                                      <p:tavLst>
                                        <p:tav tm="0">
                                          <p:val>
                                            <p:fltVal val="90"/>
                                          </p:val>
                                        </p:tav>
                                        <p:tav tm="100000">
                                          <p:val>
                                            <p:fltVal val="0"/>
                                          </p:val>
                                        </p:tav>
                                      </p:tavLst>
                                    </p:anim>
                                    <p:animEffect transition="in" filter="fade">
                                      <p:cBhvr>
                                        <p:cTn id="31" dur="1000"/>
                                        <p:tgtEl>
                                          <p:spTgt spid="17"/>
                                        </p:tgtEl>
                                      </p:cBhvr>
                                    </p:animEffect>
                                  </p:childTnLst>
                                </p:cTn>
                              </p:par>
                            </p:childTnLst>
                          </p:cTn>
                        </p:par>
                        <p:par>
                          <p:cTn id="32" fill="hold">
                            <p:stCondLst>
                              <p:cond delay="5000"/>
                            </p:stCondLst>
                            <p:childTnLst>
                              <p:par>
                                <p:cTn id="33" presetID="31"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6DCB9C43-F583-21E5-2995-5D9EC67A2BEF}"/>
              </a:ext>
            </a:extLst>
          </p:cNvPr>
          <p:cNvSpPr txBox="1">
            <a:spLocks/>
          </p:cNvSpPr>
          <p:nvPr/>
        </p:nvSpPr>
        <p:spPr>
          <a:xfrm>
            <a:off x="190500" y="4969331"/>
            <a:ext cx="7543800" cy="1219200"/>
          </a:xfrm>
          <a:prstGeom prst="rect">
            <a:avLst/>
          </a:prstGeom>
          <a:solidFill>
            <a:schemeClr val="accent6"/>
          </a:solidFill>
        </p:spPr>
        <p:txBody>
          <a:bodyPr vert="horz" rtlCol="0" anchor="ctr">
            <a:noAutofit/>
          </a:bodyPr>
          <a:lstStyle>
            <a:lvl1pPr marL="0" indent="0" algn="l" rtl="0" eaLnBrk="1" latinLnBrk="0" hangingPunct="1">
              <a:spcBef>
                <a:spcPct val="20000"/>
              </a:spcBef>
              <a:buFontTx/>
              <a:buNone/>
              <a:defRPr sz="1200" kern="1200">
                <a:solidFill>
                  <a:srgbClr val="FFFFFF"/>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pPr algn="ctr"/>
            <a:endParaRPr lang="en-US" sz="2400" b="1" dirty="0">
              <a:latin typeface="Pristina" pitchFamily="66" charset="0"/>
            </a:endParaRPr>
          </a:p>
        </p:txBody>
      </p:sp>
      <p:pic>
        <p:nvPicPr>
          <p:cNvPr id="14" name="Picture Placeholder 13" descr="glass flowers.JPG"/>
          <p:cNvPicPr>
            <a:picLocks noGrp="1" noChangeAspect="1"/>
          </p:cNvPicPr>
          <p:nvPr>
            <p:ph type="pic" sz="quarter" idx="11"/>
          </p:nvPr>
        </p:nvPicPr>
        <p:blipFill>
          <a:blip r:embed="rId2" cstate="print"/>
          <a:srcRect l="454" r="454"/>
          <a:stretch>
            <a:fillRect/>
          </a:stretch>
        </p:blipFill>
        <p:spPr>
          <a:prstGeom prst="rect">
            <a:avLst/>
          </a:prstGeom>
          <a:ln>
            <a:noFill/>
          </a:ln>
          <a:effectLst>
            <a:softEdge rad="112500"/>
          </a:effectLst>
        </p:spPr>
      </p:pic>
      <p:sp>
        <p:nvSpPr>
          <p:cNvPr id="5" name="Text Placeholder 4"/>
          <p:cNvSpPr>
            <a:spLocks noGrp="1"/>
          </p:cNvSpPr>
          <p:nvPr>
            <p:ph type="body" sz="quarter" idx="16"/>
          </p:nvPr>
        </p:nvSpPr>
        <p:spPr>
          <a:xfrm>
            <a:off x="876300" y="4503965"/>
            <a:ext cx="6286500" cy="381000"/>
          </a:xfrm>
        </p:spPr>
        <p:txBody>
          <a:bodyPr>
            <a:noAutofit/>
          </a:bodyPr>
          <a:lstStyle/>
          <a:p>
            <a:pPr algn="ctr"/>
            <a:r>
              <a:rPr lang="en-US" sz="2400" b="1" dirty="0">
                <a:latin typeface="Pristina" pitchFamily="66" charset="0"/>
              </a:rPr>
              <a:t>Julia Cameron</a:t>
            </a:r>
          </a:p>
        </p:txBody>
      </p:sp>
      <p:pic>
        <p:nvPicPr>
          <p:cNvPr id="11" name="Picture Placeholder 10" descr="wind chimes.JPG"/>
          <p:cNvPicPr>
            <a:picLocks noGrp="1" noChangeAspect="1"/>
          </p:cNvPicPr>
          <p:nvPr>
            <p:ph type="pic" sz="quarter" idx="18"/>
          </p:nvPr>
        </p:nvPicPr>
        <p:blipFill>
          <a:blip r:embed="rId3" cstate="print"/>
          <a:srcRect t="16667" b="16667"/>
          <a:stretch>
            <a:fillRect/>
          </a:stretch>
        </p:blipFill>
        <p:spPr>
          <a:xfrm>
            <a:off x="5257800" y="2209800"/>
            <a:ext cx="2209800" cy="2209800"/>
          </a:xfrm>
          <a:prstGeom prst="rect">
            <a:avLst/>
          </a:prstGeom>
          <a:ln>
            <a:noFill/>
          </a:ln>
          <a:effectLst>
            <a:softEdge rad="112500"/>
          </a:effectLst>
        </p:spPr>
      </p:pic>
      <p:pic>
        <p:nvPicPr>
          <p:cNvPr id="10" name="Picture Placeholder 9" descr="woven gourd.JPG"/>
          <p:cNvPicPr>
            <a:picLocks noGrp="1" noChangeAspect="1"/>
          </p:cNvPicPr>
          <p:nvPr>
            <p:ph type="pic" sz="quarter" idx="19"/>
          </p:nvPr>
        </p:nvPicPr>
        <p:blipFill>
          <a:blip r:embed="rId4" cstate="print"/>
          <a:stretch>
            <a:fillRect/>
          </a:stretch>
        </p:blipFill>
        <p:spPr>
          <a:xfrm>
            <a:off x="3200400" y="2209800"/>
            <a:ext cx="1637119" cy="2209800"/>
          </a:xfrm>
          <a:prstGeom prst="rect">
            <a:avLst/>
          </a:prstGeom>
          <a:ln>
            <a:noFill/>
          </a:ln>
          <a:effectLst>
            <a:softEdge rad="112500"/>
          </a:effectLst>
        </p:spPr>
      </p:pic>
      <p:sp>
        <p:nvSpPr>
          <p:cNvPr id="17" name="TextBox 16"/>
          <p:cNvSpPr txBox="1"/>
          <p:nvPr/>
        </p:nvSpPr>
        <p:spPr>
          <a:xfrm>
            <a:off x="762000" y="304800"/>
            <a:ext cx="6400800" cy="1200329"/>
          </a:xfrm>
          <a:prstGeom prst="rect">
            <a:avLst/>
          </a:prstGeom>
          <a:noFill/>
        </p:spPr>
        <p:txBody>
          <a:bodyPr wrap="square" rtlCol="0">
            <a:spAutoFit/>
          </a:bodyPr>
          <a:lstStyle/>
          <a:p>
            <a:pPr algn="ctr"/>
            <a:r>
              <a:rPr lang="en-US" sz="2400" b="1" dirty="0">
                <a:solidFill>
                  <a:schemeClr val="bg1"/>
                </a:solidFill>
                <a:cs typeface="Aparajita" pitchFamily="34" charset="0"/>
              </a:rPr>
              <a:t>When we open ourselves to our creativity,</a:t>
            </a:r>
          </a:p>
          <a:p>
            <a:pPr algn="ctr"/>
            <a:r>
              <a:rPr lang="en-US" sz="2400" b="1" dirty="0">
                <a:solidFill>
                  <a:schemeClr val="bg1"/>
                </a:solidFill>
                <a:cs typeface="Aparajita" pitchFamily="34" charset="0"/>
              </a:rPr>
              <a:t>we open ourselves to the Creator’s creativity</a:t>
            </a:r>
          </a:p>
          <a:p>
            <a:pPr algn="ctr"/>
            <a:r>
              <a:rPr lang="en-US" sz="2400" b="1" dirty="0">
                <a:solidFill>
                  <a:schemeClr val="bg1"/>
                </a:solidFill>
                <a:cs typeface="Aparajita" pitchFamily="34" charset="0"/>
              </a:rPr>
              <a:t>within us and our lives.</a:t>
            </a:r>
          </a:p>
        </p:txBody>
      </p:sp>
      <p:pic>
        <p:nvPicPr>
          <p:cNvPr id="9" name="Picture 8" descr="paintbrushes.JPG"/>
          <p:cNvPicPr>
            <a:picLocks noChangeAspect="1"/>
          </p:cNvPicPr>
          <p:nvPr/>
        </p:nvPicPr>
        <p:blipFill>
          <a:blip r:embed="rId5" cstate="print"/>
          <a:stretch>
            <a:fillRect/>
          </a:stretch>
        </p:blipFill>
        <p:spPr>
          <a:xfrm>
            <a:off x="304800" y="5007431"/>
            <a:ext cx="7315200" cy="11430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1000"/>
                                        <p:tgtEl>
                                          <p:spTgt spid="17">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dissolve">
                                      <p:cBhvr>
                                        <p:cTn id="11" dur="1000"/>
                                        <p:tgtEl>
                                          <p:spTgt spid="17">
                                            <p:txEl>
                                              <p:pRg st="1" end="1"/>
                                            </p:txEl>
                                          </p:spTgt>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dissolve">
                                      <p:cBhvr>
                                        <p:cTn id="15" dur="1000"/>
                                        <p:tgtEl>
                                          <p:spTgt spid="17">
                                            <p:txEl>
                                              <p:pRg st="2" end="2"/>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dissolve">
                                      <p:cBhvr>
                                        <p:cTn id="19" dur="500"/>
                                        <p:tgtEl>
                                          <p:spTgt spid="5">
                                            <p:txEl>
                                              <p:pRg st="0" end="0"/>
                                            </p:txEl>
                                          </p:spTgt>
                                        </p:tgtEl>
                                      </p:cBhvr>
                                    </p:animEffect>
                                  </p:childTnLst>
                                </p:cTn>
                              </p:par>
                            </p:childTnLst>
                          </p:cTn>
                        </p:par>
                        <p:par>
                          <p:cTn id="20" fill="hold">
                            <p:stCondLst>
                              <p:cond delay="3500"/>
                            </p:stCondLst>
                            <p:childTnLst>
                              <p:par>
                                <p:cTn id="21" presetID="9" presetClass="entr" presetSubtype="0" fill="hold" nodeType="afterEffect" nodePh="1">
                                  <p:stCondLst>
                                    <p:cond delay="0"/>
                                  </p:stCondLst>
                                  <p:endCondLst>
                                    <p:cond evt="begin" delay="0">
                                      <p:tn val="21"/>
                                    </p:cond>
                                  </p:end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dissolve">
                                      <p:cBhvr>
                                        <p:cTn id="23" dur="500"/>
                                        <p:tgtEl>
                                          <p:spTgt spid="12">
                                            <p:txEl>
                                              <p:pRg st="0" end="0"/>
                                            </p:txEl>
                                          </p:spTgt>
                                        </p:tgtEl>
                                      </p:cBhvr>
                                    </p:animEffect>
                                  </p:childTnLst>
                                </p:cTn>
                              </p:par>
                            </p:childTnLst>
                          </p:cTn>
                        </p:par>
                        <p:par>
                          <p:cTn id="24" fill="hold">
                            <p:stCondLst>
                              <p:cond delay="4000"/>
                            </p:stCondLst>
                            <p:childTnLst>
                              <p:par>
                                <p:cTn id="25" presetID="21"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par>
                                <p:cTn id="28" presetID="21"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par>
                                <p:cTn id="31" presetID="21"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10600" cy="6858000"/>
          </a:xfrm>
          <a:prstGeom prst="rect">
            <a:avLst/>
          </a:prstGeom>
          <a:blipFill>
            <a:blip r:embed="rId2" cstate="print"/>
            <a:tile tx="0" ty="0" sx="100000" sy="100000" flip="none" algn="tl"/>
          </a:blip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4" name="Picture Placeholder 3" descr="poet.JPG"/>
          <p:cNvPicPr>
            <a:picLocks noGrp="1" noChangeAspect="1"/>
          </p:cNvPicPr>
          <p:nvPr>
            <p:ph type="pic" sz="quarter" idx="10"/>
          </p:nvPr>
        </p:nvPicPr>
        <p:blipFill>
          <a:blip r:embed="rId3" cstate="print"/>
          <a:srcRect l="16762" r="16762"/>
          <a:stretch>
            <a:fillRect/>
          </a:stretch>
        </p:blipFill>
        <p:spPr>
          <a:prstGeom prst="rect">
            <a:avLst/>
          </a:prstGeom>
          <a:ln>
            <a:noFill/>
          </a:ln>
          <a:effectLst>
            <a:softEdge rad="112500"/>
          </a:effectLst>
        </p:spPr>
      </p:pic>
      <p:sp>
        <p:nvSpPr>
          <p:cNvPr id="3" name="Text Placeholder 2"/>
          <p:cNvSpPr>
            <a:spLocks noGrp="1"/>
          </p:cNvSpPr>
          <p:nvPr>
            <p:ph type="body" sz="quarter" idx="11"/>
          </p:nvPr>
        </p:nvSpPr>
        <p:spPr>
          <a:xfrm>
            <a:off x="533400" y="5715000"/>
            <a:ext cx="7467600" cy="990600"/>
          </a:xfrm>
        </p:spPr>
        <p:txBody>
          <a:bodyPr>
            <a:normAutofit lnSpcReduction="10000"/>
          </a:bodyPr>
          <a:lstStyle/>
          <a:p>
            <a:pPr lvl="0"/>
            <a:r>
              <a:rPr lang="en-US" sz="3200" b="1" dirty="0">
                <a:solidFill>
                  <a:srgbClr val="0070C0"/>
                </a:solidFill>
                <a:cs typeface="Aparajita" pitchFamily="34" charset="0"/>
              </a:rPr>
              <a:t>The poet is the priest of the invisible</a:t>
            </a:r>
            <a:r>
              <a:rPr lang="en-US" sz="3200" b="1" dirty="0">
                <a:solidFill>
                  <a:srgbClr val="0070C0"/>
                </a:solidFill>
              </a:rPr>
              <a:t>.</a:t>
            </a:r>
          </a:p>
          <a:p>
            <a:pPr lvl="0"/>
            <a:r>
              <a:rPr lang="en-US" b="1" dirty="0">
                <a:solidFill>
                  <a:srgbClr val="0070C0"/>
                </a:solidFill>
                <a:latin typeface="Pristina" pitchFamily="66" charset="0"/>
              </a:rPr>
              <a:t>Wallace Stevens      </a:t>
            </a:r>
          </a:p>
          <a:p>
            <a:endParaRPr lang="en-US"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2000"/>
                                        <p:tgtEl>
                                          <p:spTgt spid="3">
                                            <p:txEl>
                                              <p:pRg st="1" end="1"/>
                                            </p:txEl>
                                          </p:spTgt>
                                        </p:tgtEl>
                                      </p:cBhvr>
                                    </p:animEffect>
                                  </p:childTnLst>
                                </p:cTn>
                              </p:par>
                              <p:par>
                                <p:cTn id="11" presetID="6" presetClass="entr" presetSubtype="3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86106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7" descr="navajo rug weavers.JPG"/>
          <p:cNvPicPr>
            <a:picLocks noChangeAspect="1"/>
          </p:cNvPicPr>
          <p:nvPr/>
        </p:nvPicPr>
        <p:blipFill>
          <a:blip r:embed="rId2" cstate="print"/>
          <a:stretch>
            <a:fillRect/>
          </a:stretch>
        </p:blipFill>
        <p:spPr>
          <a:xfrm>
            <a:off x="2438400" y="2743200"/>
            <a:ext cx="5189351" cy="3124200"/>
          </a:xfrm>
          <a:prstGeom prst="rect">
            <a:avLst/>
          </a:prstGeom>
          <a:solidFill>
            <a:schemeClr val="bg1"/>
          </a:solidFill>
          <a:ln w="34925" cap="rnd" cmpd="sng" algn="ctr">
            <a:noFill/>
            <a:prstDash val="solid"/>
          </a:ln>
          <a:effectLst>
            <a:softEdge rad="112500"/>
          </a:effectLst>
        </p:spPr>
      </p:pic>
      <p:pic>
        <p:nvPicPr>
          <p:cNvPr id="20" name="Content Placeholder 7" descr="navajo rug weavers.JPG"/>
          <p:cNvPicPr>
            <a:picLocks noChangeAspect="1"/>
          </p:cNvPicPr>
          <p:nvPr/>
        </p:nvPicPr>
        <p:blipFill>
          <a:blip r:embed="rId3" cstate="print"/>
          <a:stretch>
            <a:fillRect/>
          </a:stretch>
        </p:blipFill>
        <p:spPr>
          <a:xfrm>
            <a:off x="3733800" y="685800"/>
            <a:ext cx="1877906" cy="2485465"/>
          </a:xfrm>
          <a:prstGeom prst="rect">
            <a:avLst/>
          </a:prstGeom>
          <a:solidFill>
            <a:schemeClr val="bg1"/>
          </a:solidFill>
          <a:ln w="34925" cap="rnd" cmpd="sng" algn="ctr">
            <a:noFill/>
            <a:prstDash val="solid"/>
          </a:ln>
          <a:effectLst>
            <a:softEdge rad="112500"/>
          </a:effectLst>
        </p:spPr>
      </p:pic>
      <p:pic>
        <p:nvPicPr>
          <p:cNvPr id="9" name="Content Placeholder 7" descr="navajo rug weavers.JPG"/>
          <p:cNvPicPr>
            <a:picLocks noChangeAspect="1"/>
          </p:cNvPicPr>
          <p:nvPr/>
        </p:nvPicPr>
        <p:blipFill>
          <a:blip r:embed="rId4" cstate="print"/>
          <a:stretch>
            <a:fillRect/>
          </a:stretch>
        </p:blipFill>
        <p:spPr>
          <a:xfrm rot="593721">
            <a:off x="5728826" y="1497836"/>
            <a:ext cx="2542492" cy="2154653"/>
          </a:xfrm>
          <a:prstGeom prst="rect">
            <a:avLst/>
          </a:prstGeom>
          <a:solidFill>
            <a:schemeClr val="bg1"/>
          </a:solidFill>
          <a:ln w="34925" cap="rnd" cmpd="sng" algn="ctr">
            <a:noFill/>
            <a:prstDash val="solid"/>
          </a:ln>
          <a:effectLst>
            <a:softEdge rad="112500"/>
          </a:effectLst>
        </p:spPr>
      </p:pic>
      <p:pic>
        <p:nvPicPr>
          <p:cNvPr id="10" name="Picture 9" descr="Masked Troupe.JPG"/>
          <p:cNvPicPr>
            <a:picLocks noChangeAspect="1"/>
          </p:cNvPicPr>
          <p:nvPr/>
        </p:nvPicPr>
        <p:blipFill>
          <a:blip r:embed="rId5" cstate="print"/>
          <a:stretch>
            <a:fillRect/>
          </a:stretch>
        </p:blipFill>
        <p:spPr>
          <a:xfrm rot="20870558">
            <a:off x="5254796" y="4361943"/>
            <a:ext cx="3303453" cy="2185360"/>
          </a:xfrm>
          <a:prstGeom prst="rect">
            <a:avLst/>
          </a:prstGeom>
          <a:ln>
            <a:noFill/>
          </a:ln>
          <a:effectLst>
            <a:softEdge rad="112500"/>
          </a:effectLst>
        </p:spPr>
      </p:pic>
      <p:sp>
        <p:nvSpPr>
          <p:cNvPr id="12" name="TextBox 11"/>
          <p:cNvSpPr txBox="1"/>
          <p:nvPr/>
        </p:nvSpPr>
        <p:spPr>
          <a:xfrm>
            <a:off x="2286000" y="6172200"/>
            <a:ext cx="3657600" cy="461665"/>
          </a:xfrm>
          <a:prstGeom prst="rect">
            <a:avLst/>
          </a:prstGeom>
          <a:noFill/>
        </p:spPr>
        <p:txBody>
          <a:bodyPr wrap="square" rtlCol="0">
            <a:spAutoFit/>
          </a:bodyPr>
          <a:lstStyle/>
          <a:p>
            <a:pPr algn="ctr"/>
            <a:r>
              <a:rPr lang="en-US" sz="2400" b="1" dirty="0">
                <a:solidFill>
                  <a:schemeClr val="bg1"/>
                </a:solidFill>
                <a:latin typeface="Pristina" pitchFamily="66" charset="0"/>
                <a:cs typeface="Aparajita" pitchFamily="34" charset="0"/>
              </a:rPr>
              <a:t>Ludwig Von Beethoven</a:t>
            </a:r>
            <a:endParaRPr lang="en-US" sz="2400" dirty="0">
              <a:latin typeface="Pristina" pitchFamily="66" charset="0"/>
            </a:endParaRPr>
          </a:p>
        </p:txBody>
      </p:sp>
      <p:pic>
        <p:nvPicPr>
          <p:cNvPr id="15" name="Picture Placeholder 15" descr="Dudamel conducting.JPG"/>
          <p:cNvPicPr>
            <a:picLocks noChangeAspect="1"/>
          </p:cNvPicPr>
          <p:nvPr/>
        </p:nvPicPr>
        <p:blipFill>
          <a:blip r:embed="rId6" cstate="print"/>
          <a:srcRect l="8918" r="8918"/>
          <a:stretch>
            <a:fillRect/>
          </a:stretch>
        </p:blipFill>
        <p:spPr>
          <a:xfrm rot="20542626">
            <a:off x="331669" y="1702948"/>
            <a:ext cx="2590800" cy="2592642"/>
          </a:xfrm>
          <a:prstGeom prst="rect">
            <a:avLst/>
          </a:prstGeom>
          <a:solidFill>
            <a:schemeClr val="bg1"/>
          </a:solidFill>
          <a:ln w="34925" cap="rnd" cmpd="sng" algn="ctr">
            <a:noFill/>
            <a:prstDash val="solid"/>
          </a:ln>
          <a:effectLst>
            <a:softEdge rad="112500"/>
          </a:effectLst>
        </p:spPr>
      </p:pic>
      <p:pic>
        <p:nvPicPr>
          <p:cNvPr id="18" name="Picture Placeholder 12" descr="Rug weavers2.JPG"/>
          <p:cNvPicPr>
            <a:picLocks noGrp="1" noChangeAspect="1"/>
          </p:cNvPicPr>
          <p:nvPr>
            <p:ph type="pic" sz="quarter" idx="13"/>
          </p:nvPr>
        </p:nvPicPr>
        <p:blipFill>
          <a:blip r:embed="rId7" cstate="print"/>
          <a:srcRect l="16300" r="16300"/>
          <a:stretch>
            <a:fillRect/>
          </a:stretch>
        </p:blipFill>
        <p:spPr>
          <a:xfrm rot="21262006">
            <a:off x="274299" y="3701486"/>
            <a:ext cx="2575156" cy="2610371"/>
          </a:xfrm>
          <a:prstGeom prst="rect">
            <a:avLst/>
          </a:prstGeom>
          <a:ln>
            <a:noFill/>
          </a:ln>
          <a:effectLst>
            <a:softEdge rad="112500"/>
          </a:effectLst>
        </p:spPr>
      </p:pic>
      <p:sp>
        <p:nvSpPr>
          <p:cNvPr id="6" name="Title 5"/>
          <p:cNvSpPr>
            <a:spLocks noGrp="1"/>
          </p:cNvSpPr>
          <p:nvPr>
            <p:ph type="title" idx="4294967295"/>
          </p:nvPr>
        </p:nvSpPr>
        <p:spPr>
          <a:xfrm>
            <a:off x="762000" y="131138"/>
            <a:ext cx="7086600" cy="1392862"/>
          </a:xfrm>
        </p:spPr>
        <p:txBody>
          <a:bodyPr>
            <a:noAutofit/>
          </a:bodyPr>
          <a:lstStyle/>
          <a:p>
            <a:pPr algn="just"/>
            <a:r>
              <a:rPr lang="en-US" sz="2800" b="1" dirty="0">
                <a:solidFill>
                  <a:schemeClr val="bg1"/>
                </a:solidFill>
                <a:latin typeface="+mn-lt"/>
                <a:cs typeface="Aparajita" pitchFamily="34" charset="0"/>
              </a:rPr>
              <a:t>Don’t only practice your art, but force your way into its secrets, for it and knowledge can raise men to the divine.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dissolve">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6106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butterflies are free.JPG"/>
          <p:cNvPicPr>
            <a:picLocks noGrp="1" noChangeAspect="1"/>
          </p:cNvPicPr>
          <p:nvPr>
            <p:ph type="pic" sz="quarter" idx="10"/>
          </p:nvPr>
        </p:nvPicPr>
        <p:blipFill>
          <a:blip r:embed="rId3" cstate="print"/>
          <a:srcRect t="6476" b="6476"/>
          <a:stretch>
            <a:fillRect/>
          </a:stretch>
        </p:blipFill>
        <p:spPr>
          <a:prstGeom prst="rect">
            <a:avLst/>
          </a:prstGeom>
          <a:ln>
            <a:noFill/>
          </a:ln>
          <a:effectLst>
            <a:softEdge rad="112500"/>
          </a:effectLst>
        </p:spPr>
      </p:pic>
      <p:sp>
        <p:nvSpPr>
          <p:cNvPr id="5" name="Text Placeholder 4"/>
          <p:cNvSpPr>
            <a:spLocks noGrp="1"/>
          </p:cNvSpPr>
          <p:nvPr>
            <p:ph type="body" sz="quarter" idx="11"/>
          </p:nvPr>
        </p:nvSpPr>
        <p:spPr>
          <a:xfrm>
            <a:off x="5105400" y="838200"/>
            <a:ext cx="3200400" cy="3505200"/>
          </a:xfrm>
        </p:spPr>
        <p:txBody>
          <a:bodyPr>
            <a:noAutofit/>
          </a:bodyPr>
          <a:lstStyle/>
          <a:p>
            <a:pPr algn="just"/>
            <a:r>
              <a:rPr lang="en-US" sz="2400" b="1" dirty="0">
                <a:solidFill>
                  <a:schemeClr val="accent6">
                    <a:lumMod val="75000"/>
                  </a:schemeClr>
                </a:solidFill>
                <a:cs typeface="Aparajita" pitchFamily="34" charset="0"/>
              </a:rPr>
              <a:t>First, one seeks to become an artist by training the hand. Then one finds it is the eye that needs improving. Later one learns it is the mind that wants developing, only to find that the ultimate quest of the artist is in the spirit</a:t>
            </a:r>
            <a:r>
              <a:rPr lang="en-US" sz="2400" b="1" dirty="0">
                <a:solidFill>
                  <a:schemeClr val="accent6">
                    <a:lumMod val="75000"/>
                  </a:schemeClr>
                </a:solidFill>
                <a:latin typeface="Bahnschrift Light Condensed" pitchFamily="34" charset="0"/>
                <a:cs typeface="Aparajita" pitchFamily="34" charset="0"/>
              </a:rPr>
              <a:t>. </a:t>
            </a:r>
          </a:p>
          <a:p>
            <a:pPr algn="just"/>
            <a:endParaRPr lang="en-US" sz="2800" b="1" dirty="0">
              <a:solidFill>
                <a:schemeClr val="accent6">
                  <a:lumMod val="75000"/>
                </a:schemeClr>
              </a:solidFill>
              <a:latin typeface="Bahnschrift Light Condensed" pitchFamily="34" charset="0"/>
              <a:cs typeface="Aparajita" pitchFamily="34" charset="0"/>
            </a:endParaRPr>
          </a:p>
          <a:p>
            <a:pPr algn="ctr"/>
            <a:r>
              <a:rPr lang="en-US" sz="2400" b="1" dirty="0">
                <a:solidFill>
                  <a:schemeClr val="accent6">
                    <a:lumMod val="75000"/>
                  </a:schemeClr>
                </a:solidFill>
                <a:latin typeface="Pristina" pitchFamily="66" charset="0"/>
                <a:cs typeface="Aparajita" pitchFamily="34" charset="0"/>
              </a:rPr>
              <a:t>Larry </a:t>
            </a:r>
            <a:r>
              <a:rPr lang="en-US" sz="2400" b="1" dirty="0" err="1">
                <a:solidFill>
                  <a:schemeClr val="accent6">
                    <a:lumMod val="75000"/>
                  </a:schemeClr>
                </a:solidFill>
                <a:latin typeface="Pristina" pitchFamily="66" charset="0"/>
                <a:cs typeface="Aparajita" pitchFamily="34" charset="0"/>
              </a:rPr>
              <a:t>Brullo</a:t>
            </a:r>
            <a:endParaRPr lang="en-US" sz="2400" dirty="0">
              <a:solidFill>
                <a:schemeClr val="accent6">
                  <a:lumMod val="75000"/>
                </a:schemeClr>
              </a:solidFill>
              <a:latin typeface="Pristina" pitchFamily="66" charset="0"/>
              <a:cs typeface="Aparajita"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1000"/>
                                        <p:tgtEl>
                                          <p:spTgt spid="5">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dissolve">
                                      <p:cBhvr>
                                        <p:cTn id="11" dur="500"/>
                                        <p:tgtEl>
                                          <p:spTgt spid="5">
                                            <p:txEl>
                                              <p:pRg st="2" end="2"/>
                                            </p:txEl>
                                          </p:spTgt>
                                        </p:tgtEl>
                                      </p:cBhvr>
                                    </p:animEffect>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152400"/>
            <a:ext cx="8153400" cy="6477000"/>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Panoramic landscape.JPG"/>
          <p:cNvPicPr>
            <a:picLocks noGrp="1" noChangeAspect="1"/>
          </p:cNvPicPr>
          <p:nvPr>
            <p:ph type="pic" sz="quarter" idx="30"/>
          </p:nvPr>
        </p:nvPicPr>
        <p:blipFill>
          <a:blip r:embed="rId2" cstate="print"/>
          <a:stretch>
            <a:fillRect/>
          </a:stretch>
        </p:blipFill>
        <p:spPr>
          <a:xfrm>
            <a:off x="2133600" y="609600"/>
            <a:ext cx="4319154" cy="3276600"/>
          </a:xfrm>
          <a:prstGeom prst="rect">
            <a:avLst/>
          </a:prstGeom>
          <a:ln>
            <a:noFill/>
          </a:ln>
          <a:effectLst>
            <a:softEdge rad="112500"/>
          </a:effectLst>
        </p:spPr>
      </p:pic>
      <p:sp>
        <p:nvSpPr>
          <p:cNvPr id="7" name="Text Placeholder 6"/>
          <p:cNvSpPr>
            <a:spLocks noGrp="1"/>
          </p:cNvSpPr>
          <p:nvPr>
            <p:ph type="body" sz="quarter" idx="31"/>
          </p:nvPr>
        </p:nvSpPr>
        <p:spPr>
          <a:xfrm>
            <a:off x="228600" y="3886200"/>
            <a:ext cx="8077200" cy="2133600"/>
          </a:xfrm>
        </p:spPr>
        <p:txBody>
          <a:bodyPr>
            <a:noAutofit/>
          </a:bodyPr>
          <a:lstStyle/>
          <a:p>
            <a:pPr algn="just"/>
            <a:r>
              <a:rPr lang="en-US" sz="2800" b="1" dirty="0"/>
              <a:t>Endeavor your utmost to compose beautiful poems to be chanted with heavenly music; thus may their beauty affect the minds and impress the hearts of those who listen.</a:t>
            </a:r>
            <a:endParaRPr lang="en-US" sz="2800" b="1" dirty="0">
              <a:cs typeface="Aparajita" pitchFamily="34" charset="0"/>
            </a:endParaRPr>
          </a:p>
        </p:txBody>
      </p:sp>
      <p:sp>
        <p:nvSpPr>
          <p:cNvPr id="9" name="TextBox 8"/>
          <p:cNvSpPr txBox="1"/>
          <p:nvPr/>
        </p:nvSpPr>
        <p:spPr>
          <a:xfrm>
            <a:off x="5334000" y="5410200"/>
            <a:ext cx="2362200" cy="461665"/>
          </a:xfrm>
          <a:prstGeom prst="rect">
            <a:avLst/>
          </a:prstGeom>
          <a:noFill/>
        </p:spPr>
        <p:txBody>
          <a:bodyPr wrap="square" rtlCol="0">
            <a:spAutoFit/>
          </a:bodyPr>
          <a:lstStyle/>
          <a:p>
            <a:pPr algn="r"/>
            <a:r>
              <a:rPr lang="en-US" sz="2400" b="1" dirty="0">
                <a:solidFill>
                  <a:schemeClr val="tx2"/>
                </a:solidFill>
                <a:latin typeface="Pristina" pitchFamily="66" charset="0"/>
              </a:rPr>
              <a:t>‘</a:t>
            </a:r>
            <a:r>
              <a:rPr lang="en-US" sz="2400" b="1" dirty="0" err="1">
                <a:solidFill>
                  <a:schemeClr val="tx2"/>
                </a:solidFill>
                <a:latin typeface="Pristina" pitchFamily="66" charset="0"/>
              </a:rPr>
              <a:t>Abdu’l-Bahá</a:t>
            </a:r>
            <a:endParaRPr lang="en-US" sz="2400" b="1" dirty="0">
              <a:solidFill>
                <a:schemeClr val="tx2"/>
              </a:solidFill>
              <a:latin typeface="Pristina"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1000"/>
                                        <p:tgtEl>
                                          <p:spTgt spid="7">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800"/>
            <a:ext cx="86106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1" name="Picture 10" descr="Child painting.JPG"/>
          <p:cNvPicPr>
            <a:picLocks noChangeAspect="1"/>
          </p:cNvPicPr>
          <p:nvPr/>
        </p:nvPicPr>
        <p:blipFill>
          <a:blip r:embed="rId2" cstate="print"/>
          <a:stretch>
            <a:fillRect/>
          </a:stretch>
        </p:blipFill>
        <p:spPr>
          <a:xfrm>
            <a:off x="685800" y="1295400"/>
            <a:ext cx="7239000" cy="4876798"/>
          </a:xfrm>
          <a:prstGeom prst="rect">
            <a:avLst/>
          </a:prstGeom>
          <a:ln>
            <a:noFill/>
          </a:ln>
          <a:effectLst>
            <a:softEdge rad="112500"/>
          </a:effectLst>
        </p:spPr>
      </p:pic>
      <p:sp>
        <p:nvSpPr>
          <p:cNvPr id="12" name="TextBox 11"/>
          <p:cNvSpPr txBox="1"/>
          <p:nvPr/>
        </p:nvSpPr>
        <p:spPr>
          <a:xfrm>
            <a:off x="2971800" y="5943600"/>
            <a:ext cx="2971800" cy="461665"/>
          </a:xfrm>
          <a:prstGeom prst="rect">
            <a:avLst/>
          </a:prstGeom>
          <a:solidFill>
            <a:schemeClr val="accent6"/>
          </a:solidFill>
        </p:spPr>
        <p:txBody>
          <a:bodyPr wrap="square" rtlCol="0">
            <a:spAutoFit/>
          </a:bodyPr>
          <a:lstStyle/>
          <a:p>
            <a:pPr algn="ctr"/>
            <a:r>
              <a:rPr lang="en-US" sz="2400" b="1" dirty="0">
                <a:solidFill>
                  <a:schemeClr val="bg1"/>
                </a:solidFill>
                <a:latin typeface="Pristina" pitchFamily="66" charset="0"/>
                <a:cs typeface="Aparajita" pitchFamily="34" charset="0"/>
              </a:rPr>
              <a:t>Amos Ferguson</a:t>
            </a:r>
          </a:p>
        </p:txBody>
      </p:sp>
      <p:sp>
        <p:nvSpPr>
          <p:cNvPr id="5" name="Text Placeholder 4"/>
          <p:cNvSpPr>
            <a:spLocks noGrp="1"/>
          </p:cNvSpPr>
          <p:nvPr>
            <p:ph type="body" sz="quarter" idx="11"/>
          </p:nvPr>
        </p:nvSpPr>
        <p:spPr>
          <a:xfrm>
            <a:off x="1524000" y="457200"/>
            <a:ext cx="5562600" cy="1143000"/>
          </a:xfrm>
          <a:solidFill>
            <a:schemeClr val="accent6"/>
          </a:solidFill>
        </p:spPr>
        <p:txBody>
          <a:bodyPr>
            <a:normAutofit fontScale="92500" lnSpcReduction="10000"/>
          </a:bodyPr>
          <a:lstStyle/>
          <a:p>
            <a:pPr algn="ctr"/>
            <a:r>
              <a:rPr lang="en-US" sz="3200" b="1" dirty="0">
                <a:solidFill>
                  <a:schemeClr val="bg1"/>
                </a:solidFill>
                <a:cs typeface="Aparajita" pitchFamily="34" charset="0"/>
              </a:rPr>
              <a:t>I paint not by sight but by faith. </a:t>
            </a:r>
          </a:p>
          <a:p>
            <a:pPr algn="ctr"/>
            <a:r>
              <a:rPr lang="en-US" sz="3200" b="1" dirty="0">
                <a:solidFill>
                  <a:schemeClr val="bg1"/>
                </a:solidFill>
                <a:cs typeface="Aparajita" pitchFamily="34" charset="0"/>
              </a:rPr>
              <a:t>Faith gives you sight</a:t>
            </a:r>
            <a:r>
              <a:rPr lang="en-US" b="1" dirty="0">
                <a:solidFill>
                  <a:schemeClr val="bg1"/>
                </a:solidFill>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1000"/>
                                        <p:tgtEl>
                                          <p:spTgt spid="5">
                                            <p:txEl>
                                              <p:pRg st="1" end="1"/>
                                            </p:txEl>
                                          </p:spTgt>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dissolve">
                                      <p:cBhvr>
                                        <p:cTn id="1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152400"/>
            <a:ext cx="8153400" cy="6477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Panoramic landscape.JPG"/>
          <p:cNvPicPr>
            <a:picLocks noGrp="1" noChangeAspect="1"/>
          </p:cNvPicPr>
          <p:nvPr>
            <p:ph type="pic" sz="quarter" idx="30"/>
          </p:nvPr>
        </p:nvPicPr>
        <p:blipFill>
          <a:blip r:embed="rId2" cstate="print"/>
          <a:srcRect t="8761" b="8761"/>
          <a:stretch>
            <a:fillRect/>
          </a:stretch>
        </p:blipFill>
        <p:spPr>
          <a:xfrm>
            <a:off x="457200" y="1219200"/>
            <a:ext cx="7772400" cy="2590800"/>
          </a:xfrm>
          <a:prstGeom prst="rect">
            <a:avLst/>
          </a:prstGeom>
          <a:ln>
            <a:noFill/>
          </a:ln>
          <a:effectLst>
            <a:softEdge rad="112500"/>
          </a:effectLst>
        </p:spPr>
      </p:pic>
      <p:sp>
        <p:nvSpPr>
          <p:cNvPr id="7" name="Text Placeholder 6"/>
          <p:cNvSpPr>
            <a:spLocks noGrp="1"/>
          </p:cNvSpPr>
          <p:nvPr>
            <p:ph type="body" sz="quarter" idx="31"/>
          </p:nvPr>
        </p:nvSpPr>
        <p:spPr>
          <a:xfrm>
            <a:off x="228600" y="3886200"/>
            <a:ext cx="8077200" cy="2133600"/>
          </a:xfrm>
        </p:spPr>
        <p:txBody>
          <a:bodyPr>
            <a:noAutofit/>
          </a:bodyPr>
          <a:lstStyle/>
          <a:p>
            <a:pPr algn="just"/>
            <a:r>
              <a:rPr lang="en-US" sz="2400" b="1" dirty="0">
                <a:solidFill>
                  <a:srgbClr val="0070C0"/>
                </a:solidFill>
                <a:cs typeface="Aparajita" pitchFamily="34" charset="0"/>
              </a:rPr>
              <a:t>Art deals with things forever incapable of definition that belong to love, beauty, joy and worship. The shapes, powers and glory of which are ever building, </a:t>
            </a:r>
            <a:r>
              <a:rPr lang="en-US" sz="2400" b="1" dirty="0" err="1">
                <a:solidFill>
                  <a:srgbClr val="0070C0"/>
                </a:solidFill>
                <a:cs typeface="Aparajita" pitchFamily="34" charset="0"/>
              </a:rPr>
              <a:t>unbuilding</a:t>
            </a:r>
            <a:r>
              <a:rPr lang="en-US" sz="2400" b="1" dirty="0">
                <a:solidFill>
                  <a:srgbClr val="0070C0"/>
                </a:solidFill>
                <a:cs typeface="Aparajita" pitchFamily="34" charset="0"/>
              </a:rPr>
              <a:t> and rebuilding in each man's soul and in the soul of the whole world. </a:t>
            </a:r>
          </a:p>
        </p:txBody>
      </p:sp>
      <p:sp>
        <p:nvSpPr>
          <p:cNvPr id="9" name="TextBox 8"/>
          <p:cNvSpPr txBox="1"/>
          <p:nvPr/>
        </p:nvSpPr>
        <p:spPr>
          <a:xfrm>
            <a:off x="5029200" y="5791200"/>
            <a:ext cx="1447800" cy="461665"/>
          </a:xfrm>
          <a:prstGeom prst="rect">
            <a:avLst/>
          </a:prstGeom>
          <a:noFill/>
        </p:spPr>
        <p:txBody>
          <a:bodyPr wrap="square" rtlCol="0">
            <a:spAutoFit/>
          </a:bodyPr>
          <a:lstStyle/>
          <a:p>
            <a:pPr algn="r"/>
            <a:r>
              <a:rPr lang="en-US" sz="2400" b="1" dirty="0">
                <a:solidFill>
                  <a:srgbClr val="0070C0"/>
                </a:solidFill>
                <a:latin typeface="Pristina" pitchFamily="66" charset="0"/>
              </a:rPr>
              <a:t>Plotinus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1000"/>
                                        <p:tgtEl>
                                          <p:spTgt spid="7">
                                            <p:txEl>
                                              <p:pRg st="0" end="0"/>
                                            </p:txEl>
                                          </p:spTgt>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86106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reaching towards God.JPG"/>
          <p:cNvPicPr>
            <a:picLocks noGrp="1" noChangeAspect="1"/>
          </p:cNvPicPr>
          <p:nvPr>
            <p:ph type="pic" sz="quarter" idx="10"/>
          </p:nvPr>
        </p:nvPicPr>
        <p:blipFill>
          <a:blip r:embed="rId3" cstate="print"/>
          <a:stretch>
            <a:fillRect/>
          </a:stretch>
        </p:blipFill>
        <p:spPr>
          <a:xfrm>
            <a:off x="533400" y="533400"/>
            <a:ext cx="4221480" cy="53714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 Placeholder 7"/>
          <p:cNvSpPr>
            <a:spLocks noGrp="1"/>
          </p:cNvSpPr>
          <p:nvPr>
            <p:ph type="body" sz="quarter" idx="11"/>
          </p:nvPr>
        </p:nvSpPr>
        <p:spPr>
          <a:xfrm>
            <a:off x="4572000" y="1371600"/>
            <a:ext cx="3657600" cy="3886200"/>
          </a:xfrm>
        </p:spPr>
        <p:txBody>
          <a:bodyPr>
            <a:normAutofit/>
          </a:bodyPr>
          <a:lstStyle/>
          <a:p>
            <a:pPr algn="ctr">
              <a:lnSpc>
                <a:spcPct val="150000"/>
              </a:lnSpc>
            </a:pPr>
            <a:r>
              <a:rPr lang="en-US" sz="2400" b="1" dirty="0">
                <a:solidFill>
                  <a:schemeClr val="accent6">
                    <a:lumMod val="50000"/>
                  </a:schemeClr>
                </a:solidFill>
              </a:rPr>
              <a:t> [I]</a:t>
            </a:r>
            <a:r>
              <a:rPr lang="en-US" sz="2400" b="1" dirty="0">
                <a:solidFill>
                  <a:schemeClr val="accent6">
                    <a:lumMod val="50000"/>
                  </a:schemeClr>
                </a:solidFill>
                <a:cs typeface="Aparajita" pitchFamily="34" charset="0"/>
              </a:rPr>
              <a:t>n this wonderful new age, art is worship. The more thou </a:t>
            </a:r>
            <a:r>
              <a:rPr lang="en-US" sz="2400" b="1" dirty="0" err="1">
                <a:solidFill>
                  <a:schemeClr val="accent6">
                    <a:lumMod val="50000"/>
                  </a:schemeClr>
                </a:solidFill>
                <a:cs typeface="Aparajita" pitchFamily="34" charset="0"/>
              </a:rPr>
              <a:t>strivest</a:t>
            </a:r>
            <a:r>
              <a:rPr lang="en-US" sz="2400" b="1" dirty="0">
                <a:solidFill>
                  <a:schemeClr val="accent6">
                    <a:lumMod val="50000"/>
                  </a:schemeClr>
                </a:solidFill>
                <a:cs typeface="Aparajita" pitchFamily="34" charset="0"/>
              </a:rPr>
              <a:t> to perfect it, the closer wilt thou come to God</a:t>
            </a:r>
            <a:r>
              <a:rPr lang="en-US" sz="2400" b="1" dirty="0">
                <a:solidFill>
                  <a:schemeClr val="bg1"/>
                </a:solidFill>
                <a:cs typeface="Aparajita" pitchFamily="34" charset="0"/>
              </a:rPr>
              <a:t>. </a:t>
            </a:r>
          </a:p>
        </p:txBody>
      </p:sp>
      <p:sp>
        <p:nvSpPr>
          <p:cNvPr id="12" name="TextBox 11"/>
          <p:cNvSpPr txBox="1"/>
          <p:nvPr/>
        </p:nvSpPr>
        <p:spPr>
          <a:xfrm>
            <a:off x="5029200" y="4842645"/>
            <a:ext cx="2743200" cy="738664"/>
          </a:xfrm>
          <a:prstGeom prst="rect">
            <a:avLst/>
          </a:prstGeom>
          <a:noFill/>
        </p:spPr>
        <p:txBody>
          <a:bodyPr wrap="square" rtlCol="0">
            <a:spAutoFit/>
          </a:bodyPr>
          <a:lstStyle/>
          <a:p>
            <a:pPr algn="ctr"/>
            <a:r>
              <a:rPr lang="en-US" sz="2400" b="1" dirty="0">
                <a:solidFill>
                  <a:schemeClr val="accent6">
                    <a:lumMod val="50000"/>
                  </a:schemeClr>
                </a:solidFill>
                <a:latin typeface="Pristina" pitchFamily="66" charset="0"/>
              </a:rPr>
              <a:t>‘Abdu'l‑Bahá</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dissolve">
                                      <p:cBhvr>
                                        <p:cTn id="10" dur="2000"/>
                                        <p:tgtEl>
                                          <p:spTgt spid="8">
                                            <p:txEl>
                                              <p:pRg st="0" end="0"/>
                                            </p:txEl>
                                          </p:spTgt>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dissolve">
                                      <p:cBhvr>
                                        <p:cTn id="14"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6106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Mother of the spirit.JPG"/>
          <p:cNvPicPr>
            <a:picLocks noGrp="1" noChangeAspect="1"/>
          </p:cNvPicPr>
          <p:nvPr>
            <p:ph type="pic" sz="quarter" idx="10"/>
          </p:nvPr>
        </p:nvPicPr>
        <p:blipFill>
          <a:blip r:embed="rId3" cstate="print"/>
          <a:srcRect l="53" r="53"/>
          <a:stretch>
            <a:fillRect/>
          </a:stretch>
        </p:blipFill>
        <p:spPr>
          <a:xfrm>
            <a:off x="3657600" y="228600"/>
            <a:ext cx="4754880" cy="6324600"/>
          </a:xfrm>
          <a:prstGeom prst="rect">
            <a:avLst/>
          </a:prstGeom>
          <a:ln>
            <a:noFill/>
          </a:ln>
          <a:effectLst>
            <a:softEdge rad="112500"/>
          </a:effectLst>
        </p:spPr>
      </p:pic>
      <p:sp>
        <p:nvSpPr>
          <p:cNvPr id="3" name="Text Placeholder 2"/>
          <p:cNvSpPr>
            <a:spLocks noGrp="1"/>
          </p:cNvSpPr>
          <p:nvPr>
            <p:ph type="body" sz="quarter" idx="11"/>
          </p:nvPr>
        </p:nvSpPr>
        <p:spPr>
          <a:xfrm>
            <a:off x="457200" y="1676400"/>
            <a:ext cx="3048000" cy="3810000"/>
          </a:xfrm>
        </p:spPr>
        <p:txBody>
          <a:bodyPr>
            <a:noAutofit/>
          </a:bodyPr>
          <a:lstStyle/>
          <a:p>
            <a:pPr algn="just"/>
            <a:r>
              <a:rPr lang="en-US" sz="2800" b="1" dirty="0">
                <a:solidFill>
                  <a:srgbClr val="0070C0"/>
                </a:solidFill>
                <a:cs typeface="Aparajita" pitchFamily="34" charset="0"/>
              </a:rPr>
              <a:t>That is beautiful which is produced by the inner need, which springs from the soul. </a:t>
            </a:r>
          </a:p>
          <a:p>
            <a:pPr algn="l"/>
            <a:endParaRPr lang="en-US" sz="3200" b="1" dirty="0">
              <a:solidFill>
                <a:srgbClr val="0070C0"/>
              </a:solidFill>
              <a:latin typeface="Aparajita" pitchFamily="34" charset="0"/>
              <a:cs typeface="Aparajita" pitchFamily="34" charset="0"/>
            </a:endParaRPr>
          </a:p>
          <a:p>
            <a:pPr algn="ctr"/>
            <a:r>
              <a:rPr lang="en-US" sz="2400" b="1" dirty="0" err="1">
                <a:solidFill>
                  <a:srgbClr val="0070C0"/>
                </a:solidFill>
                <a:latin typeface="Pristina" pitchFamily="66" charset="0"/>
                <a:cs typeface="Aparajita" pitchFamily="34" charset="0"/>
              </a:rPr>
              <a:t>Wassily</a:t>
            </a:r>
            <a:r>
              <a:rPr lang="en-US" sz="2400" b="1" dirty="0">
                <a:solidFill>
                  <a:srgbClr val="0070C0"/>
                </a:solidFill>
                <a:latin typeface="Pristina" pitchFamily="66" charset="0"/>
                <a:cs typeface="Aparajita" pitchFamily="34" charset="0"/>
              </a:rPr>
              <a:t> Kandinsky</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body" sz="quarter" idx="10"/>
          </p:nvPr>
        </p:nvSpPr>
        <p:spPr/>
        <p:txBody>
          <a:bodyPr/>
          <a:lstStyle/>
          <a:p>
            <a:pPr algn="just"/>
            <a:r>
              <a:rPr lang="en-US" sz="2800" b="1" dirty="0">
                <a:cs typeface="Apple Chancery"/>
              </a:rPr>
              <a:t>Every artist dips his brush in his own soul and paints his soul into his pictures.</a:t>
            </a:r>
          </a:p>
        </p:txBody>
      </p:sp>
      <p:pic>
        <p:nvPicPr>
          <p:cNvPr id="4" name="j0178459.jpg"/>
          <p:cNvPicPr>
            <a:picLocks noGrp="1" noChangeAspect="1"/>
          </p:cNvPicPr>
          <p:nvPr>
            <p:ph type="pic" sz="quarter" idx="11"/>
          </p:nvPr>
        </p:nvPicPr>
        <p:blipFill>
          <a:blip r:embed="rId3" cstate="print"/>
          <a:stretch>
            <a:fillRect/>
          </a:stretch>
        </p:blipFill>
        <p:spPr>
          <a:xfrm>
            <a:off x="228600" y="152400"/>
            <a:ext cx="6858000" cy="5257800"/>
          </a:xfrm>
          <a:prstGeom prst="rect">
            <a:avLst/>
          </a:prstGeom>
          <a:ln>
            <a:noFill/>
          </a:ln>
          <a:effectLst>
            <a:softEdge rad="112500"/>
          </a:effectLst>
        </p:spPr>
      </p:pic>
      <p:sp>
        <p:nvSpPr>
          <p:cNvPr id="7" name="Rectangle 6"/>
          <p:cNvSpPr>
            <a:spLocks noGrp="1"/>
          </p:cNvSpPr>
          <p:nvPr>
            <p:ph type="body" sz="quarter" idx="15"/>
          </p:nvPr>
        </p:nvSpPr>
        <p:spPr>
          <a:xfrm rot="20944698">
            <a:off x="7377472" y="1799150"/>
            <a:ext cx="1448720" cy="1600200"/>
          </a:xfrm>
        </p:spPr>
        <p:txBody>
          <a:bodyPr>
            <a:noAutofit/>
          </a:bodyPr>
          <a:lstStyle/>
          <a:p>
            <a:pPr algn="ctr"/>
            <a:r>
              <a:rPr lang="en-US" sz="2800" b="1" dirty="0">
                <a:latin typeface="Pristina" pitchFamily="66" charset="0"/>
              </a:rPr>
              <a:t>Henry</a:t>
            </a:r>
          </a:p>
          <a:p>
            <a:pPr algn="ctr"/>
            <a:r>
              <a:rPr lang="en-US" sz="2800" b="1" dirty="0">
                <a:latin typeface="Pristina" pitchFamily="66" charset="0"/>
              </a:rPr>
              <a:t>Ward </a:t>
            </a:r>
          </a:p>
          <a:p>
            <a:pPr algn="ctr"/>
            <a:r>
              <a:rPr lang="en-US" sz="2800" b="1" dirty="0">
                <a:latin typeface="Pristina" pitchFamily="66" charset="0"/>
              </a:rPr>
              <a:t>Beecher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1000"/>
                                        <p:tgtEl>
                                          <p:spTgt spid="2">
                                            <p:txEl>
                                              <p:pRg st="0" end="0"/>
                                            </p:txEl>
                                          </p:spTgt>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ssolve">
                                      <p:cBhvr>
                                        <p:cTn id="14" dur="500"/>
                                        <p:tgtEl>
                                          <p:spTgt spid="7">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dissolv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8610600" cy="6858000"/>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3500000" scaled="1"/>
            <a:tileRect/>
          </a:gra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sp>
        <p:nvSpPr>
          <p:cNvPr id="8" name="Text Placeholder 7"/>
          <p:cNvSpPr>
            <a:spLocks noGrp="1"/>
          </p:cNvSpPr>
          <p:nvPr>
            <p:ph type="body" sz="quarter" idx="11"/>
          </p:nvPr>
        </p:nvSpPr>
        <p:spPr>
          <a:xfrm>
            <a:off x="804863" y="1828799"/>
            <a:ext cx="2667000" cy="3526631"/>
          </a:xfrm>
        </p:spPr>
        <p:txBody>
          <a:bodyPr>
            <a:normAutofit/>
          </a:bodyPr>
          <a:lstStyle/>
          <a:p>
            <a:pPr algn="ctr"/>
            <a:r>
              <a:rPr lang="en-US" sz="2400" b="1" dirty="0">
                <a:solidFill>
                  <a:schemeClr val="accent6">
                    <a:lumMod val="50000"/>
                  </a:schemeClr>
                </a:solidFill>
              </a:rPr>
              <a:t>Music,</a:t>
            </a:r>
          </a:p>
          <a:p>
            <a:pPr algn="ctr"/>
            <a:r>
              <a:rPr lang="en-US" sz="2400" b="1" dirty="0">
                <a:solidFill>
                  <a:schemeClr val="accent6">
                    <a:lumMod val="50000"/>
                  </a:schemeClr>
                </a:solidFill>
              </a:rPr>
              <a:t>sung or played,</a:t>
            </a:r>
          </a:p>
          <a:p>
            <a:pPr algn="ctr"/>
            <a:r>
              <a:rPr lang="en-US" sz="2400" b="1" dirty="0">
                <a:solidFill>
                  <a:schemeClr val="accent6">
                    <a:lumMod val="50000"/>
                  </a:schemeClr>
                </a:solidFill>
              </a:rPr>
              <a:t>Is spiritual food</a:t>
            </a:r>
          </a:p>
          <a:p>
            <a:pPr algn="ctr"/>
            <a:r>
              <a:rPr lang="en-US" sz="2400" b="1" dirty="0">
                <a:solidFill>
                  <a:schemeClr val="accent6">
                    <a:lumMod val="50000"/>
                  </a:schemeClr>
                </a:solidFill>
              </a:rPr>
              <a:t>for  soul and heart.</a:t>
            </a:r>
            <a:endParaRPr lang="en-US" sz="2400" dirty="0"/>
          </a:p>
        </p:txBody>
      </p:sp>
      <p:sp>
        <p:nvSpPr>
          <p:cNvPr id="12" name="TextBox 11"/>
          <p:cNvSpPr txBox="1"/>
          <p:nvPr/>
        </p:nvSpPr>
        <p:spPr>
          <a:xfrm>
            <a:off x="652463" y="3886200"/>
            <a:ext cx="2743200" cy="677108"/>
          </a:xfrm>
          <a:prstGeom prst="rect">
            <a:avLst/>
          </a:prstGeom>
          <a:noFill/>
        </p:spPr>
        <p:txBody>
          <a:bodyPr wrap="square" rtlCol="0">
            <a:spAutoFit/>
          </a:bodyPr>
          <a:lstStyle/>
          <a:p>
            <a:pPr algn="ctr"/>
            <a:r>
              <a:rPr lang="en-US" sz="2000" b="1" dirty="0">
                <a:solidFill>
                  <a:schemeClr val="accent6">
                    <a:lumMod val="50000"/>
                  </a:schemeClr>
                </a:solidFill>
                <a:latin typeface="Pristina" pitchFamily="66" charset="0"/>
              </a:rPr>
              <a:t>‘ </a:t>
            </a:r>
            <a:r>
              <a:rPr lang="en-US" sz="2000" b="1" dirty="0" err="1">
                <a:solidFill>
                  <a:schemeClr val="accent6">
                    <a:lumMod val="50000"/>
                  </a:schemeClr>
                </a:solidFill>
                <a:latin typeface="Pristina" pitchFamily="66" charset="0"/>
              </a:rPr>
              <a:t>Abdu'l‑Bahá</a:t>
            </a:r>
            <a:endParaRPr lang="en-US" sz="2000" b="1" dirty="0">
              <a:solidFill>
                <a:schemeClr val="accent6">
                  <a:lumMod val="50000"/>
                </a:schemeClr>
              </a:solidFill>
              <a:latin typeface="Pristina" pitchFamily="66" charset="0"/>
            </a:endParaRPr>
          </a:p>
          <a:p>
            <a:pPr algn="ctr"/>
            <a:endParaRPr lang="en-US" dirty="0"/>
          </a:p>
        </p:txBody>
      </p:sp>
      <p:pic>
        <p:nvPicPr>
          <p:cNvPr id="2052" name="Picture 4" descr="See related image detail">
            <a:extLst>
              <a:ext uri="{FF2B5EF4-FFF2-40B4-BE49-F238E27FC236}">
                <a16:creationId xmlns:a16="http://schemas.microsoft.com/office/drawing/2014/main" id="{B5217852-389D-EB22-33F8-12D255939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631" y="914400"/>
            <a:ext cx="4714875" cy="4714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7D76C8-F50F-A2B9-8B6E-30ADD363C21F}"/>
              </a:ext>
            </a:extLst>
          </p:cNvPr>
          <p:cNvSpPr/>
          <p:nvPr/>
        </p:nvSpPr>
        <p:spPr>
          <a:xfrm>
            <a:off x="8610600" y="0"/>
            <a:ext cx="5334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424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
                                            <p:txEl>
                                              <p:pRg st="3" end="3"/>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dissolve">
                                      <p:cBhvr>
                                        <p:cTn id="31" dur="250"/>
                                        <p:tgtEl>
                                          <p:spTgt spid="12">
                                            <p:txEl>
                                              <p:pRg st="0" end="0"/>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wheel(1)">
                                      <p:cBhvr>
                                        <p:cTn id="3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08167B-4A83-72DE-FD67-0BD586896C7A}"/>
              </a:ext>
            </a:extLst>
          </p:cNvPr>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531A20-227C-C867-B21C-EAC710437FA6}"/>
              </a:ext>
            </a:extLst>
          </p:cNvPr>
          <p:cNvSpPr/>
          <p:nvPr/>
        </p:nvSpPr>
        <p:spPr>
          <a:xfrm>
            <a:off x="152400" y="172720"/>
            <a:ext cx="8309876" cy="6532880"/>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C8D1730-CFF8-1472-C1B1-AAC4E28743D1}"/>
              </a:ext>
            </a:extLst>
          </p:cNvPr>
          <p:cNvSpPr>
            <a:spLocks noGrp="1"/>
          </p:cNvSpPr>
          <p:nvPr>
            <p:ph type="body" sz="quarter" idx="11"/>
          </p:nvPr>
        </p:nvSpPr>
        <p:spPr>
          <a:xfrm>
            <a:off x="5105400" y="1676400"/>
            <a:ext cx="2362200" cy="3657600"/>
          </a:xfrm>
        </p:spPr>
        <p:txBody>
          <a:bodyPr/>
          <a:lstStyle/>
          <a:p>
            <a:r>
              <a:rPr lang="en-US" sz="2400" b="1" dirty="0">
                <a:solidFill>
                  <a:schemeClr val="bg2">
                    <a:lumMod val="10000"/>
                  </a:schemeClr>
                </a:solidFill>
              </a:rPr>
              <a:t>Practicing an art, no matter how well or how badly, is a way to make your soul grow, for heaven’s sake.</a:t>
            </a:r>
          </a:p>
          <a:p>
            <a:endParaRPr lang="en-US" b="1" dirty="0">
              <a:solidFill>
                <a:schemeClr val="bg2">
                  <a:lumMod val="10000"/>
                </a:schemeClr>
              </a:solidFill>
            </a:endParaRPr>
          </a:p>
          <a:p>
            <a:r>
              <a:rPr lang="en-US" b="1" dirty="0">
                <a:solidFill>
                  <a:schemeClr val="bg2">
                    <a:lumMod val="10000"/>
                  </a:schemeClr>
                </a:solidFill>
              </a:rPr>
              <a:t>Kurt Vonnegut</a:t>
            </a:r>
          </a:p>
        </p:txBody>
      </p:sp>
      <p:pic>
        <p:nvPicPr>
          <p:cNvPr id="6" name="Picture 5">
            <a:extLst>
              <a:ext uri="{FF2B5EF4-FFF2-40B4-BE49-F238E27FC236}">
                <a16:creationId xmlns:a16="http://schemas.microsoft.com/office/drawing/2014/main" id="{C0103841-8518-5EE9-0606-3C7F476FD14D}"/>
              </a:ext>
            </a:extLst>
          </p:cNvPr>
          <p:cNvPicPr>
            <a:picLocks noChangeAspect="1"/>
          </p:cNvPicPr>
          <p:nvPr/>
        </p:nvPicPr>
        <p:blipFill>
          <a:blip r:embed="rId2"/>
          <a:stretch>
            <a:fillRect/>
          </a:stretch>
        </p:blipFill>
        <p:spPr>
          <a:xfrm>
            <a:off x="681724" y="457200"/>
            <a:ext cx="4418596" cy="5943600"/>
          </a:xfrm>
          <a:prstGeom prst="rect">
            <a:avLst/>
          </a:prstGeom>
          <a:ln>
            <a:noFill/>
          </a:ln>
          <a:effectLst>
            <a:softEdge rad="112500"/>
          </a:effectLst>
        </p:spPr>
      </p:pic>
    </p:spTree>
    <p:extLst>
      <p:ext uri="{BB962C8B-B14F-4D97-AF65-F5344CB8AC3E}">
        <p14:creationId xmlns:p14="http://schemas.microsoft.com/office/powerpoint/2010/main" val="388596246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iterate type="wd">
                                    <p:tmPct val="1000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200"/>
                            </p:stCondLst>
                            <p:childTnLst>
                              <p:par>
                                <p:cTn id="14" presetID="2" presetClass="entr" presetSubtype="8" fill="hold" nodeType="afterEffect">
                                  <p:stCondLst>
                                    <p:cond delay="0"/>
                                  </p:stCondLst>
                                  <p:iterate type="wd">
                                    <p:tmPct val="10000"/>
                                  </p:iterate>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8610600" cy="68580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800" y="838200"/>
            <a:ext cx="56388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iritual eye.JPG"/>
          <p:cNvPicPr>
            <a:picLocks noGrp="1" noChangeAspect="1"/>
          </p:cNvPicPr>
          <p:nvPr>
            <p:ph type="pic" sz="quarter" idx="11"/>
          </p:nvPr>
        </p:nvPicPr>
        <p:blipFill>
          <a:blip r:embed="rId2" cstate="print"/>
          <a:srcRect t="8925" b="8925"/>
          <a:stretch>
            <a:fillRect/>
          </a:stretch>
        </p:blipFill>
        <p:spPr>
          <a:xfrm>
            <a:off x="0" y="1828800"/>
            <a:ext cx="8610600" cy="2743200"/>
          </a:xfrm>
          <a:prstGeom prst="rect">
            <a:avLst/>
          </a:prstGeom>
          <a:ln>
            <a:noFill/>
          </a:ln>
          <a:effectLst>
            <a:softEdge rad="112500"/>
          </a:effectLst>
        </p:spPr>
      </p:pic>
      <p:sp>
        <p:nvSpPr>
          <p:cNvPr id="3" name="Text Placeholder 2"/>
          <p:cNvSpPr>
            <a:spLocks noGrp="1"/>
          </p:cNvSpPr>
          <p:nvPr>
            <p:ph type="body" sz="quarter" idx="16"/>
          </p:nvPr>
        </p:nvSpPr>
        <p:spPr>
          <a:xfrm>
            <a:off x="457200" y="6096000"/>
            <a:ext cx="7717971" cy="381000"/>
          </a:xfrm>
        </p:spPr>
        <p:txBody>
          <a:bodyPr>
            <a:noAutofit/>
          </a:bodyPr>
          <a:lstStyle/>
          <a:p>
            <a:pPr algn="ctr"/>
            <a:r>
              <a:rPr lang="en-US" sz="2400" b="1" dirty="0">
                <a:latin typeface="Pristina" pitchFamily="66" charset="0"/>
              </a:rPr>
              <a:t>Julia Cameron</a:t>
            </a:r>
          </a:p>
        </p:txBody>
      </p:sp>
      <p:sp>
        <p:nvSpPr>
          <p:cNvPr id="7" name="Text Placeholder 5"/>
          <p:cNvSpPr>
            <a:spLocks noGrp="1"/>
          </p:cNvSpPr>
          <p:nvPr>
            <p:ph type="body" sz="quarter" idx="17"/>
          </p:nvPr>
        </p:nvSpPr>
        <p:spPr>
          <a:xfrm>
            <a:off x="457200" y="4648200"/>
            <a:ext cx="7717971" cy="1295400"/>
          </a:xfrm>
        </p:spPr>
        <p:txBody>
          <a:bodyPr>
            <a:noAutofit/>
          </a:bodyPr>
          <a:lstStyle/>
          <a:p>
            <a:pPr algn="just"/>
            <a:endParaRPr lang="en-US" dirty="0">
              <a:solidFill>
                <a:schemeClr val="bg1"/>
              </a:solidFill>
              <a:latin typeface="Aparajita" pitchFamily="34" charset="0"/>
              <a:cs typeface="Aparajita" pitchFamily="34" charset="0"/>
            </a:endParaRPr>
          </a:p>
          <a:p>
            <a:pPr algn="ctr"/>
            <a:r>
              <a:rPr lang="en-US" sz="2800" b="1" dirty="0">
                <a:solidFill>
                  <a:schemeClr val="bg1"/>
                </a:solidFill>
                <a:cs typeface="Aparajita" pitchFamily="34" charset="0"/>
              </a:rPr>
              <a:t>Using our creativity is our gift back to God.</a:t>
            </a:r>
          </a:p>
          <a:p>
            <a:pPr algn="just"/>
            <a:endParaRPr lang="en-US" b="1" dirty="0">
              <a:latin typeface="Aparajita" pitchFamily="34" charset="0"/>
              <a:cs typeface="Aparajita" pitchFamily="34" charset="0"/>
            </a:endParaRPr>
          </a:p>
        </p:txBody>
      </p:sp>
      <p:sp>
        <p:nvSpPr>
          <p:cNvPr id="10" name="TextBox 9"/>
          <p:cNvSpPr txBox="1"/>
          <p:nvPr/>
        </p:nvSpPr>
        <p:spPr>
          <a:xfrm>
            <a:off x="1371600" y="990600"/>
            <a:ext cx="5791200" cy="523220"/>
          </a:xfrm>
          <a:prstGeom prst="rect">
            <a:avLst/>
          </a:prstGeom>
          <a:noFill/>
        </p:spPr>
        <p:txBody>
          <a:bodyPr wrap="square" rtlCol="0">
            <a:spAutoFit/>
          </a:bodyPr>
          <a:lstStyle/>
          <a:p>
            <a:pPr algn="ctr"/>
            <a:r>
              <a:rPr lang="en-US" sz="2800" b="1" dirty="0">
                <a:solidFill>
                  <a:schemeClr val="bg1"/>
                </a:solidFill>
                <a:cs typeface="Aparajita" pitchFamily="34" charset="0"/>
              </a:rPr>
              <a:t>Creativity is God’s gift to us.</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dissolve">
                                      <p:cBhvr>
                                        <p:cTn id="10" dur="2000"/>
                                        <p:tgtEl>
                                          <p:spTgt spid="10">
                                            <p:txEl>
                                              <p:pRg st="0" end="0"/>
                                            </p:txEl>
                                          </p:spTgt>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algn="ctr"/>
            <a:r>
              <a:rPr lang="en-US" sz="2800" b="1" dirty="0">
                <a:cs typeface="Aparajita" pitchFamily="34" charset="0"/>
              </a:rPr>
              <a:t>We must accept that this creative pulse within us</a:t>
            </a:r>
          </a:p>
          <a:p>
            <a:pPr algn="ctr"/>
            <a:r>
              <a:rPr lang="en-US" sz="2800" b="1" dirty="0">
                <a:cs typeface="Aparajita" pitchFamily="34" charset="0"/>
              </a:rPr>
              <a:t> is God’s creative pulse itself.</a:t>
            </a:r>
          </a:p>
        </p:txBody>
      </p:sp>
      <p:pic>
        <p:nvPicPr>
          <p:cNvPr id="8" name="Picture Placeholder 7" descr="creativity from the heart.JPG"/>
          <p:cNvPicPr>
            <a:picLocks noGrp="1" noChangeAspect="1"/>
          </p:cNvPicPr>
          <p:nvPr>
            <p:ph type="pic" sz="quarter" idx="11"/>
          </p:nvPr>
        </p:nvPicPr>
        <p:blipFill>
          <a:blip r:embed="rId2" cstate="print"/>
          <a:srcRect l="7146" r="7146"/>
          <a:stretch>
            <a:fillRect/>
          </a:stretch>
        </p:blipFill>
        <p:spPr>
          <a:prstGeom prst="rect">
            <a:avLst/>
          </a:prstGeom>
          <a:ln>
            <a:noFill/>
          </a:ln>
          <a:effectLst>
            <a:softEdge rad="112500"/>
          </a:effectLst>
        </p:spPr>
      </p:pic>
      <p:sp>
        <p:nvSpPr>
          <p:cNvPr id="7" name="Text Placeholder 6"/>
          <p:cNvSpPr>
            <a:spLocks noGrp="1"/>
          </p:cNvSpPr>
          <p:nvPr>
            <p:ph type="body" sz="quarter" idx="15"/>
          </p:nvPr>
        </p:nvSpPr>
        <p:spPr>
          <a:xfrm rot="21286184">
            <a:off x="7139782" y="2143211"/>
            <a:ext cx="1945542" cy="1376201"/>
          </a:xfrm>
        </p:spPr>
        <p:txBody>
          <a:bodyPr>
            <a:noAutofit/>
          </a:bodyPr>
          <a:lstStyle/>
          <a:p>
            <a:pPr algn="ctr"/>
            <a:r>
              <a:rPr lang="en-US" sz="2400" b="1" dirty="0">
                <a:latin typeface="Pristina" pitchFamily="66" charset="0"/>
                <a:cs typeface="Aparajita" pitchFamily="34" charset="0"/>
              </a:rPr>
              <a:t>Joseph</a:t>
            </a:r>
          </a:p>
          <a:p>
            <a:pPr algn="ctr"/>
            <a:r>
              <a:rPr lang="en-US" sz="2400" b="1" dirty="0">
                <a:latin typeface="Pristina" pitchFamily="66" charset="0"/>
                <a:cs typeface="Aparajita" pitchFamily="34" charset="0"/>
              </a:rPr>
              <a:t>Chilton</a:t>
            </a:r>
          </a:p>
          <a:p>
            <a:pPr algn="ctr"/>
            <a:r>
              <a:rPr lang="en-US" sz="2400" b="1" dirty="0">
                <a:latin typeface="Pristina" pitchFamily="66" charset="0"/>
                <a:cs typeface="Aparajita" pitchFamily="34" charset="0"/>
              </a:rPr>
              <a:t>Pearce</a:t>
            </a:r>
            <a:endParaRPr lang="en-US" sz="2400" b="1" dirty="0">
              <a:latin typeface="Pristina"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2000"/>
                                        <p:tgtEl>
                                          <p:spTgt spid="3">
                                            <p:txEl>
                                              <p:pRg st="0" end="0"/>
                                            </p:txEl>
                                          </p:spTgt>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2000"/>
                                        <p:tgtEl>
                                          <p:spTgt spid="3">
                                            <p:txEl>
                                              <p:pRg st="1" end="1"/>
                                            </p:txEl>
                                          </p:spTgt>
                                        </p:tgtEl>
                                      </p:cBhvr>
                                    </p:animEffect>
                                  </p:childTnLst>
                                </p:cTn>
                              </p:par>
                            </p:childTnLst>
                          </p:cTn>
                        </p:par>
                        <p:par>
                          <p:cTn id="19" fill="hold">
                            <p:stCondLst>
                              <p:cond delay="5000"/>
                            </p:stCondLst>
                            <p:childTnLst>
                              <p:par>
                                <p:cTn id="20" presetID="9" presetClass="entr" presetSubtype="0"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dissolve">
                                      <p:cBhvr>
                                        <p:cTn id="22" dur="500"/>
                                        <p:tgtEl>
                                          <p:spTgt spid="7">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dissolve">
                                      <p:cBhvr>
                                        <p:cTn id="25" dur="500"/>
                                        <p:tgtEl>
                                          <p:spTgt spid="7">
                                            <p:txEl>
                                              <p:pRg st="1" end="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dissolv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unshine.png"/>
          <p:cNvPicPr>
            <a:picLocks noGrp="1" noChangeAspect="1"/>
          </p:cNvPicPr>
          <p:nvPr>
            <p:ph type="pic" sz="quarter" idx="10"/>
          </p:nvPr>
        </p:nvPicPr>
        <p:blipFill>
          <a:blip r:embed="rId2" cstate="print"/>
          <a:stretch>
            <a:fillRect/>
          </a:stretch>
        </p:blipFill>
        <p:spPr>
          <a:xfrm>
            <a:off x="352582" y="304799"/>
            <a:ext cx="7905435" cy="6172201"/>
          </a:xfrm>
          <a:prstGeom prst="rect">
            <a:avLst/>
          </a:prstGeom>
          <a:ln>
            <a:noFill/>
          </a:ln>
          <a:effectLst>
            <a:softEdge rad="112500"/>
          </a:effectLst>
        </p:spPr>
      </p:pic>
      <p:sp>
        <p:nvSpPr>
          <p:cNvPr id="3" name="Text Placeholder 2"/>
          <p:cNvSpPr>
            <a:spLocks noGrp="1"/>
          </p:cNvSpPr>
          <p:nvPr>
            <p:ph type="body" sz="quarter" idx="11"/>
          </p:nvPr>
        </p:nvSpPr>
        <p:spPr>
          <a:xfrm>
            <a:off x="519191" y="1066800"/>
            <a:ext cx="4343400" cy="5693470"/>
          </a:xfrm>
        </p:spPr>
        <p:txBody>
          <a:bodyPr>
            <a:noAutofit/>
          </a:bodyPr>
          <a:lstStyle/>
          <a:p>
            <a:pPr algn="just"/>
            <a:r>
              <a:rPr lang="en-US" sz="2400" b="1" dirty="0">
                <a:solidFill>
                  <a:srgbClr val="FFFF00"/>
                </a:solidFill>
                <a:cs typeface="Aparajita" pitchFamily="34" charset="0"/>
              </a:rPr>
              <a:t>Holy Creator,</a:t>
            </a:r>
          </a:p>
          <a:p>
            <a:pPr algn="just"/>
            <a:r>
              <a:rPr lang="en-US" sz="2400" b="1" dirty="0">
                <a:solidFill>
                  <a:srgbClr val="FFFF00"/>
                </a:solidFill>
                <a:cs typeface="Aparajita" pitchFamily="34" charset="0"/>
              </a:rPr>
              <a:t>thank you for artists:</a:t>
            </a:r>
          </a:p>
          <a:p>
            <a:pPr algn="just"/>
            <a:r>
              <a:rPr lang="en-US" sz="2400" b="1" dirty="0">
                <a:solidFill>
                  <a:srgbClr val="FFFF00"/>
                </a:solidFill>
                <a:cs typeface="Aparajita" pitchFamily="34" charset="0"/>
              </a:rPr>
              <a:t>visual, verbal,</a:t>
            </a:r>
          </a:p>
          <a:p>
            <a:pPr algn="just"/>
            <a:r>
              <a:rPr lang="en-US" sz="2400" b="1" dirty="0">
                <a:solidFill>
                  <a:srgbClr val="FFFF00"/>
                </a:solidFill>
                <a:cs typeface="Aparajita" pitchFamily="34" charset="0"/>
              </a:rPr>
              <a:t>musical, kinesthetic,</a:t>
            </a:r>
          </a:p>
          <a:p>
            <a:pPr algn="just"/>
            <a:r>
              <a:rPr lang="en-US" sz="2400" b="1" dirty="0">
                <a:solidFill>
                  <a:srgbClr val="FFFF00"/>
                </a:solidFill>
                <a:cs typeface="Aparajita" pitchFamily="34" charset="0"/>
              </a:rPr>
              <a:t>spiritual . . .</a:t>
            </a:r>
          </a:p>
          <a:p>
            <a:pPr algn="just"/>
            <a:r>
              <a:rPr lang="en-US" sz="2400" b="1" dirty="0">
                <a:solidFill>
                  <a:srgbClr val="FFFF00"/>
                </a:solidFill>
                <a:cs typeface="Aparajita" pitchFamily="34" charset="0"/>
              </a:rPr>
              <a:t>Within their creative process</a:t>
            </a:r>
          </a:p>
          <a:p>
            <a:pPr algn="just"/>
            <a:r>
              <a:rPr lang="en-US" sz="2400" b="1" dirty="0">
                <a:solidFill>
                  <a:srgbClr val="FFFF00"/>
                </a:solidFill>
                <a:cs typeface="Aparajita" pitchFamily="34" charset="0"/>
              </a:rPr>
              <a:t>may we recognize </a:t>
            </a:r>
          </a:p>
          <a:p>
            <a:pPr algn="just"/>
            <a:r>
              <a:rPr lang="en-US" sz="2400" b="1" dirty="0">
                <a:solidFill>
                  <a:srgbClr val="FFFF00"/>
                </a:solidFill>
                <a:cs typeface="Aparajita" pitchFamily="34" charset="0"/>
              </a:rPr>
              <a:t>the divine in all creation</a:t>
            </a:r>
          </a:p>
          <a:p>
            <a:pPr algn="just"/>
            <a:r>
              <a:rPr lang="en-US" sz="2400" b="1" dirty="0">
                <a:solidFill>
                  <a:srgbClr val="FFFF00"/>
                </a:solidFill>
                <a:cs typeface="Aparajita" pitchFamily="34" charset="0"/>
              </a:rPr>
              <a:t>and be moved to awe</a:t>
            </a:r>
          </a:p>
          <a:p>
            <a:pPr algn="just"/>
            <a:r>
              <a:rPr lang="en-US" sz="2400" b="1" dirty="0">
                <a:solidFill>
                  <a:srgbClr val="FFFF00"/>
                </a:solidFill>
                <a:cs typeface="Aparajita" pitchFamily="34" charset="0"/>
              </a:rPr>
              <a:t>and wonder and worship.</a:t>
            </a:r>
          </a:p>
          <a:p>
            <a:pPr algn="just"/>
            <a:endParaRPr lang="en-US" sz="2400" b="1" dirty="0">
              <a:solidFill>
                <a:srgbClr val="00B050"/>
              </a:solidFill>
              <a:latin typeface="Bahnschrift Light Condensed" pitchFamily="34" charset="0"/>
              <a:cs typeface="Aparajita" pitchFamily="34" charset="0"/>
            </a:endParaRPr>
          </a:p>
          <a:p>
            <a:pPr algn="just"/>
            <a:endParaRPr lang="en-US" sz="2800" b="1" dirty="0">
              <a:solidFill>
                <a:srgbClr val="00B050"/>
              </a:solidFill>
              <a:latin typeface="Bahnschrift Light Condensed" pitchFamily="34" charset="0"/>
              <a:cs typeface="Aparajita" pitchFamily="34" charset="0"/>
            </a:endParaRPr>
          </a:p>
        </p:txBody>
      </p:sp>
      <p:sp>
        <p:nvSpPr>
          <p:cNvPr id="9" name="TextBox 8"/>
          <p:cNvSpPr txBox="1"/>
          <p:nvPr/>
        </p:nvSpPr>
        <p:spPr>
          <a:xfrm>
            <a:off x="5013960" y="5638800"/>
            <a:ext cx="2514600" cy="461665"/>
          </a:xfrm>
          <a:prstGeom prst="rect">
            <a:avLst/>
          </a:prstGeom>
          <a:noFill/>
        </p:spPr>
        <p:txBody>
          <a:bodyPr wrap="square" rtlCol="0">
            <a:spAutoFit/>
          </a:bodyPr>
          <a:lstStyle/>
          <a:p>
            <a:pPr algn="ctr"/>
            <a:r>
              <a:rPr lang="en-US" sz="2400" b="1" dirty="0">
                <a:solidFill>
                  <a:srgbClr val="FFFF00"/>
                </a:solidFill>
                <a:latin typeface="Pristina" pitchFamily="66" charset="0"/>
              </a:rPr>
              <a:t>Chris</a:t>
            </a:r>
            <a:r>
              <a:rPr lang="en-US" sz="2400" b="1" dirty="0">
                <a:solidFill>
                  <a:srgbClr val="FFFF00"/>
                </a:solidFill>
                <a:latin typeface="Snell Roundhand" panose="02000603080000090004" pitchFamily="2" charset="77"/>
              </a:rPr>
              <a:t> </a:t>
            </a:r>
            <a:r>
              <a:rPr lang="en-US" sz="2400" b="1" dirty="0">
                <a:solidFill>
                  <a:srgbClr val="FFFF00"/>
                </a:solidFill>
                <a:latin typeface="Pristina" pitchFamily="66" charset="0"/>
              </a:rPr>
              <a:t>Glaser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2000"/>
                                        <p:tgtEl>
                                          <p:spTgt spid="3">
                                            <p:txEl>
                                              <p:pRg st="4" end="4"/>
                                            </p:txEl>
                                          </p:spTgt>
                                        </p:tgtEl>
                                      </p:cBhvr>
                                    </p:animEffect>
                                  </p:childTnLst>
                                </p:cTn>
                              </p:par>
                            </p:childTnLst>
                          </p:cTn>
                        </p:par>
                        <p:par>
                          <p:cTn id="24" fill="hold">
                            <p:stCondLst>
                              <p:cond delay="100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2000"/>
                                        <p:tgtEl>
                                          <p:spTgt spid="3">
                                            <p:txEl>
                                              <p:pRg st="5" end="5"/>
                                            </p:txEl>
                                          </p:spTgt>
                                        </p:tgtEl>
                                      </p:cBhvr>
                                    </p:animEffect>
                                  </p:childTnLst>
                                </p:cTn>
                              </p:par>
                            </p:childTnLst>
                          </p:cTn>
                        </p:par>
                        <p:par>
                          <p:cTn id="28" fill="hold">
                            <p:stCondLst>
                              <p:cond delay="12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2000"/>
                                        <p:tgtEl>
                                          <p:spTgt spid="3">
                                            <p:txEl>
                                              <p:pRg st="6" end="6"/>
                                            </p:txEl>
                                          </p:spTgt>
                                        </p:tgtEl>
                                      </p:cBhvr>
                                    </p:animEffect>
                                  </p:childTnLst>
                                </p:cTn>
                              </p:par>
                            </p:childTnLst>
                          </p:cTn>
                        </p:par>
                        <p:par>
                          <p:cTn id="32" fill="hold">
                            <p:stCondLst>
                              <p:cond delay="140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2000"/>
                                        <p:tgtEl>
                                          <p:spTgt spid="3">
                                            <p:txEl>
                                              <p:pRg st="7" end="7"/>
                                            </p:txEl>
                                          </p:spTgt>
                                        </p:tgtEl>
                                      </p:cBhvr>
                                    </p:animEffect>
                                  </p:childTnLst>
                                </p:cTn>
                              </p:par>
                            </p:childTnLst>
                          </p:cTn>
                        </p:par>
                        <p:par>
                          <p:cTn id="36" fill="hold">
                            <p:stCondLst>
                              <p:cond delay="16000"/>
                            </p:stCondLst>
                            <p:childTnLst>
                              <p:par>
                                <p:cTn id="37" presetID="9"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2000"/>
                                        <p:tgtEl>
                                          <p:spTgt spid="3">
                                            <p:txEl>
                                              <p:pRg st="8" end="8"/>
                                            </p:txEl>
                                          </p:spTgt>
                                        </p:tgtEl>
                                      </p:cBhvr>
                                    </p:animEffect>
                                  </p:childTnLst>
                                </p:cTn>
                              </p:par>
                            </p:childTnLst>
                          </p:cTn>
                        </p:par>
                        <p:par>
                          <p:cTn id="40" fill="hold">
                            <p:stCondLst>
                              <p:cond delay="18000"/>
                            </p:stCondLst>
                            <p:childTnLst>
                              <p:par>
                                <p:cTn id="41" presetID="9"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2000"/>
                                        <p:tgtEl>
                                          <p:spTgt spid="3">
                                            <p:txEl>
                                              <p:pRg st="9" end="9"/>
                                            </p:txEl>
                                          </p:spTgt>
                                        </p:tgtEl>
                                      </p:cBhvr>
                                    </p:animEffect>
                                  </p:childTnLst>
                                </p:cTn>
                              </p:par>
                            </p:childTnLst>
                          </p:cTn>
                        </p:par>
                        <p:par>
                          <p:cTn id="44" fill="hold">
                            <p:stCondLst>
                              <p:cond delay="20000"/>
                            </p:stCondLst>
                            <p:childTnLst>
                              <p:par>
                                <p:cTn id="45" presetID="9" presetClass="entr" presetSubtype="0" fill="hold" nodeType="after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dissolve">
                                      <p:cBhvr>
                                        <p:cTn id="4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melted crayon flowers2.JPG"/>
          <p:cNvPicPr>
            <a:picLocks noGrp="1" noChangeAspect="1"/>
          </p:cNvPicPr>
          <p:nvPr>
            <p:ph type="pic" sz="quarter" idx="10"/>
          </p:nvPr>
        </p:nvPicPr>
        <p:blipFill>
          <a:blip r:embed="rId4" cstate="print"/>
          <a:srcRect t="12284" b="12284"/>
          <a:stretch>
            <a:fillRect/>
          </a:stretch>
        </p:blipFill>
        <p:spPr>
          <a:xfrm>
            <a:off x="609600" y="457200"/>
            <a:ext cx="7467600" cy="5600700"/>
          </a:xfrm>
          <a:prstGeom prst="rect">
            <a:avLst/>
          </a:prstGeom>
          <a:ln>
            <a:noFill/>
          </a:ln>
          <a:effectLst>
            <a:softEdge rad="112500"/>
          </a:effectLst>
        </p:spPr>
      </p:pic>
      <p:sp>
        <p:nvSpPr>
          <p:cNvPr id="3" name="Text Placeholder 2"/>
          <p:cNvSpPr>
            <a:spLocks noGrp="1"/>
          </p:cNvSpPr>
          <p:nvPr>
            <p:ph type="body" sz="quarter" idx="11"/>
          </p:nvPr>
        </p:nvSpPr>
        <p:spPr>
          <a:xfrm>
            <a:off x="2667000" y="5943600"/>
            <a:ext cx="5334000" cy="762000"/>
          </a:xfrm>
        </p:spPr>
        <p:txBody>
          <a:bodyPr>
            <a:normAutofit/>
          </a:bodyPr>
          <a:lstStyle/>
          <a:p>
            <a:pPr algn="l"/>
            <a:r>
              <a:rPr lang="en-US" sz="4000" b="1" dirty="0">
                <a:solidFill>
                  <a:srgbClr val="0070C0"/>
                </a:solidFill>
                <a:latin typeface="+mj-lt"/>
              </a:rPr>
              <a:t>is an Act of Spirituality</a:t>
            </a:r>
          </a:p>
        </p:txBody>
      </p:sp>
      <p:sp>
        <p:nvSpPr>
          <p:cNvPr id="7" name="TextBox 6">
            <a:extLst>
              <a:ext uri="{FF2B5EF4-FFF2-40B4-BE49-F238E27FC236}">
                <a16:creationId xmlns:a16="http://schemas.microsoft.com/office/drawing/2014/main" id="{4643E826-3FD4-B1A0-A65F-A50E303D71FB}"/>
              </a:ext>
            </a:extLst>
          </p:cNvPr>
          <p:cNvSpPr txBox="1"/>
          <p:nvPr/>
        </p:nvSpPr>
        <p:spPr>
          <a:xfrm rot="20692187">
            <a:off x="1083528" y="5273070"/>
            <a:ext cx="2061070" cy="1569660"/>
          </a:xfrm>
          <a:prstGeom prst="rect">
            <a:avLst/>
          </a:prstGeom>
          <a:noFill/>
        </p:spPr>
        <p:txBody>
          <a:bodyPr wrap="square" rtlCol="0">
            <a:spAutoFit/>
          </a:bodyPr>
          <a:lstStyle/>
          <a:p>
            <a:r>
              <a:rPr lang="en-US" sz="9600" b="1" dirty="0">
                <a:solidFill>
                  <a:srgbClr val="0070C0"/>
                </a:solidFill>
                <a:effectLst>
                  <a:glow rad="127000">
                    <a:srgbClr val="FFFF99"/>
                  </a:glow>
                </a:effectLst>
                <a:latin typeface="Pristina" pitchFamily="66" charset="0"/>
                <a:cs typeface="Apple Chancery" panose="03020702040506060504" pitchFamily="66" charset="-79"/>
              </a:rPr>
              <a:t>Art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ll pray to the same God.JPG"/>
          <p:cNvPicPr>
            <a:picLocks noGrp="1" noChangeAspect="1"/>
          </p:cNvPicPr>
          <p:nvPr>
            <p:ph type="pic" sz="quarter" idx="10"/>
          </p:nvPr>
        </p:nvPicPr>
        <p:blipFill>
          <a:blip r:embed="rId2" cstate="print"/>
          <a:stretch>
            <a:fillRect/>
          </a:stretch>
        </p:blipFill>
        <p:spPr>
          <a:xfrm>
            <a:off x="304800" y="685800"/>
            <a:ext cx="7987759" cy="4212156"/>
          </a:xfrm>
          <a:prstGeom prst="rect">
            <a:avLst/>
          </a:prstGeom>
          <a:ln>
            <a:noFill/>
          </a:ln>
          <a:effectLst>
            <a:softEdge rad="112500"/>
          </a:effectLst>
        </p:spPr>
      </p:pic>
      <p:sp>
        <p:nvSpPr>
          <p:cNvPr id="3" name="Text Placeholder 2"/>
          <p:cNvSpPr>
            <a:spLocks noGrp="1"/>
          </p:cNvSpPr>
          <p:nvPr>
            <p:ph type="body" sz="quarter" idx="11"/>
          </p:nvPr>
        </p:nvSpPr>
        <p:spPr>
          <a:xfrm>
            <a:off x="533400" y="4876800"/>
            <a:ext cx="7467600" cy="990600"/>
          </a:xfrm>
        </p:spPr>
        <p:txBody>
          <a:bodyPr>
            <a:noAutofit/>
          </a:bodyPr>
          <a:lstStyle/>
          <a:p>
            <a:pPr algn="ctr"/>
            <a:r>
              <a:rPr lang="en-US" sz="3200" b="1" dirty="0">
                <a:solidFill>
                  <a:schemeClr val="bg1"/>
                </a:solidFill>
                <a:cs typeface="Aparajita" pitchFamily="34" charset="0"/>
              </a:rPr>
              <a:t>Art is when you hear a knocking from </a:t>
            </a:r>
          </a:p>
          <a:p>
            <a:pPr algn="ctr"/>
            <a:r>
              <a:rPr lang="en-US" sz="3200" b="1" dirty="0">
                <a:solidFill>
                  <a:schemeClr val="bg1"/>
                </a:solidFill>
                <a:cs typeface="Aparajita" pitchFamily="34" charset="0"/>
              </a:rPr>
              <a:t>your soul — and you answer</a:t>
            </a:r>
            <a:r>
              <a:rPr lang="en-US" sz="3200" dirty="0">
                <a:solidFill>
                  <a:schemeClr val="bg1"/>
                </a:solidFill>
                <a:cs typeface="Aparajita" pitchFamily="34" charset="0"/>
              </a:rPr>
              <a:t>. </a:t>
            </a:r>
            <a:r>
              <a:rPr lang="en-US" sz="3200" dirty="0">
                <a:solidFill>
                  <a:schemeClr val="bg1"/>
                </a:solidFill>
              </a:rPr>
              <a:t> </a:t>
            </a:r>
          </a:p>
        </p:txBody>
      </p:sp>
      <p:sp>
        <p:nvSpPr>
          <p:cNvPr id="5" name="TextBox 4"/>
          <p:cNvSpPr txBox="1"/>
          <p:nvPr/>
        </p:nvSpPr>
        <p:spPr>
          <a:xfrm>
            <a:off x="2514600" y="6096000"/>
            <a:ext cx="3429000" cy="461665"/>
          </a:xfrm>
          <a:prstGeom prst="rect">
            <a:avLst/>
          </a:prstGeom>
          <a:noFill/>
        </p:spPr>
        <p:txBody>
          <a:bodyPr wrap="square" rtlCol="0">
            <a:spAutoFit/>
          </a:bodyPr>
          <a:lstStyle/>
          <a:p>
            <a:pPr algn="ctr"/>
            <a:r>
              <a:rPr lang="en-US" sz="2400" b="1" dirty="0">
                <a:solidFill>
                  <a:schemeClr val="bg1"/>
                </a:solidFill>
                <a:latin typeface="Pristina" pitchFamily="66" charset="0"/>
              </a:rPr>
              <a:t>Terri </a:t>
            </a:r>
            <a:r>
              <a:rPr lang="en-US" sz="2400" b="1" dirty="0" err="1">
                <a:solidFill>
                  <a:schemeClr val="bg1"/>
                </a:solidFill>
                <a:latin typeface="Pristina" pitchFamily="66" charset="0"/>
              </a:rPr>
              <a:t>Guillemets</a:t>
            </a:r>
            <a:endParaRPr lang="en-US" sz="2400" b="1" dirty="0">
              <a:solidFill>
                <a:schemeClr val="bg1"/>
              </a:solidFill>
              <a:latin typeface="Pristina" pitchFamily="66" charset="0"/>
            </a:endParaRPr>
          </a:p>
        </p:txBody>
      </p:sp>
    </p:spTree>
    <p:extLst>
      <p:ext uri="{BB962C8B-B14F-4D97-AF65-F5344CB8AC3E}">
        <p14:creationId xmlns:p14="http://schemas.microsoft.com/office/powerpoint/2010/main" val="3265510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2000"/>
                                        <p:tgtEl>
                                          <p:spTgt spid="3">
                                            <p:txEl>
                                              <p:pRg st="0" end="0"/>
                                            </p:txEl>
                                          </p:spTgt>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2000"/>
                                        <p:tgtEl>
                                          <p:spTgt spid="3">
                                            <p:txEl>
                                              <p:pRg st="1" end="1"/>
                                            </p:txEl>
                                          </p:spTgt>
                                        </p:tgtEl>
                                      </p:cBhvr>
                                    </p:animEffect>
                                  </p:childTnLst>
                                </p:cTn>
                              </p:par>
                            </p:childTnLst>
                          </p:cTn>
                        </p:par>
                        <p:par>
                          <p:cTn id="19" fill="hold">
                            <p:stCondLst>
                              <p:cond delay="5000"/>
                            </p:stCondLst>
                            <p:childTnLst>
                              <p:par>
                                <p:cTn id="20" presetID="9" presetClass="entr" presetSubtype="0"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106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990600" y="1752600"/>
            <a:ext cx="2819400" cy="4114800"/>
          </a:xfrm>
        </p:spPr>
        <p:txBody>
          <a:bodyPr>
            <a:noAutofit/>
          </a:bodyPr>
          <a:lstStyle/>
          <a:p>
            <a:r>
              <a:rPr lang="en-US" sz="2800" b="1" dirty="0">
                <a:solidFill>
                  <a:schemeClr val="accent6">
                    <a:lumMod val="75000"/>
                  </a:schemeClr>
                </a:solidFill>
              </a:rPr>
              <a:t>Treasures lie hidden beneath the throne of God; the key to those treasures is the tongue of poets. </a:t>
            </a:r>
          </a:p>
        </p:txBody>
      </p:sp>
      <p:sp>
        <p:nvSpPr>
          <p:cNvPr id="5" name="TextBox 4"/>
          <p:cNvSpPr txBox="1"/>
          <p:nvPr/>
        </p:nvSpPr>
        <p:spPr>
          <a:xfrm>
            <a:off x="2514600" y="6096000"/>
            <a:ext cx="3429000" cy="461665"/>
          </a:xfrm>
          <a:prstGeom prst="rect">
            <a:avLst/>
          </a:prstGeom>
          <a:noFill/>
        </p:spPr>
        <p:txBody>
          <a:bodyPr wrap="square" rtlCol="0">
            <a:spAutoFit/>
          </a:bodyPr>
          <a:lstStyle/>
          <a:p>
            <a:pPr algn="ctr"/>
            <a:r>
              <a:rPr lang="en-US" sz="2400" b="1" dirty="0">
                <a:solidFill>
                  <a:schemeClr val="accent6">
                    <a:lumMod val="75000"/>
                  </a:schemeClr>
                </a:solidFill>
                <a:latin typeface="Pristina" pitchFamily="66" charset="0"/>
              </a:rPr>
              <a:t>The </a:t>
            </a:r>
            <a:r>
              <a:rPr lang="en-US" sz="2400" b="1" dirty="0" err="1">
                <a:solidFill>
                  <a:schemeClr val="accent6">
                    <a:lumMod val="75000"/>
                  </a:schemeClr>
                </a:solidFill>
                <a:latin typeface="Pristina" pitchFamily="66" charset="0"/>
              </a:rPr>
              <a:t>Báb</a:t>
            </a:r>
            <a:endParaRPr lang="en-US" sz="2400" b="1" dirty="0">
              <a:solidFill>
                <a:schemeClr val="accent6">
                  <a:lumMod val="75000"/>
                </a:schemeClr>
              </a:solidFill>
              <a:latin typeface="Pristina" pitchFamily="66" charset="0"/>
            </a:endParaRPr>
          </a:p>
        </p:txBody>
      </p:sp>
      <p:pic>
        <p:nvPicPr>
          <p:cNvPr id="3074" name="Picture 2" descr="See the source image">
            <a:extLst>
              <a:ext uri="{FF2B5EF4-FFF2-40B4-BE49-F238E27FC236}">
                <a16:creationId xmlns:a16="http://schemas.microsoft.com/office/drawing/2014/main" id="{5A274A8C-5413-D6A3-06F5-1050EFE47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33400"/>
            <a:ext cx="3723852" cy="5562600"/>
          </a:xfrm>
          <a:prstGeom prst="rect">
            <a:avLst/>
          </a:prstGeom>
          <a:solidFill>
            <a:srgbClr val="FFFFFF">
              <a:shade val="85000"/>
            </a:srgbClr>
          </a:solidFill>
          <a:ln w="1905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922846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mporaryPhoto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ContemporaryPhotoAlbum</Template>
  <TotalTime>0</TotalTime>
  <Words>2413</Words>
  <Application>Microsoft Office PowerPoint</Application>
  <PresentationFormat>On-screen Show (4:3)</PresentationFormat>
  <Paragraphs>267</Paragraphs>
  <Slides>75</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Aparajita</vt:lpstr>
      <vt:lpstr>Apple Chancery</vt:lpstr>
      <vt:lpstr>AR BLANCA</vt:lpstr>
      <vt:lpstr>Arial</vt:lpstr>
      <vt:lpstr>Bahnschrift Light Condensed</vt:lpstr>
      <vt:lpstr>BernhardMod BT</vt:lpstr>
      <vt:lpstr>Calibri</vt:lpstr>
      <vt:lpstr>Pristina</vt:lpstr>
      <vt:lpstr>Snell Roundhand</vt:lpstr>
      <vt:lpstr>ContemporaryPhotoAlbum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only practice your art, but force your way into its secrets, for it and knowledge can raise men to the divine.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2018-05-20T17:17:46Z</dcterms:created>
  <dcterms:modified xsi:type="dcterms:W3CDTF">2024-07-28T02:10:34Z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