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722" r:id="rId2"/>
    <p:sldId id="554" r:id="rId3"/>
    <p:sldId id="553" r:id="rId4"/>
    <p:sldId id="624" r:id="rId5"/>
    <p:sldId id="584" r:id="rId6"/>
    <p:sldId id="482" r:id="rId7"/>
    <p:sldId id="540" r:id="rId8"/>
    <p:sldId id="454" r:id="rId9"/>
    <p:sldId id="530" r:id="rId10"/>
    <p:sldId id="533" r:id="rId11"/>
    <p:sldId id="386" r:id="rId12"/>
    <p:sldId id="258" r:id="rId13"/>
    <p:sldId id="263" r:id="rId14"/>
    <p:sldId id="291" r:id="rId15"/>
    <p:sldId id="265" r:id="rId16"/>
    <p:sldId id="316" r:id="rId17"/>
    <p:sldId id="273" r:id="rId18"/>
    <p:sldId id="380" r:id="rId19"/>
    <p:sldId id="278" r:id="rId20"/>
    <p:sldId id="284" r:id="rId21"/>
    <p:sldId id="286" r:id="rId22"/>
    <p:sldId id="288" r:id="rId23"/>
    <p:sldId id="534" r:id="rId24"/>
    <p:sldId id="294" r:id="rId25"/>
    <p:sldId id="296" r:id="rId26"/>
    <p:sldId id="453" r:id="rId27"/>
    <p:sldId id="413" r:id="rId28"/>
    <p:sldId id="300" r:id="rId29"/>
    <p:sldId id="538" r:id="rId30"/>
    <p:sldId id="303" r:id="rId31"/>
    <p:sldId id="304" r:id="rId32"/>
    <p:sldId id="307" r:id="rId33"/>
    <p:sldId id="312" r:id="rId34"/>
    <p:sldId id="330" r:id="rId35"/>
    <p:sldId id="461" r:id="rId36"/>
    <p:sldId id="387" r:id="rId37"/>
    <p:sldId id="537" r:id="rId38"/>
    <p:sldId id="460" r:id="rId39"/>
    <p:sldId id="535" r:id="rId40"/>
    <p:sldId id="465" r:id="rId41"/>
    <p:sldId id="464" r:id="rId42"/>
    <p:sldId id="410" r:id="rId43"/>
    <p:sldId id="475" r:id="rId44"/>
    <p:sldId id="449" r:id="rId45"/>
    <p:sldId id="467" r:id="rId46"/>
    <p:sldId id="404" r:id="rId47"/>
    <p:sldId id="407" r:id="rId48"/>
    <p:sldId id="451" r:id="rId49"/>
    <p:sldId id="450" r:id="rId50"/>
    <p:sldId id="485" r:id="rId51"/>
    <p:sldId id="483" r:id="rId52"/>
    <p:sldId id="369" r:id="rId53"/>
    <p:sldId id="542" r:id="rId54"/>
    <p:sldId id="539" r:id="rId55"/>
    <p:sldId id="555" r:id="rId56"/>
    <p:sldId id="459" r:id="rId57"/>
    <p:sldId id="528" r:id="rId58"/>
    <p:sldId id="557" r:id="rId59"/>
    <p:sldId id="529" r:id="rId60"/>
    <p:sldId id="335" r:id="rId61"/>
    <p:sldId id="523" r:id="rId62"/>
    <p:sldId id="544" r:id="rId63"/>
    <p:sldId id="342" r:id="rId64"/>
    <p:sldId id="526" r:id="rId65"/>
    <p:sldId id="559" r:id="rId66"/>
    <p:sldId id="360" r:id="rId67"/>
    <p:sldId id="505" r:id="rId68"/>
    <p:sldId id="560" r:id="rId69"/>
    <p:sldId id="561" r:id="rId70"/>
    <p:sldId id="520" r:id="rId71"/>
    <p:sldId id="564" r:id="rId72"/>
    <p:sldId id="568" r:id="rId73"/>
    <p:sldId id="562" r:id="rId74"/>
    <p:sldId id="575" r:id="rId75"/>
    <p:sldId id="570" r:id="rId76"/>
    <p:sldId id="571" r:id="rId77"/>
    <p:sldId id="390" r:id="rId78"/>
    <p:sldId id="573" r:id="rId79"/>
    <p:sldId id="572" r:id="rId80"/>
    <p:sldId id="576" r:id="rId81"/>
    <p:sldId id="333" r:id="rId82"/>
    <p:sldId id="577" r:id="rId83"/>
    <p:sldId id="578" r:id="rId84"/>
    <p:sldId id="579" r:id="rId85"/>
    <p:sldId id="583" r:id="rId86"/>
    <p:sldId id="695" r:id="rId87"/>
    <p:sldId id="700" r:id="rId88"/>
    <p:sldId id="580" r:id="rId89"/>
    <p:sldId id="699" r:id="rId90"/>
    <p:sldId id="720" r:id="rId91"/>
    <p:sldId id="581" r:id="rId92"/>
    <p:sldId id="551" r:id="rId93"/>
    <p:sldId id="582" r:id="rId94"/>
    <p:sldId id="586" r:id="rId95"/>
    <p:sldId id="591" r:id="rId96"/>
    <p:sldId id="593" r:id="rId97"/>
    <p:sldId id="623" r:id="rId98"/>
    <p:sldId id="589" r:id="rId99"/>
    <p:sldId id="603" r:id="rId100"/>
    <p:sldId id="590" r:id="rId101"/>
    <p:sldId id="604" r:id="rId102"/>
    <p:sldId id="605" r:id="rId103"/>
    <p:sldId id="607" r:id="rId104"/>
    <p:sldId id="609" r:id="rId105"/>
    <p:sldId id="647" r:id="rId106"/>
    <p:sldId id="608" r:id="rId107"/>
    <p:sldId id="622" r:id="rId108"/>
    <p:sldId id="618" r:id="rId109"/>
    <p:sldId id="619" r:id="rId110"/>
    <p:sldId id="620" r:id="rId111"/>
    <p:sldId id="621" r:id="rId112"/>
    <p:sldId id="611" r:id="rId113"/>
    <p:sldId id="644" r:id="rId114"/>
    <p:sldId id="645" r:id="rId115"/>
    <p:sldId id="641" r:id="rId116"/>
    <p:sldId id="642" r:id="rId117"/>
    <p:sldId id="648" r:id="rId118"/>
    <p:sldId id="606" r:id="rId119"/>
    <p:sldId id="652" r:id="rId120"/>
    <p:sldId id="653" r:id="rId121"/>
    <p:sldId id="654" r:id="rId122"/>
    <p:sldId id="655" r:id="rId123"/>
    <p:sldId id="341" r:id="rId124"/>
    <p:sldId id="613" r:id="rId125"/>
    <p:sldId id="625" r:id="rId126"/>
    <p:sldId id="657" r:id="rId127"/>
    <p:sldId id="656" r:id="rId128"/>
    <p:sldId id="649" r:id="rId129"/>
    <p:sldId id="690" r:id="rId130"/>
    <p:sldId id="543" r:id="rId131"/>
    <p:sldId id="685" r:id="rId132"/>
    <p:sldId id="671" r:id="rId133"/>
    <p:sldId id="688" r:id="rId134"/>
    <p:sldId id="706" r:id="rId135"/>
    <p:sldId id="687" r:id="rId136"/>
    <p:sldId id="661" r:id="rId137"/>
    <p:sldId id="659" r:id="rId138"/>
    <p:sldId id="672" r:id="rId139"/>
    <p:sldId id="673" r:id="rId140"/>
    <p:sldId id="674" r:id="rId141"/>
    <p:sldId id="676" r:id="rId142"/>
    <p:sldId id="660" r:id="rId143"/>
    <p:sldId id="675" r:id="rId144"/>
    <p:sldId id="718" r:id="rId145"/>
    <p:sldId id="666" r:id="rId146"/>
    <p:sldId id="701" r:id="rId147"/>
    <p:sldId id="692" r:id="rId148"/>
    <p:sldId id="697" r:id="rId149"/>
    <p:sldId id="693" r:id="rId150"/>
    <p:sldId id="704" r:id="rId151"/>
    <p:sldId id="667" r:id="rId152"/>
    <p:sldId id="678" r:id="rId153"/>
    <p:sldId id="714" r:id="rId154"/>
    <p:sldId id="665" r:id="rId155"/>
    <p:sldId id="662" r:id="rId156"/>
    <p:sldId id="711" r:id="rId157"/>
    <p:sldId id="712" r:id="rId158"/>
    <p:sldId id="725" r:id="rId159"/>
    <p:sldId id="753" r:id="rId160"/>
    <p:sldId id="750" r:id="rId161"/>
    <p:sldId id="723" r:id="rId162"/>
    <p:sldId id="752" r:id="rId163"/>
  </p:sldIdLst>
  <p:sldSz cx="9144000" cy="6858000" type="screen4x3"/>
  <p:notesSz cx="6858000" cy="9144000"/>
  <p:defaultTextStyle>
    <a:defPPr>
      <a:defRPr lang="en-US"/>
    </a:defPPr>
    <a:lvl1pPr algn="ctr" rtl="0" fontAlgn="base">
      <a:spcBef>
        <a:spcPct val="0"/>
      </a:spcBef>
      <a:spcAft>
        <a:spcPct val="0"/>
      </a:spcAft>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1pPr>
    <a:lvl2pPr marL="457200" algn="ctr" rtl="0" fontAlgn="base">
      <a:spcBef>
        <a:spcPct val="0"/>
      </a:spcBef>
      <a:spcAft>
        <a:spcPct val="0"/>
      </a:spcAft>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2pPr>
    <a:lvl3pPr marL="914400" algn="ctr" rtl="0" fontAlgn="base">
      <a:spcBef>
        <a:spcPct val="0"/>
      </a:spcBef>
      <a:spcAft>
        <a:spcPct val="0"/>
      </a:spcAft>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3pPr>
    <a:lvl4pPr marL="1371600" algn="ctr" rtl="0" fontAlgn="base">
      <a:spcBef>
        <a:spcPct val="0"/>
      </a:spcBef>
      <a:spcAft>
        <a:spcPct val="0"/>
      </a:spcAft>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4pPr>
    <a:lvl5pPr marL="1828800" algn="ctr" rtl="0" fontAlgn="base">
      <a:spcBef>
        <a:spcPct val="0"/>
      </a:spcBef>
      <a:spcAft>
        <a:spcPct val="0"/>
      </a:spcAft>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5pPr>
    <a:lvl6pPr marL="2286000" algn="l" defTabSz="914400" rtl="0" eaLnBrk="1" latinLnBrk="0" hangingPunct="1">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6pPr>
    <a:lvl7pPr marL="2743200" algn="l" defTabSz="914400" rtl="0" eaLnBrk="1" latinLnBrk="0" hangingPunct="1">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7pPr>
    <a:lvl8pPr marL="3200400" algn="l" defTabSz="914400" rtl="0" eaLnBrk="1" latinLnBrk="0" hangingPunct="1">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8pPr>
    <a:lvl9pPr marL="3657600" algn="l" defTabSz="914400" rtl="0" eaLnBrk="1" latinLnBrk="0" hangingPunct="1">
      <a:defRPr sz="1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FF66FF"/>
    <a:srgbClr val="FF0000"/>
    <a:srgbClr val="000000"/>
    <a:srgbClr val="FFFF00"/>
    <a:srgbClr val="006600"/>
    <a:srgbClr val="00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autoAdjust="0"/>
  </p:normalViewPr>
  <p:slideViewPr>
    <p:cSldViewPr>
      <p:cViewPr varScale="1">
        <p:scale>
          <a:sx n="36" d="100"/>
          <a:sy n="36" d="100"/>
        </p:scale>
        <p:origin x="2328" y="5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5738"/>
    </p:cViewPr>
  </p:sorterViewPr>
  <p:notesViewPr>
    <p:cSldViewPr>
      <p:cViewPr varScale="1">
        <p:scale>
          <a:sx n="62" d="100"/>
          <a:sy n="62" d="100"/>
        </p:scale>
        <p:origin x="-1694"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_rels/viewProps.xml.rels><?xml version="1.0" encoding="UTF-8" standalone="yes"?>
<Relationships xmlns="http://schemas.openxmlformats.org/package/2006/relationships"><Relationship Id="rId1"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C0952927-21B8-8CB1-A866-EE99ADC24EA1}"/>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endParaRPr lang="en-US" altLang="en-US"/>
          </a:p>
        </p:txBody>
      </p:sp>
      <p:sp>
        <p:nvSpPr>
          <p:cNvPr id="235523" name="Rectangle 3">
            <a:extLst>
              <a:ext uri="{FF2B5EF4-FFF2-40B4-BE49-F238E27FC236}">
                <a16:creationId xmlns:a16="http://schemas.microsoft.com/office/drawing/2014/main" id="{75F33D31-8E68-BCE3-05E4-ADF792E1FC01}"/>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endParaRPr lang="en-US" altLang="en-US"/>
          </a:p>
        </p:txBody>
      </p:sp>
      <p:sp>
        <p:nvSpPr>
          <p:cNvPr id="235524" name="Rectangle 4">
            <a:extLst>
              <a:ext uri="{FF2B5EF4-FFF2-40B4-BE49-F238E27FC236}">
                <a16:creationId xmlns:a16="http://schemas.microsoft.com/office/drawing/2014/main" id="{40FFB03B-CEC6-7365-5F03-80672ED076B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25" name="Rectangle 5">
            <a:extLst>
              <a:ext uri="{FF2B5EF4-FFF2-40B4-BE49-F238E27FC236}">
                <a16:creationId xmlns:a16="http://schemas.microsoft.com/office/drawing/2014/main" id="{D39430D0-F612-F5DE-4E83-8CFB5FDC890A}"/>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26" name="Rectangle 6">
            <a:extLst>
              <a:ext uri="{FF2B5EF4-FFF2-40B4-BE49-F238E27FC236}">
                <a16:creationId xmlns:a16="http://schemas.microsoft.com/office/drawing/2014/main" id="{72349022-70FA-2D64-37B9-4B217E27516B}"/>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endParaRPr lang="en-US" altLang="en-US"/>
          </a:p>
        </p:txBody>
      </p:sp>
      <p:sp>
        <p:nvSpPr>
          <p:cNvPr id="235527" name="Rectangle 7">
            <a:extLst>
              <a:ext uri="{FF2B5EF4-FFF2-40B4-BE49-F238E27FC236}">
                <a16:creationId xmlns:a16="http://schemas.microsoft.com/office/drawing/2014/main" id="{7EE32193-A7AB-DBBF-F32A-2D8F307766F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defRPr>
            </a:lvl1pPr>
          </a:lstStyle>
          <a:p>
            <a:fld id="{2476C021-02B3-4CF9-8083-0B2780B0F3D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225280-F743-53BA-5AA8-0FD809A19659}"/>
              </a:ext>
            </a:extLst>
          </p:cNvPr>
          <p:cNvSpPr>
            <a:spLocks noGrp="1" noChangeArrowheads="1"/>
          </p:cNvSpPr>
          <p:nvPr>
            <p:ph type="sldNum" sz="quarter" idx="5"/>
          </p:nvPr>
        </p:nvSpPr>
        <p:spPr>
          <a:ln/>
        </p:spPr>
        <p:txBody>
          <a:bodyPr/>
          <a:lstStyle/>
          <a:p>
            <a:fld id="{52478517-7E90-41BB-B58A-94C74F02686B}" type="slidenum">
              <a:rPr lang="en-US" altLang="en-US"/>
              <a:pPr/>
              <a:t>1</a:t>
            </a:fld>
            <a:endParaRPr lang="en-US" altLang="en-US"/>
          </a:p>
        </p:txBody>
      </p:sp>
      <p:sp>
        <p:nvSpPr>
          <p:cNvPr id="618498" name="Rectangle 2">
            <a:extLst>
              <a:ext uri="{FF2B5EF4-FFF2-40B4-BE49-F238E27FC236}">
                <a16:creationId xmlns:a16="http://schemas.microsoft.com/office/drawing/2014/main" id="{901E4B75-31C9-2739-6511-88C3818715A3}"/>
              </a:ext>
            </a:extLst>
          </p:cNvPr>
          <p:cNvSpPr>
            <a:spLocks noGrp="1" noRot="1" noChangeAspect="1" noChangeArrowheads="1" noTextEdit="1"/>
          </p:cNvSpPr>
          <p:nvPr>
            <p:ph type="sldImg"/>
          </p:nvPr>
        </p:nvSpPr>
        <p:spPr>
          <a:ln/>
        </p:spPr>
      </p:sp>
      <p:sp>
        <p:nvSpPr>
          <p:cNvPr id="618499" name="Rectangle 3">
            <a:extLst>
              <a:ext uri="{FF2B5EF4-FFF2-40B4-BE49-F238E27FC236}">
                <a16:creationId xmlns:a16="http://schemas.microsoft.com/office/drawing/2014/main" id="{B83B6364-78B5-A5F0-F29B-A362CE5F97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C271A04-54C0-EF7B-82D9-07564D1DF7ED}"/>
              </a:ext>
            </a:extLst>
          </p:cNvPr>
          <p:cNvSpPr>
            <a:spLocks noGrp="1" noChangeArrowheads="1"/>
          </p:cNvSpPr>
          <p:nvPr>
            <p:ph type="sldNum" sz="quarter" idx="5"/>
          </p:nvPr>
        </p:nvSpPr>
        <p:spPr>
          <a:ln/>
        </p:spPr>
        <p:txBody>
          <a:bodyPr/>
          <a:lstStyle/>
          <a:p>
            <a:fld id="{FA69CEE0-3F9D-4419-A35E-60A63AB8ADD4}" type="slidenum">
              <a:rPr lang="en-US" altLang="en-US"/>
              <a:pPr/>
              <a:t>10</a:t>
            </a:fld>
            <a:endParaRPr lang="en-US" altLang="en-US"/>
          </a:p>
        </p:txBody>
      </p:sp>
      <p:sp>
        <p:nvSpPr>
          <p:cNvPr id="631810" name="Rectangle 2">
            <a:extLst>
              <a:ext uri="{FF2B5EF4-FFF2-40B4-BE49-F238E27FC236}">
                <a16:creationId xmlns:a16="http://schemas.microsoft.com/office/drawing/2014/main" id="{40CFB0BE-25BC-4DFC-C571-183F11863B1E}"/>
              </a:ext>
            </a:extLst>
          </p:cNvPr>
          <p:cNvSpPr>
            <a:spLocks noGrp="1" noRot="1" noChangeAspect="1" noChangeArrowheads="1" noTextEdit="1"/>
          </p:cNvSpPr>
          <p:nvPr>
            <p:ph type="sldImg"/>
          </p:nvPr>
        </p:nvSpPr>
        <p:spPr>
          <a:ln/>
        </p:spPr>
      </p:sp>
      <p:sp>
        <p:nvSpPr>
          <p:cNvPr id="631811" name="Rectangle 3">
            <a:extLst>
              <a:ext uri="{FF2B5EF4-FFF2-40B4-BE49-F238E27FC236}">
                <a16:creationId xmlns:a16="http://schemas.microsoft.com/office/drawing/2014/main" id="{8FB1F162-3359-DE4A-5C69-B4AE02C1348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6EBB4E8-BDBD-370F-7F8C-346AF6EBB530}"/>
              </a:ext>
            </a:extLst>
          </p:cNvPr>
          <p:cNvSpPr>
            <a:spLocks noGrp="1" noChangeArrowheads="1"/>
          </p:cNvSpPr>
          <p:nvPr>
            <p:ph type="sldNum" sz="quarter" idx="5"/>
          </p:nvPr>
        </p:nvSpPr>
        <p:spPr>
          <a:ln/>
        </p:spPr>
        <p:txBody>
          <a:bodyPr/>
          <a:lstStyle/>
          <a:p>
            <a:fld id="{325632D9-B80F-477C-B34B-13C357B0E8E1}" type="slidenum">
              <a:rPr lang="en-US" altLang="en-US"/>
              <a:pPr/>
              <a:t>100</a:t>
            </a:fld>
            <a:endParaRPr lang="en-US" altLang="en-US"/>
          </a:p>
        </p:txBody>
      </p:sp>
      <p:sp>
        <p:nvSpPr>
          <p:cNvPr id="581634" name="Rectangle 2">
            <a:extLst>
              <a:ext uri="{FF2B5EF4-FFF2-40B4-BE49-F238E27FC236}">
                <a16:creationId xmlns:a16="http://schemas.microsoft.com/office/drawing/2014/main" id="{92FB359A-922F-3949-3CBB-474B0C5F597C}"/>
              </a:ext>
            </a:extLst>
          </p:cNvPr>
          <p:cNvSpPr>
            <a:spLocks noGrp="1" noRot="1" noChangeAspect="1" noChangeArrowheads="1" noTextEdit="1"/>
          </p:cNvSpPr>
          <p:nvPr>
            <p:ph type="sldImg"/>
          </p:nvPr>
        </p:nvSpPr>
        <p:spPr>
          <a:ln/>
        </p:spPr>
      </p:sp>
      <p:sp>
        <p:nvSpPr>
          <p:cNvPr id="581635" name="Rectangle 3">
            <a:extLst>
              <a:ext uri="{FF2B5EF4-FFF2-40B4-BE49-F238E27FC236}">
                <a16:creationId xmlns:a16="http://schemas.microsoft.com/office/drawing/2014/main" id="{F859F29E-F4F8-8F80-6C86-12518E59E6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6771B72-997B-F80E-EF3B-8A9B1FD63A7B}"/>
              </a:ext>
            </a:extLst>
          </p:cNvPr>
          <p:cNvSpPr>
            <a:spLocks noGrp="1" noChangeArrowheads="1"/>
          </p:cNvSpPr>
          <p:nvPr>
            <p:ph type="sldNum" sz="quarter" idx="5"/>
          </p:nvPr>
        </p:nvSpPr>
        <p:spPr>
          <a:ln/>
        </p:spPr>
        <p:txBody>
          <a:bodyPr/>
          <a:lstStyle/>
          <a:p>
            <a:fld id="{57EE653C-B1E5-460F-A7BE-80612CA83983}" type="slidenum">
              <a:rPr lang="en-US" altLang="en-US"/>
              <a:pPr/>
              <a:t>101</a:t>
            </a:fld>
            <a:endParaRPr lang="en-US" altLang="en-US"/>
          </a:p>
        </p:txBody>
      </p:sp>
      <p:sp>
        <p:nvSpPr>
          <p:cNvPr id="582658" name="Rectangle 2">
            <a:extLst>
              <a:ext uri="{FF2B5EF4-FFF2-40B4-BE49-F238E27FC236}">
                <a16:creationId xmlns:a16="http://schemas.microsoft.com/office/drawing/2014/main" id="{121EE1BD-5BD5-CD61-E073-CEB2F4AF0B05}"/>
              </a:ext>
            </a:extLst>
          </p:cNvPr>
          <p:cNvSpPr>
            <a:spLocks noGrp="1" noRot="1" noChangeAspect="1" noChangeArrowheads="1" noTextEdit="1"/>
          </p:cNvSpPr>
          <p:nvPr>
            <p:ph type="sldImg"/>
          </p:nvPr>
        </p:nvSpPr>
        <p:spPr>
          <a:ln/>
        </p:spPr>
      </p:sp>
      <p:sp>
        <p:nvSpPr>
          <p:cNvPr id="582659" name="Rectangle 3">
            <a:extLst>
              <a:ext uri="{FF2B5EF4-FFF2-40B4-BE49-F238E27FC236}">
                <a16:creationId xmlns:a16="http://schemas.microsoft.com/office/drawing/2014/main" id="{BD0F2958-BE08-3233-4B52-90C8F1A430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FF5D021-3EEE-9CE2-C656-A0ADE24DD351}"/>
              </a:ext>
            </a:extLst>
          </p:cNvPr>
          <p:cNvSpPr>
            <a:spLocks noGrp="1" noChangeArrowheads="1"/>
          </p:cNvSpPr>
          <p:nvPr>
            <p:ph type="sldNum" sz="quarter" idx="5"/>
          </p:nvPr>
        </p:nvSpPr>
        <p:spPr>
          <a:ln/>
        </p:spPr>
        <p:txBody>
          <a:bodyPr/>
          <a:lstStyle/>
          <a:p>
            <a:fld id="{17E81E7E-5F81-43A5-912B-5AC7CED585ED}" type="slidenum">
              <a:rPr lang="en-US" altLang="en-US"/>
              <a:pPr/>
              <a:t>102</a:t>
            </a:fld>
            <a:endParaRPr lang="en-US" altLang="en-US"/>
          </a:p>
        </p:txBody>
      </p:sp>
      <p:sp>
        <p:nvSpPr>
          <p:cNvPr id="583682" name="Rectangle 2">
            <a:extLst>
              <a:ext uri="{FF2B5EF4-FFF2-40B4-BE49-F238E27FC236}">
                <a16:creationId xmlns:a16="http://schemas.microsoft.com/office/drawing/2014/main" id="{B792017D-09A7-B717-F069-2E0DA2CAA26C}"/>
              </a:ext>
            </a:extLst>
          </p:cNvPr>
          <p:cNvSpPr>
            <a:spLocks noGrp="1" noRot="1" noChangeAspect="1" noChangeArrowheads="1" noTextEdit="1"/>
          </p:cNvSpPr>
          <p:nvPr>
            <p:ph type="sldImg"/>
          </p:nvPr>
        </p:nvSpPr>
        <p:spPr>
          <a:ln/>
        </p:spPr>
      </p:sp>
      <p:sp>
        <p:nvSpPr>
          <p:cNvPr id="583683" name="Rectangle 3">
            <a:extLst>
              <a:ext uri="{FF2B5EF4-FFF2-40B4-BE49-F238E27FC236}">
                <a16:creationId xmlns:a16="http://schemas.microsoft.com/office/drawing/2014/main" id="{023E90C8-DB1D-C113-B56E-161096EA31F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DBCA9D-9C87-8F32-D836-CB2B9556112E}"/>
              </a:ext>
            </a:extLst>
          </p:cNvPr>
          <p:cNvSpPr>
            <a:spLocks noGrp="1" noChangeArrowheads="1"/>
          </p:cNvSpPr>
          <p:nvPr>
            <p:ph type="sldNum" sz="quarter" idx="5"/>
          </p:nvPr>
        </p:nvSpPr>
        <p:spPr>
          <a:ln/>
        </p:spPr>
        <p:txBody>
          <a:bodyPr/>
          <a:lstStyle/>
          <a:p>
            <a:fld id="{6B55A4C1-EB7C-4994-A707-1B61AB8AFB09}" type="slidenum">
              <a:rPr lang="en-US" altLang="en-US"/>
              <a:pPr/>
              <a:t>103</a:t>
            </a:fld>
            <a:endParaRPr lang="en-US" altLang="en-US"/>
          </a:p>
        </p:txBody>
      </p:sp>
      <p:sp>
        <p:nvSpPr>
          <p:cNvPr id="584706" name="Rectangle 2">
            <a:extLst>
              <a:ext uri="{FF2B5EF4-FFF2-40B4-BE49-F238E27FC236}">
                <a16:creationId xmlns:a16="http://schemas.microsoft.com/office/drawing/2014/main" id="{9A7E7148-A632-AF02-19C8-C80407576F83}"/>
              </a:ext>
            </a:extLst>
          </p:cNvPr>
          <p:cNvSpPr>
            <a:spLocks noGrp="1" noRot="1" noChangeAspect="1" noChangeArrowheads="1" noTextEdit="1"/>
          </p:cNvSpPr>
          <p:nvPr>
            <p:ph type="sldImg"/>
          </p:nvPr>
        </p:nvSpPr>
        <p:spPr>
          <a:ln/>
        </p:spPr>
      </p:sp>
      <p:sp>
        <p:nvSpPr>
          <p:cNvPr id="584707" name="Rectangle 3">
            <a:extLst>
              <a:ext uri="{FF2B5EF4-FFF2-40B4-BE49-F238E27FC236}">
                <a16:creationId xmlns:a16="http://schemas.microsoft.com/office/drawing/2014/main" id="{6F95F229-E3A1-5C05-7B7F-8DDDECE6B3D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E4F104-21E6-1619-6FE8-69160D43CD29}"/>
              </a:ext>
            </a:extLst>
          </p:cNvPr>
          <p:cNvSpPr>
            <a:spLocks noGrp="1" noChangeArrowheads="1"/>
          </p:cNvSpPr>
          <p:nvPr>
            <p:ph type="sldNum" sz="quarter" idx="5"/>
          </p:nvPr>
        </p:nvSpPr>
        <p:spPr>
          <a:ln/>
        </p:spPr>
        <p:txBody>
          <a:bodyPr/>
          <a:lstStyle/>
          <a:p>
            <a:fld id="{CC487C47-543A-4BAD-BED5-A78E9E8427A8}" type="slidenum">
              <a:rPr lang="en-US" altLang="en-US"/>
              <a:pPr/>
              <a:t>104</a:t>
            </a:fld>
            <a:endParaRPr lang="en-US" altLang="en-US"/>
          </a:p>
        </p:txBody>
      </p:sp>
      <p:sp>
        <p:nvSpPr>
          <p:cNvPr id="585730" name="Rectangle 2">
            <a:extLst>
              <a:ext uri="{FF2B5EF4-FFF2-40B4-BE49-F238E27FC236}">
                <a16:creationId xmlns:a16="http://schemas.microsoft.com/office/drawing/2014/main" id="{0B6EE0DD-2214-5512-D46E-705572825AC8}"/>
              </a:ext>
            </a:extLst>
          </p:cNvPr>
          <p:cNvSpPr>
            <a:spLocks noGrp="1" noRot="1" noChangeAspect="1" noChangeArrowheads="1" noTextEdit="1"/>
          </p:cNvSpPr>
          <p:nvPr>
            <p:ph type="sldImg"/>
          </p:nvPr>
        </p:nvSpPr>
        <p:spPr>
          <a:ln/>
        </p:spPr>
      </p:sp>
      <p:sp>
        <p:nvSpPr>
          <p:cNvPr id="585731" name="Rectangle 3">
            <a:extLst>
              <a:ext uri="{FF2B5EF4-FFF2-40B4-BE49-F238E27FC236}">
                <a16:creationId xmlns:a16="http://schemas.microsoft.com/office/drawing/2014/main" id="{3491FFF0-C6A9-4605-4E69-37D31ED7D07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040703-2734-7738-8A26-CD74B193EBC8}"/>
              </a:ext>
            </a:extLst>
          </p:cNvPr>
          <p:cNvSpPr>
            <a:spLocks noGrp="1" noChangeArrowheads="1"/>
          </p:cNvSpPr>
          <p:nvPr>
            <p:ph type="sldNum" sz="quarter" idx="5"/>
          </p:nvPr>
        </p:nvSpPr>
        <p:spPr>
          <a:ln/>
        </p:spPr>
        <p:txBody>
          <a:bodyPr/>
          <a:lstStyle/>
          <a:p>
            <a:fld id="{4DC6D9C2-1A22-43BD-8345-924C004CC28B}" type="slidenum">
              <a:rPr lang="en-US" altLang="en-US"/>
              <a:pPr/>
              <a:t>105</a:t>
            </a:fld>
            <a:endParaRPr lang="en-US" altLang="en-US"/>
          </a:p>
        </p:txBody>
      </p:sp>
      <p:sp>
        <p:nvSpPr>
          <p:cNvPr id="462850" name="Rectangle 2">
            <a:extLst>
              <a:ext uri="{FF2B5EF4-FFF2-40B4-BE49-F238E27FC236}">
                <a16:creationId xmlns:a16="http://schemas.microsoft.com/office/drawing/2014/main" id="{7E540126-2EB0-0EA2-4650-3ACDD8AF9AD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2851" name="Rectangle 3">
            <a:extLst>
              <a:ext uri="{FF2B5EF4-FFF2-40B4-BE49-F238E27FC236}">
                <a16:creationId xmlns:a16="http://schemas.microsoft.com/office/drawing/2014/main" id="{8CAEF47A-ADA4-6B9A-9F24-963E1507767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C605EF6-5D58-4B1F-8641-0FAFADD5A86A}"/>
              </a:ext>
            </a:extLst>
          </p:cNvPr>
          <p:cNvSpPr>
            <a:spLocks noGrp="1" noChangeArrowheads="1"/>
          </p:cNvSpPr>
          <p:nvPr>
            <p:ph type="sldNum" sz="quarter" idx="5"/>
          </p:nvPr>
        </p:nvSpPr>
        <p:spPr>
          <a:ln/>
        </p:spPr>
        <p:txBody>
          <a:bodyPr/>
          <a:lstStyle/>
          <a:p>
            <a:fld id="{03402E58-4550-4672-9D54-A634E7C81C5E}" type="slidenum">
              <a:rPr lang="en-US" altLang="en-US"/>
              <a:pPr/>
              <a:t>106</a:t>
            </a:fld>
            <a:endParaRPr lang="en-US" altLang="en-US"/>
          </a:p>
        </p:txBody>
      </p:sp>
      <p:sp>
        <p:nvSpPr>
          <p:cNvPr id="586754" name="Rectangle 2">
            <a:extLst>
              <a:ext uri="{FF2B5EF4-FFF2-40B4-BE49-F238E27FC236}">
                <a16:creationId xmlns:a16="http://schemas.microsoft.com/office/drawing/2014/main" id="{487B9798-C45A-8153-216B-42203E9DA88B}"/>
              </a:ext>
            </a:extLst>
          </p:cNvPr>
          <p:cNvSpPr>
            <a:spLocks noGrp="1" noRot="1" noChangeAspect="1" noChangeArrowheads="1" noTextEdit="1"/>
          </p:cNvSpPr>
          <p:nvPr>
            <p:ph type="sldImg"/>
          </p:nvPr>
        </p:nvSpPr>
        <p:spPr>
          <a:ln/>
        </p:spPr>
      </p:sp>
      <p:sp>
        <p:nvSpPr>
          <p:cNvPr id="586755" name="Rectangle 3">
            <a:extLst>
              <a:ext uri="{FF2B5EF4-FFF2-40B4-BE49-F238E27FC236}">
                <a16:creationId xmlns:a16="http://schemas.microsoft.com/office/drawing/2014/main" id="{DF48E729-894E-A52C-701C-EB662F18CCF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68A9EC5-3BCE-7A86-BA47-B7FB5B3AA2C8}"/>
              </a:ext>
            </a:extLst>
          </p:cNvPr>
          <p:cNvSpPr>
            <a:spLocks noGrp="1" noChangeArrowheads="1"/>
          </p:cNvSpPr>
          <p:nvPr>
            <p:ph type="sldNum" sz="quarter" idx="5"/>
          </p:nvPr>
        </p:nvSpPr>
        <p:spPr>
          <a:ln/>
        </p:spPr>
        <p:txBody>
          <a:bodyPr/>
          <a:lstStyle/>
          <a:p>
            <a:fld id="{0B4FFAED-F10A-4109-B19C-579945D6B5E9}" type="slidenum">
              <a:rPr lang="en-US" altLang="en-US"/>
              <a:pPr/>
              <a:t>107</a:t>
            </a:fld>
            <a:endParaRPr lang="en-US" altLang="en-US"/>
          </a:p>
        </p:txBody>
      </p:sp>
      <p:sp>
        <p:nvSpPr>
          <p:cNvPr id="425986" name="Rectangle 2">
            <a:extLst>
              <a:ext uri="{FF2B5EF4-FFF2-40B4-BE49-F238E27FC236}">
                <a16:creationId xmlns:a16="http://schemas.microsoft.com/office/drawing/2014/main" id="{EADFD024-8655-AE30-B52D-13EFD24E61A4}"/>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5987" name="Rectangle 3">
            <a:extLst>
              <a:ext uri="{FF2B5EF4-FFF2-40B4-BE49-F238E27FC236}">
                <a16:creationId xmlns:a16="http://schemas.microsoft.com/office/drawing/2014/main" id="{577479CB-AC4C-6AA4-ACDF-9CB5AB6064A6}"/>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5F0AE1-087A-4627-D422-7B9CC3F345CD}"/>
              </a:ext>
            </a:extLst>
          </p:cNvPr>
          <p:cNvSpPr>
            <a:spLocks noGrp="1" noChangeArrowheads="1"/>
          </p:cNvSpPr>
          <p:nvPr>
            <p:ph type="sldNum" sz="quarter" idx="5"/>
          </p:nvPr>
        </p:nvSpPr>
        <p:spPr>
          <a:ln/>
        </p:spPr>
        <p:txBody>
          <a:bodyPr/>
          <a:lstStyle/>
          <a:p>
            <a:fld id="{CD1F2A18-5FC3-47D7-8BE9-C404207AD7B4}" type="slidenum">
              <a:rPr lang="en-US" altLang="en-US"/>
              <a:pPr/>
              <a:t>108</a:t>
            </a:fld>
            <a:endParaRPr lang="en-US" altLang="en-US"/>
          </a:p>
        </p:txBody>
      </p:sp>
      <p:sp>
        <p:nvSpPr>
          <p:cNvPr id="417794" name="Rectangle 2">
            <a:extLst>
              <a:ext uri="{FF2B5EF4-FFF2-40B4-BE49-F238E27FC236}">
                <a16:creationId xmlns:a16="http://schemas.microsoft.com/office/drawing/2014/main" id="{2B75A828-0C9D-8D88-8071-757F5A79AEC0}"/>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7795" name="Rectangle 3">
            <a:extLst>
              <a:ext uri="{FF2B5EF4-FFF2-40B4-BE49-F238E27FC236}">
                <a16:creationId xmlns:a16="http://schemas.microsoft.com/office/drawing/2014/main" id="{DBB90DAC-B935-6B04-05B8-FA9A2F90D4D2}"/>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484503-0421-EC28-55C6-25CB372444C9}"/>
              </a:ext>
            </a:extLst>
          </p:cNvPr>
          <p:cNvSpPr>
            <a:spLocks noGrp="1" noChangeArrowheads="1"/>
          </p:cNvSpPr>
          <p:nvPr>
            <p:ph type="sldNum" sz="quarter" idx="5"/>
          </p:nvPr>
        </p:nvSpPr>
        <p:spPr>
          <a:ln/>
        </p:spPr>
        <p:txBody>
          <a:bodyPr/>
          <a:lstStyle/>
          <a:p>
            <a:fld id="{BBA3E729-7347-44E2-A7F2-C1261354E160}" type="slidenum">
              <a:rPr lang="en-US" altLang="en-US"/>
              <a:pPr/>
              <a:t>109</a:t>
            </a:fld>
            <a:endParaRPr lang="en-US" altLang="en-US"/>
          </a:p>
        </p:txBody>
      </p:sp>
      <p:sp>
        <p:nvSpPr>
          <p:cNvPr id="419842" name="Rectangle 2">
            <a:extLst>
              <a:ext uri="{FF2B5EF4-FFF2-40B4-BE49-F238E27FC236}">
                <a16:creationId xmlns:a16="http://schemas.microsoft.com/office/drawing/2014/main" id="{51036801-0F7F-9943-3F9F-8F5C5170447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43" name="Rectangle 3">
            <a:extLst>
              <a:ext uri="{FF2B5EF4-FFF2-40B4-BE49-F238E27FC236}">
                <a16:creationId xmlns:a16="http://schemas.microsoft.com/office/drawing/2014/main" id="{5E5EFD4C-15BB-5110-EDEE-23D012B180F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E76C543-B48D-D771-7046-157927D32E8A}"/>
              </a:ext>
            </a:extLst>
          </p:cNvPr>
          <p:cNvSpPr>
            <a:spLocks noGrp="1" noChangeArrowheads="1"/>
          </p:cNvSpPr>
          <p:nvPr>
            <p:ph type="sldNum" sz="quarter" idx="5"/>
          </p:nvPr>
        </p:nvSpPr>
        <p:spPr>
          <a:ln/>
        </p:spPr>
        <p:txBody>
          <a:bodyPr/>
          <a:lstStyle/>
          <a:p>
            <a:fld id="{F99C5A3B-6DE0-4469-8C69-3E7445561BE6}" type="slidenum">
              <a:rPr lang="en-US" altLang="en-US"/>
              <a:pPr/>
              <a:t>11</a:t>
            </a:fld>
            <a:endParaRPr lang="en-US" altLang="en-US"/>
          </a:p>
        </p:txBody>
      </p:sp>
      <p:sp>
        <p:nvSpPr>
          <p:cNvPr id="632834" name="Rectangle 2">
            <a:extLst>
              <a:ext uri="{FF2B5EF4-FFF2-40B4-BE49-F238E27FC236}">
                <a16:creationId xmlns:a16="http://schemas.microsoft.com/office/drawing/2014/main" id="{77580BA0-E05A-1BDE-3E9E-858F6EC7CE3E}"/>
              </a:ext>
            </a:extLst>
          </p:cNvPr>
          <p:cNvSpPr>
            <a:spLocks noGrp="1" noRot="1" noChangeAspect="1" noChangeArrowheads="1" noTextEdit="1"/>
          </p:cNvSpPr>
          <p:nvPr>
            <p:ph type="sldImg"/>
          </p:nvPr>
        </p:nvSpPr>
        <p:spPr>
          <a:ln/>
        </p:spPr>
      </p:sp>
      <p:sp>
        <p:nvSpPr>
          <p:cNvPr id="632835" name="Rectangle 3">
            <a:extLst>
              <a:ext uri="{FF2B5EF4-FFF2-40B4-BE49-F238E27FC236}">
                <a16:creationId xmlns:a16="http://schemas.microsoft.com/office/drawing/2014/main" id="{153D074D-5233-7BA1-B2F3-C978E1A6583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EFFA6D-FA62-0568-26DC-CC0A50E3912F}"/>
              </a:ext>
            </a:extLst>
          </p:cNvPr>
          <p:cNvSpPr>
            <a:spLocks noGrp="1" noChangeArrowheads="1"/>
          </p:cNvSpPr>
          <p:nvPr>
            <p:ph type="sldNum" sz="quarter" idx="5"/>
          </p:nvPr>
        </p:nvSpPr>
        <p:spPr>
          <a:ln/>
        </p:spPr>
        <p:txBody>
          <a:bodyPr/>
          <a:lstStyle/>
          <a:p>
            <a:fld id="{FCB26046-38B5-4045-A70F-0C1C1257487D}" type="slidenum">
              <a:rPr lang="en-US" altLang="en-US"/>
              <a:pPr/>
              <a:t>110</a:t>
            </a:fld>
            <a:endParaRPr lang="en-US" altLang="en-US"/>
          </a:p>
        </p:txBody>
      </p:sp>
      <p:sp>
        <p:nvSpPr>
          <p:cNvPr id="421890" name="Rectangle 2">
            <a:extLst>
              <a:ext uri="{FF2B5EF4-FFF2-40B4-BE49-F238E27FC236}">
                <a16:creationId xmlns:a16="http://schemas.microsoft.com/office/drawing/2014/main" id="{093716B8-BFEB-C821-EC0D-FC26C3BE52B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1891" name="Rectangle 3">
            <a:extLst>
              <a:ext uri="{FF2B5EF4-FFF2-40B4-BE49-F238E27FC236}">
                <a16:creationId xmlns:a16="http://schemas.microsoft.com/office/drawing/2014/main" id="{5807241E-B821-EEFD-22A3-59740A52255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D6BC5C-7532-6278-CE73-12A18A536A99}"/>
              </a:ext>
            </a:extLst>
          </p:cNvPr>
          <p:cNvSpPr>
            <a:spLocks noGrp="1" noChangeArrowheads="1"/>
          </p:cNvSpPr>
          <p:nvPr>
            <p:ph type="sldNum" sz="quarter" idx="5"/>
          </p:nvPr>
        </p:nvSpPr>
        <p:spPr>
          <a:ln/>
        </p:spPr>
        <p:txBody>
          <a:bodyPr/>
          <a:lstStyle/>
          <a:p>
            <a:fld id="{79C7F72F-181B-4B76-B252-82EBB419D2DE}" type="slidenum">
              <a:rPr lang="en-US" altLang="en-US"/>
              <a:pPr/>
              <a:t>111</a:t>
            </a:fld>
            <a:endParaRPr lang="en-US" altLang="en-US"/>
          </a:p>
        </p:txBody>
      </p:sp>
      <p:sp>
        <p:nvSpPr>
          <p:cNvPr id="423938" name="Rectangle 2">
            <a:extLst>
              <a:ext uri="{FF2B5EF4-FFF2-40B4-BE49-F238E27FC236}">
                <a16:creationId xmlns:a16="http://schemas.microsoft.com/office/drawing/2014/main" id="{EA03F1CF-C8E6-B765-4CCF-B9751E182478}"/>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3939" name="Rectangle 3">
            <a:extLst>
              <a:ext uri="{FF2B5EF4-FFF2-40B4-BE49-F238E27FC236}">
                <a16:creationId xmlns:a16="http://schemas.microsoft.com/office/drawing/2014/main" id="{F54E4361-6987-C49F-D611-001D6FE98293}"/>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B02EAC-9353-8C32-7931-2C2AD639F7DB}"/>
              </a:ext>
            </a:extLst>
          </p:cNvPr>
          <p:cNvSpPr>
            <a:spLocks noGrp="1" noChangeArrowheads="1"/>
          </p:cNvSpPr>
          <p:nvPr>
            <p:ph type="sldNum" sz="quarter" idx="5"/>
          </p:nvPr>
        </p:nvSpPr>
        <p:spPr>
          <a:ln/>
        </p:spPr>
        <p:txBody>
          <a:bodyPr/>
          <a:lstStyle/>
          <a:p>
            <a:fld id="{339F7AFD-3A90-43E8-A9A6-0855C0C3B471}" type="slidenum">
              <a:rPr lang="en-US" altLang="en-US"/>
              <a:pPr/>
              <a:t>112</a:t>
            </a:fld>
            <a:endParaRPr lang="en-US" altLang="en-US"/>
          </a:p>
        </p:txBody>
      </p:sp>
      <p:sp>
        <p:nvSpPr>
          <p:cNvPr id="587778" name="Rectangle 2">
            <a:extLst>
              <a:ext uri="{FF2B5EF4-FFF2-40B4-BE49-F238E27FC236}">
                <a16:creationId xmlns:a16="http://schemas.microsoft.com/office/drawing/2014/main" id="{C3730CD1-694F-03C1-19AD-7E6665714047}"/>
              </a:ext>
            </a:extLst>
          </p:cNvPr>
          <p:cNvSpPr>
            <a:spLocks noGrp="1" noRot="1" noChangeAspect="1" noChangeArrowheads="1" noTextEdit="1"/>
          </p:cNvSpPr>
          <p:nvPr>
            <p:ph type="sldImg"/>
          </p:nvPr>
        </p:nvSpPr>
        <p:spPr>
          <a:ln/>
        </p:spPr>
      </p:sp>
      <p:sp>
        <p:nvSpPr>
          <p:cNvPr id="587779" name="Rectangle 3">
            <a:extLst>
              <a:ext uri="{FF2B5EF4-FFF2-40B4-BE49-F238E27FC236}">
                <a16:creationId xmlns:a16="http://schemas.microsoft.com/office/drawing/2014/main" id="{8E94CA5F-6B17-5B59-7F4D-0F2026D611B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C8908C-AF89-E906-0474-B19E5E975E88}"/>
              </a:ext>
            </a:extLst>
          </p:cNvPr>
          <p:cNvSpPr>
            <a:spLocks noGrp="1" noChangeArrowheads="1"/>
          </p:cNvSpPr>
          <p:nvPr>
            <p:ph type="sldNum" sz="quarter" idx="5"/>
          </p:nvPr>
        </p:nvSpPr>
        <p:spPr>
          <a:ln/>
        </p:spPr>
        <p:txBody>
          <a:bodyPr/>
          <a:lstStyle/>
          <a:p>
            <a:fld id="{80DBFDF9-44E1-4D1C-96A9-8A089367B6CE}" type="slidenum">
              <a:rPr lang="en-US" altLang="en-US"/>
              <a:pPr/>
              <a:t>113</a:t>
            </a:fld>
            <a:endParaRPr lang="en-US" altLang="en-US"/>
          </a:p>
        </p:txBody>
      </p:sp>
      <p:sp>
        <p:nvSpPr>
          <p:cNvPr id="455682" name="Rectangle 2">
            <a:extLst>
              <a:ext uri="{FF2B5EF4-FFF2-40B4-BE49-F238E27FC236}">
                <a16:creationId xmlns:a16="http://schemas.microsoft.com/office/drawing/2014/main" id="{4AB81A23-54B9-22F7-0F53-FAE681673EFF}"/>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5683" name="Rectangle 3">
            <a:extLst>
              <a:ext uri="{FF2B5EF4-FFF2-40B4-BE49-F238E27FC236}">
                <a16:creationId xmlns:a16="http://schemas.microsoft.com/office/drawing/2014/main" id="{821316D4-6AAA-C9A8-9CCD-C8EA8D0068B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36BC0CC-F82F-F8BB-BC1E-E36340466DA9}"/>
              </a:ext>
            </a:extLst>
          </p:cNvPr>
          <p:cNvSpPr>
            <a:spLocks noGrp="1" noChangeArrowheads="1"/>
          </p:cNvSpPr>
          <p:nvPr>
            <p:ph type="sldNum" sz="quarter" idx="5"/>
          </p:nvPr>
        </p:nvSpPr>
        <p:spPr>
          <a:ln/>
        </p:spPr>
        <p:txBody>
          <a:bodyPr/>
          <a:lstStyle/>
          <a:p>
            <a:fld id="{F3804E00-9069-40B3-87DC-98D07E156818}" type="slidenum">
              <a:rPr lang="en-US" altLang="en-US"/>
              <a:pPr/>
              <a:t>114</a:t>
            </a:fld>
            <a:endParaRPr lang="en-US" altLang="en-US"/>
          </a:p>
        </p:txBody>
      </p:sp>
      <p:sp>
        <p:nvSpPr>
          <p:cNvPr id="457730" name="Rectangle 2">
            <a:extLst>
              <a:ext uri="{FF2B5EF4-FFF2-40B4-BE49-F238E27FC236}">
                <a16:creationId xmlns:a16="http://schemas.microsoft.com/office/drawing/2014/main" id="{12A34466-4AF6-D6B0-B215-7B75EC3C4559}"/>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7731" name="Rectangle 3">
            <a:extLst>
              <a:ext uri="{FF2B5EF4-FFF2-40B4-BE49-F238E27FC236}">
                <a16:creationId xmlns:a16="http://schemas.microsoft.com/office/drawing/2014/main" id="{5D109966-81B1-6B29-275A-FF5CC393CAF1}"/>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15E9E2-40AE-41F9-14D0-495F19E7EE69}"/>
              </a:ext>
            </a:extLst>
          </p:cNvPr>
          <p:cNvSpPr>
            <a:spLocks noGrp="1" noChangeArrowheads="1"/>
          </p:cNvSpPr>
          <p:nvPr>
            <p:ph type="sldNum" sz="quarter" idx="5"/>
          </p:nvPr>
        </p:nvSpPr>
        <p:spPr>
          <a:ln/>
        </p:spPr>
        <p:txBody>
          <a:bodyPr/>
          <a:lstStyle/>
          <a:p>
            <a:fld id="{E156AA49-F40C-4FE2-B4CA-4C096A830368}" type="slidenum">
              <a:rPr lang="en-US" altLang="en-US"/>
              <a:pPr/>
              <a:t>115</a:t>
            </a:fld>
            <a:endParaRPr lang="en-US" altLang="en-US"/>
          </a:p>
        </p:txBody>
      </p:sp>
      <p:sp>
        <p:nvSpPr>
          <p:cNvPr id="449538" name="Rectangle 1026">
            <a:extLst>
              <a:ext uri="{FF2B5EF4-FFF2-40B4-BE49-F238E27FC236}">
                <a16:creationId xmlns:a16="http://schemas.microsoft.com/office/drawing/2014/main" id="{F4F7E1A7-BABF-0C5D-C726-86F8302E447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9539" name="Rectangle 1027">
            <a:extLst>
              <a:ext uri="{FF2B5EF4-FFF2-40B4-BE49-F238E27FC236}">
                <a16:creationId xmlns:a16="http://schemas.microsoft.com/office/drawing/2014/main" id="{E7E0528B-78A1-6571-48AB-D293B4DC2DE8}"/>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359C054-5E06-C6ED-135E-744330AF96E9}"/>
              </a:ext>
            </a:extLst>
          </p:cNvPr>
          <p:cNvSpPr>
            <a:spLocks noGrp="1" noChangeArrowheads="1"/>
          </p:cNvSpPr>
          <p:nvPr>
            <p:ph type="sldNum" sz="quarter" idx="5"/>
          </p:nvPr>
        </p:nvSpPr>
        <p:spPr>
          <a:ln/>
        </p:spPr>
        <p:txBody>
          <a:bodyPr/>
          <a:lstStyle/>
          <a:p>
            <a:fld id="{A534EC8E-9BEE-4463-90C7-4AF54B824B84}" type="slidenum">
              <a:rPr lang="en-US" altLang="en-US"/>
              <a:pPr/>
              <a:t>116</a:t>
            </a:fld>
            <a:endParaRPr lang="en-US" altLang="en-US"/>
          </a:p>
        </p:txBody>
      </p:sp>
      <p:sp>
        <p:nvSpPr>
          <p:cNvPr id="451586" name="Rectangle 1026">
            <a:extLst>
              <a:ext uri="{FF2B5EF4-FFF2-40B4-BE49-F238E27FC236}">
                <a16:creationId xmlns:a16="http://schemas.microsoft.com/office/drawing/2014/main" id="{D311EBF8-592F-EEB1-3A4F-C4F627ED0BBD}"/>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1587" name="Rectangle 1027">
            <a:extLst>
              <a:ext uri="{FF2B5EF4-FFF2-40B4-BE49-F238E27FC236}">
                <a16:creationId xmlns:a16="http://schemas.microsoft.com/office/drawing/2014/main" id="{D34284BF-660F-C768-88DA-E2199F9E4AF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D8FBD7-AF17-5F84-72C0-535FDDAAC3B0}"/>
              </a:ext>
            </a:extLst>
          </p:cNvPr>
          <p:cNvSpPr>
            <a:spLocks noGrp="1" noChangeArrowheads="1"/>
          </p:cNvSpPr>
          <p:nvPr>
            <p:ph type="sldNum" sz="quarter" idx="5"/>
          </p:nvPr>
        </p:nvSpPr>
        <p:spPr>
          <a:ln/>
        </p:spPr>
        <p:txBody>
          <a:bodyPr/>
          <a:lstStyle/>
          <a:p>
            <a:fld id="{8F8BB15B-10B3-474A-BFDE-A63106F80AFB}" type="slidenum">
              <a:rPr lang="en-US" altLang="en-US"/>
              <a:pPr/>
              <a:t>117</a:t>
            </a:fld>
            <a:endParaRPr lang="en-US" altLang="en-US"/>
          </a:p>
        </p:txBody>
      </p:sp>
      <p:sp>
        <p:nvSpPr>
          <p:cNvPr id="588802" name="Rectangle 2">
            <a:extLst>
              <a:ext uri="{FF2B5EF4-FFF2-40B4-BE49-F238E27FC236}">
                <a16:creationId xmlns:a16="http://schemas.microsoft.com/office/drawing/2014/main" id="{C0E477C8-D0A7-5A6D-96AA-4827E34B47CD}"/>
              </a:ext>
            </a:extLst>
          </p:cNvPr>
          <p:cNvSpPr>
            <a:spLocks noGrp="1" noRot="1" noChangeAspect="1" noChangeArrowheads="1" noTextEdit="1"/>
          </p:cNvSpPr>
          <p:nvPr>
            <p:ph type="sldImg"/>
          </p:nvPr>
        </p:nvSpPr>
        <p:spPr>
          <a:ln/>
        </p:spPr>
      </p:sp>
      <p:sp>
        <p:nvSpPr>
          <p:cNvPr id="588803" name="Rectangle 3">
            <a:extLst>
              <a:ext uri="{FF2B5EF4-FFF2-40B4-BE49-F238E27FC236}">
                <a16:creationId xmlns:a16="http://schemas.microsoft.com/office/drawing/2014/main" id="{D2860942-1594-0490-B138-3B505A301D1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345373A-4FCD-1AB9-5E27-1ED568EF3780}"/>
              </a:ext>
            </a:extLst>
          </p:cNvPr>
          <p:cNvSpPr>
            <a:spLocks noGrp="1" noChangeArrowheads="1"/>
          </p:cNvSpPr>
          <p:nvPr>
            <p:ph type="sldNum" sz="quarter" idx="5"/>
          </p:nvPr>
        </p:nvSpPr>
        <p:spPr>
          <a:ln/>
        </p:spPr>
        <p:txBody>
          <a:bodyPr/>
          <a:lstStyle/>
          <a:p>
            <a:fld id="{958A8A99-E8A5-496B-B2B3-B9CF3B4D8819}" type="slidenum">
              <a:rPr lang="en-US" altLang="en-US"/>
              <a:pPr/>
              <a:t>118</a:t>
            </a:fld>
            <a:endParaRPr lang="en-US" altLang="en-US"/>
          </a:p>
        </p:txBody>
      </p:sp>
      <p:sp>
        <p:nvSpPr>
          <p:cNvPr id="589826" name="Rectangle 2">
            <a:extLst>
              <a:ext uri="{FF2B5EF4-FFF2-40B4-BE49-F238E27FC236}">
                <a16:creationId xmlns:a16="http://schemas.microsoft.com/office/drawing/2014/main" id="{AD27950F-5EBF-418D-A9BF-C529BB97099E}"/>
              </a:ext>
            </a:extLst>
          </p:cNvPr>
          <p:cNvSpPr>
            <a:spLocks noGrp="1" noRot="1" noChangeAspect="1" noChangeArrowheads="1" noTextEdit="1"/>
          </p:cNvSpPr>
          <p:nvPr>
            <p:ph type="sldImg"/>
          </p:nvPr>
        </p:nvSpPr>
        <p:spPr>
          <a:ln/>
        </p:spPr>
      </p:sp>
      <p:sp>
        <p:nvSpPr>
          <p:cNvPr id="589827" name="Rectangle 3">
            <a:extLst>
              <a:ext uri="{FF2B5EF4-FFF2-40B4-BE49-F238E27FC236}">
                <a16:creationId xmlns:a16="http://schemas.microsoft.com/office/drawing/2014/main" id="{7719047D-570B-F73E-5493-669F8759796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5B1992-60B3-C282-B803-A0D884710DAE}"/>
              </a:ext>
            </a:extLst>
          </p:cNvPr>
          <p:cNvSpPr>
            <a:spLocks noGrp="1" noChangeArrowheads="1"/>
          </p:cNvSpPr>
          <p:nvPr>
            <p:ph type="sldNum" sz="quarter" idx="5"/>
          </p:nvPr>
        </p:nvSpPr>
        <p:spPr>
          <a:ln/>
        </p:spPr>
        <p:txBody>
          <a:bodyPr/>
          <a:lstStyle/>
          <a:p>
            <a:fld id="{02E3CE13-9739-4D5B-8888-B06A320C6A6E}" type="slidenum">
              <a:rPr lang="en-US" altLang="en-US"/>
              <a:pPr/>
              <a:t>119</a:t>
            </a:fld>
            <a:endParaRPr lang="en-US" altLang="en-US"/>
          </a:p>
        </p:txBody>
      </p:sp>
      <p:sp>
        <p:nvSpPr>
          <p:cNvPr id="590850" name="Rectangle 2">
            <a:extLst>
              <a:ext uri="{FF2B5EF4-FFF2-40B4-BE49-F238E27FC236}">
                <a16:creationId xmlns:a16="http://schemas.microsoft.com/office/drawing/2014/main" id="{4AF700E1-D121-DC92-F2FF-21F65BF5E188}"/>
              </a:ext>
            </a:extLst>
          </p:cNvPr>
          <p:cNvSpPr>
            <a:spLocks noGrp="1" noRot="1" noChangeAspect="1" noChangeArrowheads="1" noTextEdit="1"/>
          </p:cNvSpPr>
          <p:nvPr>
            <p:ph type="sldImg"/>
          </p:nvPr>
        </p:nvSpPr>
        <p:spPr>
          <a:ln/>
        </p:spPr>
      </p:sp>
      <p:sp>
        <p:nvSpPr>
          <p:cNvPr id="590851" name="Rectangle 3">
            <a:extLst>
              <a:ext uri="{FF2B5EF4-FFF2-40B4-BE49-F238E27FC236}">
                <a16:creationId xmlns:a16="http://schemas.microsoft.com/office/drawing/2014/main" id="{8EDBD96B-2B8F-0BC0-0F64-96C1AB46A6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F24E82-79DC-2717-9E50-6F6E3BA34A47}"/>
              </a:ext>
            </a:extLst>
          </p:cNvPr>
          <p:cNvSpPr>
            <a:spLocks noGrp="1" noChangeArrowheads="1"/>
          </p:cNvSpPr>
          <p:nvPr>
            <p:ph type="sldNum" sz="quarter" idx="5"/>
          </p:nvPr>
        </p:nvSpPr>
        <p:spPr>
          <a:ln/>
        </p:spPr>
        <p:txBody>
          <a:bodyPr/>
          <a:lstStyle/>
          <a:p>
            <a:fld id="{6F824438-7834-4A2A-AE3F-5B468C2329AA}" type="slidenum">
              <a:rPr lang="en-US" altLang="en-US"/>
              <a:pPr/>
              <a:t>12</a:t>
            </a:fld>
            <a:endParaRPr lang="en-US" altLang="en-US"/>
          </a:p>
        </p:txBody>
      </p:sp>
      <p:sp>
        <p:nvSpPr>
          <p:cNvPr id="633858" name="Rectangle 2">
            <a:extLst>
              <a:ext uri="{FF2B5EF4-FFF2-40B4-BE49-F238E27FC236}">
                <a16:creationId xmlns:a16="http://schemas.microsoft.com/office/drawing/2014/main" id="{53434C41-2B31-08EC-1302-BB2777B582A3}"/>
              </a:ext>
            </a:extLst>
          </p:cNvPr>
          <p:cNvSpPr>
            <a:spLocks noGrp="1" noRot="1" noChangeAspect="1" noChangeArrowheads="1" noTextEdit="1"/>
          </p:cNvSpPr>
          <p:nvPr>
            <p:ph type="sldImg"/>
          </p:nvPr>
        </p:nvSpPr>
        <p:spPr>
          <a:ln/>
        </p:spPr>
      </p:sp>
      <p:sp>
        <p:nvSpPr>
          <p:cNvPr id="633859" name="Rectangle 3">
            <a:extLst>
              <a:ext uri="{FF2B5EF4-FFF2-40B4-BE49-F238E27FC236}">
                <a16:creationId xmlns:a16="http://schemas.microsoft.com/office/drawing/2014/main" id="{56E8D59B-0804-E789-4C2E-7D66D3F472F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287413-3F50-AE88-B5BD-723A5C68134B}"/>
              </a:ext>
            </a:extLst>
          </p:cNvPr>
          <p:cNvSpPr>
            <a:spLocks noGrp="1" noChangeArrowheads="1"/>
          </p:cNvSpPr>
          <p:nvPr>
            <p:ph type="sldNum" sz="quarter" idx="5"/>
          </p:nvPr>
        </p:nvSpPr>
        <p:spPr>
          <a:ln/>
        </p:spPr>
        <p:txBody>
          <a:bodyPr/>
          <a:lstStyle/>
          <a:p>
            <a:fld id="{8BB0CCC1-E19A-4A15-ABB4-78C5E858ED2D}" type="slidenum">
              <a:rPr lang="en-US" altLang="en-US"/>
              <a:pPr/>
              <a:t>120</a:t>
            </a:fld>
            <a:endParaRPr lang="en-US" altLang="en-US"/>
          </a:p>
        </p:txBody>
      </p:sp>
      <p:sp>
        <p:nvSpPr>
          <p:cNvPr id="591874" name="Rectangle 2">
            <a:extLst>
              <a:ext uri="{FF2B5EF4-FFF2-40B4-BE49-F238E27FC236}">
                <a16:creationId xmlns:a16="http://schemas.microsoft.com/office/drawing/2014/main" id="{333B8EED-215E-8666-3BDD-87021A8AC62D}"/>
              </a:ext>
            </a:extLst>
          </p:cNvPr>
          <p:cNvSpPr>
            <a:spLocks noGrp="1" noRot="1" noChangeAspect="1" noChangeArrowheads="1" noTextEdit="1"/>
          </p:cNvSpPr>
          <p:nvPr>
            <p:ph type="sldImg"/>
          </p:nvPr>
        </p:nvSpPr>
        <p:spPr>
          <a:ln/>
        </p:spPr>
      </p:sp>
      <p:sp>
        <p:nvSpPr>
          <p:cNvPr id="591875" name="Rectangle 3">
            <a:extLst>
              <a:ext uri="{FF2B5EF4-FFF2-40B4-BE49-F238E27FC236}">
                <a16:creationId xmlns:a16="http://schemas.microsoft.com/office/drawing/2014/main" id="{EDB20F56-84CE-7C64-28C8-AE4534680D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99F574-8C48-7507-EF7B-6E7B8F50E273}"/>
              </a:ext>
            </a:extLst>
          </p:cNvPr>
          <p:cNvSpPr>
            <a:spLocks noGrp="1" noChangeArrowheads="1"/>
          </p:cNvSpPr>
          <p:nvPr>
            <p:ph type="sldNum" sz="quarter" idx="5"/>
          </p:nvPr>
        </p:nvSpPr>
        <p:spPr>
          <a:ln/>
        </p:spPr>
        <p:txBody>
          <a:bodyPr/>
          <a:lstStyle/>
          <a:p>
            <a:fld id="{2E79A916-D44D-44FE-AE95-14B0921AA6ED}" type="slidenum">
              <a:rPr lang="en-US" altLang="en-US"/>
              <a:pPr/>
              <a:t>121</a:t>
            </a:fld>
            <a:endParaRPr lang="en-US" altLang="en-US"/>
          </a:p>
        </p:txBody>
      </p:sp>
      <p:sp>
        <p:nvSpPr>
          <p:cNvPr id="592898" name="Rectangle 2">
            <a:extLst>
              <a:ext uri="{FF2B5EF4-FFF2-40B4-BE49-F238E27FC236}">
                <a16:creationId xmlns:a16="http://schemas.microsoft.com/office/drawing/2014/main" id="{34744F8D-203D-0F28-75C3-1D8D65599610}"/>
              </a:ext>
            </a:extLst>
          </p:cNvPr>
          <p:cNvSpPr>
            <a:spLocks noGrp="1" noRot="1" noChangeAspect="1" noChangeArrowheads="1" noTextEdit="1"/>
          </p:cNvSpPr>
          <p:nvPr>
            <p:ph type="sldImg"/>
          </p:nvPr>
        </p:nvSpPr>
        <p:spPr>
          <a:ln/>
        </p:spPr>
      </p:sp>
      <p:sp>
        <p:nvSpPr>
          <p:cNvPr id="592899" name="Rectangle 3">
            <a:extLst>
              <a:ext uri="{FF2B5EF4-FFF2-40B4-BE49-F238E27FC236}">
                <a16:creationId xmlns:a16="http://schemas.microsoft.com/office/drawing/2014/main" id="{528368A4-C2B5-C78F-BFBE-8793C884C77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2B966D2-7C4E-2E9A-4B05-83AA0207ABA5}"/>
              </a:ext>
            </a:extLst>
          </p:cNvPr>
          <p:cNvSpPr>
            <a:spLocks noGrp="1" noChangeArrowheads="1"/>
          </p:cNvSpPr>
          <p:nvPr>
            <p:ph type="sldNum" sz="quarter" idx="5"/>
          </p:nvPr>
        </p:nvSpPr>
        <p:spPr>
          <a:ln/>
        </p:spPr>
        <p:txBody>
          <a:bodyPr/>
          <a:lstStyle/>
          <a:p>
            <a:fld id="{666AD1DF-A83C-422E-8A04-86DBF58546E6}" type="slidenum">
              <a:rPr lang="en-US" altLang="en-US"/>
              <a:pPr/>
              <a:t>122</a:t>
            </a:fld>
            <a:endParaRPr lang="en-US" altLang="en-US"/>
          </a:p>
        </p:txBody>
      </p:sp>
      <p:sp>
        <p:nvSpPr>
          <p:cNvPr id="593922" name="Rectangle 2">
            <a:extLst>
              <a:ext uri="{FF2B5EF4-FFF2-40B4-BE49-F238E27FC236}">
                <a16:creationId xmlns:a16="http://schemas.microsoft.com/office/drawing/2014/main" id="{A41FB5DB-BC30-04AB-041E-305ACE86B132}"/>
              </a:ext>
            </a:extLst>
          </p:cNvPr>
          <p:cNvSpPr>
            <a:spLocks noGrp="1" noRot="1" noChangeAspect="1" noChangeArrowheads="1" noTextEdit="1"/>
          </p:cNvSpPr>
          <p:nvPr>
            <p:ph type="sldImg"/>
          </p:nvPr>
        </p:nvSpPr>
        <p:spPr>
          <a:ln/>
        </p:spPr>
      </p:sp>
      <p:sp>
        <p:nvSpPr>
          <p:cNvPr id="593923" name="Rectangle 3">
            <a:extLst>
              <a:ext uri="{FF2B5EF4-FFF2-40B4-BE49-F238E27FC236}">
                <a16:creationId xmlns:a16="http://schemas.microsoft.com/office/drawing/2014/main" id="{E1BFCB79-E820-42E4-07AD-E02526270CE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59099B-A726-C3A4-7050-655C3C2C9C15}"/>
              </a:ext>
            </a:extLst>
          </p:cNvPr>
          <p:cNvSpPr>
            <a:spLocks noGrp="1" noChangeArrowheads="1"/>
          </p:cNvSpPr>
          <p:nvPr>
            <p:ph type="sldNum" sz="quarter" idx="5"/>
          </p:nvPr>
        </p:nvSpPr>
        <p:spPr>
          <a:ln/>
        </p:spPr>
        <p:txBody>
          <a:bodyPr/>
          <a:lstStyle/>
          <a:p>
            <a:fld id="{7114D3A9-5A17-4186-8F09-68BE2AD3019A}" type="slidenum">
              <a:rPr lang="en-US" altLang="en-US"/>
              <a:pPr/>
              <a:t>123</a:t>
            </a:fld>
            <a:endParaRPr lang="en-US" altLang="en-US"/>
          </a:p>
        </p:txBody>
      </p:sp>
      <p:sp>
        <p:nvSpPr>
          <p:cNvPr id="594946" name="Rectangle 2">
            <a:extLst>
              <a:ext uri="{FF2B5EF4-FFF2-40B4-BE49-F238E27FC236}">
                <a16:creationId xmlns:a16="http://schemas.microsoft.com/office/drawing/2014/main" id="{915CD9F3-5765-7E12-0307-5E137D0A68F8}"/>
              </a:ext>
            </a:extLst>
          </p:cNvPr>
          <p:cNvSpPr>
            <a:spLocks noGrp="1" noRot="1" noChangeAspect="1" noChangeArrowheads="1" noTextEdit="1"/>
          </p:cNvSpPr>
          <p:nvPr>
            <p:ph type="sldImg"/>
          </p:nvPr>
        </p:nvSpPr>
        <p:spPr>
          <a:ln/>
        </p:spPr>
      </p:sp>
      <p:sp>
        <p:nvSpPr>
          <p:cNvPr id="594947" name="Rectangle 3">
            <a:extLst>
              <a:ext uri="{FF2B5EF4-FFF2-40B4-BE49-F238E27FC236}">
                <a16:creationId xmlns:a16="http://schemas.microsoft.com/office/drawing/2014/main" id="{D3AEA40F-10AE-2B2F-3AC9-44A8565575A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03FDF0-2ED5-86AB-A232-0215C9EFA7D9}"/>
              </a:ext>
            </a:extLst>
          </p:cNvPr>
          <p:cNvSpPr>
            <a:spLocks noGrp="1" noChangeArrowheads="1"/>
          </p:cNvSpPr>
          <p:nvPr>
            <p:ph type="sldNum" sz="quarter" idx="5"/>
          </p:nvPr>
        </p:nvSpPr>
        <p:spPr>
          <a:ln/>
        </p:spPr>
        <p:txBody>
          <a:bodyPr/>
          <a:lstStyle/>
          <a:p>
            <a:fld id="{9A852710-E2F4-412E-9567-5D7B8CF96FE7}" type="slidenum">
              <a:rPr lang="en-US" altLang="en-US"/>
              <a:pPr/>
              <a:t>124</a:t>
            </a:fld>
            <a:endParaRPr lang="en-US" altLang="en-US"/>
          </a:p>
        </p:txBody>
      </p:sp>
      <p:sp>
        <p:nvSpPr>
          <p:cNvPr id="595970" name="Rectangle 2">
            <a:extLst>
              <a:ext uri="{FF2B5EF4-FFF2-40B4-BE49-F238E27FC236}">
                <a16:creationId xmlns:a16="http://schemas.microsoft.com/office/drawing/2014/main" id="{E04F8023-42D6-AD13-F454-5D69B7C0E563}"/>
              </a:ext>
            </a:extLst>
          </p:cNvPr>
          <p:cNvSpPr>
            <a:spLocks noGrp="1" noRot="1" noChangeAspect="1" noChangeArrowheads="1" noTextEdit="1"/>
          </p:cNvSpPr>
          <p:nvPr>
            <p:ph type="sldImg"/>
          </p:nvPr>
        </p:nvSpPr>
        <p:spPr>
          <a:ln/>
        </p:spPr>
      </p:sp>
      <p:sp>
        <p:nvSpPr>
          <p:cNvPr id="595971" name="Rectangle 3">
            <a:extLst>
              <a:ext uri="{FF2B5EF4-FFF2-40B4-BE49-F238E27FC236}">
                <a16:creationId xmlns:a16="http://schemas.microsoft.com/office/drawing/2014/main" id="{3F64D7D1-265A-E581-BF04-DD1493C151A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199724-0111-2869-BCCF-CD2955206180}"/>
              </a:ext>
            </a:extLst>
          </p:cNvPr>
          <p:cNvSpPr>
            <a:spLocks noGrp="1" noChangeArrowheads="1"/>
          </p:cNvSpPr>
          <p:nvPr>
            <p:ph type="sldNum" sz="quarter" idx="5"/>
          </p:nvPr>
        </p:nvSpPr>
        <p:spPr>
          <a:ln/>
        </p:spPr>
        <p:txBody>
          <a:bodyPr/>
          <a:lstStyle/>
          <a:p>
            <a:fld id="{03B421E5-F93D-4B58-BC16-9D14B67FD0B1}" type="slidenum">
              <a:rPr lang="en-US" altLang="en-US"/>
              <a:pPr/>
              <a:t>125</a:t>
            </a:fld>
            <a:endParaRPr lang="en-US" altLang="en-US"/>
          </a:p>
        </p:txBody>
      </p:sp>
      <p:sp>
        <p:nvSpPr>
          <p:cNvPr id="596994" name="Rectangle 2">
            <a:extLst>
              <a:ext uri="{FF2B5EF4-FFF2-40B4-BE49-F238E27FC236}">
                <a16:creationId xmlns:a16="http://schemas.microsoft.com/office/drawing/2014/main" id="{CC9049E1-3A97-DD4D-C372-94AE4A810EF8}"/>
              </a:ext>
            </a:extLst>
          </p:cNvPr>
          <p:cNvSpPr>
            <a:spLocks noGrp="1" noRot="1" noChangeAspect="1" noChangeArrowheads="1" noTextEdit="1"/>
          </p:cNvSpPr>
          <p:nvPr>
            <p:ph type="sldImg"/>
          </p:nvPr>
        </p:nvSpPr>
        <p:spPr>
          <a:ln/>
        </p:spPr>
      </p:sp>
      <p:sp>
        <p:nvSpPr>
          <p:cNvPr id="596995" name="Rectangle 3">
            <a:extLst>
              <a:ext uri="{FF2B5EF4-FFF2-40B4-BE49-F238E27FC236}">
                <a16:creationId xmlns:a16="http://schemas.microsoft.com/office/drawing/2014/main" id="{B37E3FA2-8F24-134F-1EA5-FA2494AD21E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515D5D-A43E-ED04-7800-BB7F2D0E05D4}"/>
              </a:ext>
            </a:extLst>
          </p:cNvPr>
          <p:cNvSpPr>
            <a:spLocks noGrp="1" noChangeArrowheads="1"/>
          </p:cNvSpPr>
          <p:nvPr>
            <p:ph type="sldNum" sz="quarter" idx="5"/>
          </p:nvPr>
        </p:nvSpPr>
        <p:spPr>
          <a:ln/>
        </p:spPr>
        <p:txBody>
          <a:bodyPr/>
          <a:lstStyle/>
          <a:p>
            <a:fld id="{7AD10BDB-0A72-4B77-8155-6A79A9543F98}" type="slidenum">
              <a:rPr lang="en-US" altLang="en-US"/>
              <a:pPr/>
              <a:t>126</a:t>
            </a:fld>
            <a:endParaRPr lang="en-US" altLang="en-US"/>
          </a:p>
        </p:txBody>
      </p:sp>
      <p:sp>
        <p:nvSpPr>
          <p:cNvPr id="598018" name="Rectangle 2">
            <a:extLst>
              <a:ext uri="{FF2B5EF4-FFF2-40B4-BE49-F238E27FC236}">
                <a16:creationId xmlns:a16="http://schemas.microsoft.com/office/drawing/2014/main" id="{59E0AEC1-1FF0-2E28-4267-CF162BFFB6A9}"/>
              </a:ext>
            </a:extLst>
          </p:cNvPr>
          <p:cNvSpPr>
            <a:spLocks noGrp="1" noRot="1" noChangeAspect="1" noChangeArrowheads="1" noTextEdit="1"/>
          </p:cNvSpPr>
          <p:nvPr>
            <p:ph type="sldImg"/>
          </p:nvPr>
        </p:nvSpPr>
        <p:spPr>
          <a:ln/>
        </p:spPr>
      </p:sp>
      <p:sp>
        <p:nvSpPr>
          <p:cNvPr id="598019" name="Rectangle 3">
            <a:extLst>
              <a:ext uri="{FF2B5EF4-FFF2-40B4-BE49-F238E27FC236}">
                <a16:creationId xmlns:a16="http://schemas.microsoft.com/office/drawing/2014/main" id="{104E659C-052E-FCA4-754B-3E93068084E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4F1F498-E030-7CEF-454A-E29DE952BE9F}"/>
              </a:ext>
            </a:extLst>
          </p:cNvPr>
          <p:cNvSpPr>
            <a:spLocks noGrp="1" noChangeArrowheads="1"/>
          </p:cNvSpPr>
          <p:nvPr>
            <p:ph type="sldNum" sz="quarter" idx="5"/>
          </p:nvPr>
        </p:nvSpPr>
        <p:spPr>
          <a:ln/>
        </p:spPr>
        <p:txBody>
          <a:bodyPr/>
          <a:lstStyle/>
          <a:p>
            <a:fld id="{F3DA218A-3C9A-47CF-868C-D2D814807AEC}" type="slidenum">
              <a:rPr lang="en-US" altLang="en-US"/>
              <a:pPr/>
              <a:t>127</a:t>
            </a:fld>
            <a:endParaRPr lang="en-US" altLang="en-US"/>
          </a:p>
        </p:txBody>
      </p:sp>
      <p:sp>
        <p:nvSpPr>
          <p:cNvPr id="599042" name="Rectangle 2">
            <a:extLst>
              <a:ext uri="{FF2B5EF4-FFF2-40B4-BE49-F238E27FC236}">
                <a16:creationId xmlns:a16="http://schemas.microsoft.com/office/drawing/2014/main" id="{AE39B957-58E0-5ABB-DC3A-0EA71C304BE1}"/>
              </a:ext>
            </a:extLst>
          </p:cNvPr>
          <p:cNvSpPr>
            <a:spLocks noGrp="1" noRot="1" noChangeAspect="1" noChangeArrowheads="1" noTextEdit="1"/>
          </p:cNvSpPr>
          <p:nvPr>
            <p:ph type="sldImg"/>
          </p:nvPr>
        </p:nvSpPr>
        <p:spPr>
          <a:ln/>
        </p:spPr>
      </p:sp>
      <p:sp>
        <p:nvSpPr>
          <p:cNvPr id="599043" name="Rectangle 3">
            <a:extLst>
              <a:ext uri="{FF2B5EF4-FFF2-40B4-BE49-F238E27FC236}">
                <a16:creationId xmlns:a16="http://schemas.microsoft.com/office/drawing/2014/main" id="{75549070-A955-D20D-7CFD-D9DBA22DEC4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0ED846-3EEB-81CC-694E-32D04D9B2F24}"/>
              </a:ext>
            </a:extLst>
          </p:cNvPr>
          <p:cNvSpPr>
            <a:spLocks noGrp="1" noChangeArrowheads="1"/>
          </p:cNvSpPr>
          <p:nvPr>
            <p:ph type="sldNum" sz="quarter" idx="5"/>
          </p:nvPr>
        </p:nvSpPr>
        <p:spPr>
          <a:ln/>
        </p:spPr>
        <p:txBody>
          <a:bodyPr/>
          <a:lstStyle/>
          <a:p>
            <a:fld id="{A169DBCD-621A-4305-BC32-B07F4DE53FE4}" type="slidenum">
              <a:rPr lang="en-US" altLang="en-US"/>
              <a:pPr/>
              <a:t>128</a:t>
            </a:fld>
            <a:endParaRPr lang="en-US" altLang="en-US"/>
          </a:p>
        </p:txBody>
      </p:sp>
      <p:sp>
        <p:nvSpPr>
          <p:cNvPr id="600066" name="Rectangle 2">
            <a:extLst>
              <a:ext uri="{FF2B5EF4-FFF2-40B4-BE49-F238E27FC236}">
                <a16:creationId xmlns:a16="http://schemas.microsoft.com/office/drawing/2014/main" id="{AD8F7268-2FBD-AC15-414F-D9087D91BC2C}"/>
              </a:ext>
            </a:extLst>
          </p:cNvPr>
          <p:cNvSpPr>
            <a:spLocks noGrp="1" noRot="1" noChangeAspect="1" noChangeArrowheads="1" noTextEdit="1"/>
          </p:cNvSpPr>
          <p:nvPr>
            <p:ph type="sldImg"/>
          </p:nvPr>
        </p:nvSpPr>
        <p:spPr>
          <a:ln/>
        </p:spPr>
      </p:sp>
      <p:sp>
        <p:nvSpPr>
          <p:cNvPr id="600067" name="Rectangle 3">
            <a:extLst>
              <a:ext uri="{FF2B5EF4-FFF2-40B4-BE49-F238E27FC236}">
                <a16:creationId xmlns:a16="http://schemas.microsoft.com/office/drawing/2014/main" id="{475E7730-31A8-4DA4-7E75-FAE0976C380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3FF78F6-4161-AB39-CDD8-FFDA65F04A9E}"/>
              </a:ext>
            </a:extLst>
          </p:cNvPr>
          <p:cNvSpPr>
            <a:spLocks noGrp="1" noChangeArrowheads="1"/>
          </p:cNvSpPr>
          <p:nvPr>
            <p:ph type="sldNum" sz="quarter" idx="5"/>
          </p:nvPr>
        </p:nvSpPr>
        <p:spPr>
          <a:ln/>
        </p:spPr>
        <p:txBody>
          <a:bodyPr/>
          <a:lstStyle/>
          <a:p>
            <a:fld id="{1AED0733-6127-4AED-8450-CE173E88402C}" type="slidenum">
              <a:rPr lang="en-US" altLang="en-US"/>
              <a:pPr/>
              <a:t>129</a:t>
            </a:fld>
            <a:endParaRPr lang="en-US" altLang="en-US"/>
          </a:p>
        </p:txBody>
      </p:sp>
      <p:sp>
        <p:nvSpPr>
          <p:cNvPr id="601090" name="Rectangle 2">
            <a:extLst>
              <a:ext uri="{FF2B5EF4-FFF2-40B4-BE49-F238E27FC236}">
                <a16:creationId xmlns:a16="http://schemas.microsoft.com/office/drawing/2014/main" id="{44ABE769-B2C3-5606-734A-61F5BAE00DE2}"/>
              </a:ext>
            </a:extLst>
          </p:cNvPr>
          <p:cNvSpPr>
            <a:spLocks noGrp="1" noRot="1" noChangeAspect="1" noChangeArrowheads="1" noTextEdit="1"/>
          </p:cNvSpPr>
          <p:nvPr>
            <p:ph type="sldImg"/>
          </p:nvPr>
        </p:nvSpPr>
        <p:spPr>
          <a:ln/>
        </p:spPr>
      </p:sp>
      <p:sp>
        <p:nvSpPr>
          <p:cNvPr id="601091" name="Rectangle 3">
            <a:extLst>
              <a:ext uri="{FF2B5EF4-FFF2-40B4-BE49-F238E27FC236}">
                <a16:creationId xmlns:a16="http://schemas.microsoft.com/office/drawing/2014/main" id="{07D96E8B-C41B-C1BB-4F13-435E117A7D8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2B9FF4F-5F6B-4004-6414-B42B6AB1D147}"/>
              </a:ext>
            </a:extLst>
          </p:cNvPr>
          <p:cNvSpPr>
            <a:spLocks noGrp="1" noChangeArrowheads="1"/>
          </p:cNvSpPr>
          <p:nvPr>
            <p:ph type="sldNum" sz="quarter" idx="5"/>
          </p:nvPr>
        </p:nvSpPr>
        <p:spPr>
          <a:ln/>
        </p:spPr>
        <p:txBody>
          <a:bodyPr/>
          <a:lstStyle/>
          <a:p>
            <a:fld id="{C2806694-D197-441D-824A-AFA54587E794}" type="slidenum">
              <a:rPr lang="en-US" altLang="en-US"/>
              <a:pPr/>
              <a:t>13</a:t>
            </a:fld>
            <a:endParaRPr lang="en-US" altLang="en-US"/>
          </a:p>
        </p:txBody>
      </p:sp>
      <p:sp>
        <p:nvSpPr>
          <p:cNvPr id="634882" name="Rectangle 2">
            <a:extLst>
              <a:ext uri="{FF2B5EF4-FFF2-40B4-BE49-F238E27FC236}">
                <a16:creationId xmlns:a16="http://schemas.microsoft.com/office/drawing/2014/main" id="{39DB0697-2267-B1AC-1E19-743A7B3BDFED}"/>
              </a:ext>
            </a:extLst>
          </p:cNvPr>
          <p:cNvSpPr>
            <a:spLocks noGrp="1" noRot="1" noChangeAspect="1" noChangeArrowheads="1" noTextEdit="1"/>
          </p:cNvSpPr>
          <p:nvPr>
            <p:ph type="sldImg"/>
          </p:nvPr>
        </p:nvSpPr>
        <p:spPr>
          <a:ln/>
        </p:spPr>
      </p:sp>
      <p:sp>
        <p:nvSpPr>
          <p:cNvPr id="634883" name="Rectangle 3">
            <a:extLst>
              <a:ext uri="{FF2B5EF4-FFF2-40B4-BE49-F238E27FC236}">
                <a16:creationId xmlns:a16="http://schemas.microsoft.com/office/drawing/2014/main" id="{77E1F889-5353-3FF0-C2B1-23BC382273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DF3AC6-FBAC-6681-FA21-E588C369C939}"/>
              </a:ext>
            </a:extLst>
          </p:cNvPr>
          <p:cNvSpPr>
            <a:spLocks noGrp="1" noChangeArrowheads="1"/>
          </p:cNvSpPr>
          <p:nvPr>
            <p:ph type="sldNum" sz="quarter" idx="5"/>
          </p:nvPr>
        </p:nvSpPr>
        <p:spPr>
          <a:ln/>
        </p:spPr>
        <p:txBody>
          <a:bodyPr/>
          <a:lstStyle/>
          <a:p>
            <a:fld id="{C91949AB-729D-441C-8C31-CAD955584427}" type="slidenum">
              <a:rPr lang="en-US" altLang="en-US"/>
              <a:pPr/>
              <a:t>130</a:t>
            </a:fld>
            <a:endParaRPr lang="en-US" altLang="en-US"/>
          </a:p>
        </p:txBody>
      </p:sp>
      <p:sp>
        <p:nvSpPr>
          <p:cNvPr id="602114" name="Rectangle 2">
            <a:extLst>
              <a:ext uri="{FF2B5EF4-FFF2-40B4-BE49-F238E27FC236}">
                <a16:creationId xmlns:a16="http://schemas.microsoft.com/office/drawing/2014/main" id="{71A97B8C-2D22-C1FA-E481-1EF35CF65E80}"/>
              </a:ext>
            </a:extLst>
          </p:cNvPr>
          <p:cNvSpPr>
            <a:spLocks noGrp="1" noRot="1" noChangeAspect="1" noChangeArrowheads="1" noTextEdit="1"/>
          </p:cNvSpPr>
          <p:nvPr>
            <p:ph type="sldImg"/>
          </p:nvPr>
        </p:nvSpPr>
        <p:spPr>
          <a:ln/>
        </p:spPr>
      </p:sp>
      <p:sp>
        <p:nvSpPr>
          <p:cNvPr id="602115" name="Rectangle 3">
            <a:extLst>
              <a:ext uri="{FF2B5EF4-FFF2-40B4-BE49-F238E27FC236}">
                <a16:creationId xmlns:a16="http://schemas.microsoft.com/office/drawing/2014/main" id="{AF00C6A1-FEE7-0697-56F3-178B2ECE47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7CEDB29-1980-B689-31AD-2517282A6C7D}"/>
              </a:ext>
            </a:extLst>
          </p:cNvPr>
          <p:cNvSpPr>
            <a:spLocks noGrp="1" noChangeArrowheads="1"/>
          </p:cNvSpPr>
          <p:nvPr>
            <p:ph type="sldNum" sz="quarter" idx="5"/>
          </p:nvPr>
        </p:nvSpPr>
        <p:spPr>
          <a:ln/>
        </p:spPr>
        <p:txBody>
          <a:bodyPr/>
          <a:lstStyle/>
          <a:p>
            <a:fld id="{2B4710A8-4EEC-4BD0-919E-479E67EEBEB9}" type="slidenum">
              <a:rPr lang="en-US" altLang="en-US"/>
              <a:pPr/>
              <a:t>131</a:t>
            </a:fld>
            <a:endParaRPr lang="en-US" altLang="en-US"/>
          </a:p>
        </p:txBody>
      </p:sp>
      <p:sp>
        <p:nvSpPr>
          <p:cNvPr id="603138" name="Rectangle 2">
            <a:extLst>
              <a:ext uri="{FF2B5EF4-FFF2-40B4-BE49-F238E27FC236}">
                <a16:creationId xmlns:a16="http://schemas.microsoft.com/office/drawing/2014/main" id="{40900380-57CC-1FF7-ED5E-CDCD168C3DC4}"/>
              </a:ext>
            </a:extLst>
          </p:cNvPr>
          <p:cNvSpPr>
            <a:spLocks noGrp="1" noRot="1" noChangeAspect="1" noChangeArrowheads="1" noTextEdit="1"/>
          </p:cNvSpPr>
          <p:nvPr>
            <p:ph type="sldImg"/>
          </p:nvPr>
        </p:nvSpPr>
        <p:spPr>
          <a:ln/>
        </p:spPr>
      </p:sp>
      <p:sp>
        <p:nvSpPr>
          <p:cNvPr id="603139" name="Rectangle 3">
            <a:extLst>
              <a:ext uri="{FF2B5EF4-FFF2-40B4-BE49-F238E27FC236}">
                <a16:creationId xmlns:a16="http://schemas.microsoft.com/office/drawing/2014/main" id="{C62B6E31-D4FE-B452-7DA2-F9A52F6C7C9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048682E-B5C0-14F5-213E-C282B943F269}"/>
              </a:ext>
            </a:extLst>
          </p:cNvPr>
          <p:cNvSpPr>
            <a:spLocks noGrp="1" noChangeArrowheads="1"/>
          </p:cNvSpPr>
          <p:nvPr>
            <p:ph type="sldNum" sz="quarter" idx="5"/>
          </p:nvPr>
        </p:nvSpPr>
        <p:spPr>
          <a:ln/>
        </p:spPr>
        <p:txBody>
          <a:bodyPr/>
          <a:lstStyle/>
          <a:p>
            <a:fld id="{ED98E178-FBFF-48DC-A524-6D38015B2E6F}" type="slidenum">
              <a:rPr lang="en-US" altLang="en-US"/>
              <a:pPr/>
              <a:t>132</a:t>
            </a:fld>
            <a:endParaRPr lang="en-US" altLang="en-US"/>
          </a:p>
        </p:txBody>
      </p:sp>
      <p:sp>
        <p:nvSpPr>
          <p:cNvPr id="604162" name="Rectangle 2">
            <a:extLst>
              <a:ext uri="{FF2B5EF4-FFF2-40B4-BE49-F238E27FC236}">
                <a16:creationId xmlns:a16="http://schemas.microsoft.com/office/drawing/2014/main" id="{D85DD975-4C14-BD10-D1D5-17CD96D5EAD9}"/>
              </a:ext>
            </a:extLst>
          </p:cNvPr>
          <p:cNvSpPr>
            <a:spLocks noGrp="1" noRot="1" noChangeAspect="1" noChangeArrowheads="1" noTextEdit="1"/>
          </p:cNvSpPr>
          <p:nvPr>
            <p:ph type="sldImg"/>
          </p:nvPr>
        </p:nvSpPr>
        <p:spPr>
          <a:ln/>
        </p:spPr>
      </p:sp>
      <p:sp>
        <p:nvSpPr>
          <p:cNvPr id="604163" name="Rectangle 3">
            <a:extLst>
              <a:ext uri="{FF2B5EF4-FFF2-40B4-BE49-F238E27FC236}">
                <a16:creationId xmlns:a16="http://schemas.microsoft.com/office/drawing/2014/main" id="{58464164-6132-BC78-1425-873BAB33342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D8461C1-4EC5-D09D-6134-0E027CD5D442}"/>
              </a:ext>
            </a:extLst>
          </p:cNvPr>
          <p:cNvSpPr>
            <a:spLocks noGrp="1" noChangeArrowheads="1"/>
          </p:cNvSpPr>
          <p:nvPr>
            <p:ph type="sldNum" sz="quarter" idx="5"/>
          </p:nvPr>
        </p:nvSpPr>
        <p:spPr>
          <a:ln/>
        </p:spPr>
        <p:txBody>
          <a:bodyPr/>
          <a:lstStyle/>
          <a:p>
            <a:fld id="{A388E9AB-FF02-4486-86FB-A314F2AE3197}" type="slidenum">
              <a:rPr lang="en-US" altLang="en-US"/>
              <a:pPr/>
              <a:t>133</a:t>
            </a:fld>
            <a:endParaRPr lang="en-US" altLang="en-US"/>
          </a:p>
        </p:txBody>
      </p:sp>
      <p:sp>
        <p:nvSpPr>
          <p:cNvPr id="605186" name="Rectangle 2">
            <a:extLst>
              <a:ext uri="{FF2B5EF4-FFF2-40B4-BE49-F238E27FC236}">
                <a16:creationId xmlns:a16="http://schemas.microsoft.com/office/drawing/2014/main" id="{D37D0C2A-2ACE-B506-3678-0E21EE949F39}"/>
              </a:ext>
            </a:extLst>
          </p:cNvPr>
          <p:cNvSpPr>
            <a:spLocks noGrp="1" noRot="1" noChangeAspect="1" noChangeArrowheads="1" noTextEdit="1"/>
          </p:cNvSpPr>
          <p:nvPr>
            <p:ph type="sldImg"/>
          </p:nvPr>
        </p:nvSpPr>
        <p:spPr>
          <a:ln/>
        </p:spPr>
      </p:sp>
      <p:sp>
        <p:nvSpPr>
          <p:cNvPr id="605187" name="Rectangle 3">
            <a:extLst>
              <a:ext uri="{FF2B5EF4-FFF2-40B4-BE49-F238E27FC236}">
                <a16:creationId xmlns:a16="http://schemas.microsoft.com/office/drawing/2014/main" id="{F3B7F82B-AAA1-EC5F-7D09-6E5CBC91006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13DCFA-99CC-CF45-3270-BF636564EE3A}"/>
              </a:ext>
            </a:extLst>
          </p:cNvPr>
          <p:cNvSpPr>
            <a:spLocks noGrp="1" noChangeArrowheads="1"/>
          </p:cNvSpPr>
          <p:nvPr>
            <p:ph type="sldNum" sz="quarter" idx="5"/>
          </p:nvPr>
        </p:nvSpPr>
        <p:spPr>
          <a:ln/>
        </p:spPr>
        <p:txBody>
          <a:bodyPr/>
          <a:lstStyle/>
          <a:p>
            <a:fld id="{1DB7062C-7BBD-481B-BBFF-F7967B909780}" type="slidenum">
              <a:rPr lang="en-US" altLang="en-US"/>
              <a:pPr/>
              <a:t>134</a:t>
            </a:fld>
            <a:endParaRPr lang="en-US" altLang="en-US"/>
          </a:p>
        </p:txBody>
      </p:sp>
      <p:sp>
        <p:nvSpPr>
          <p:cNvPr id="606210" name="Rectangle 2">
            <a:extLst>
              <a:ext uri="{FF2B5EF4-FFF2-40B4-BE49-F238E27FC236}">
                <a16:creationId xmlns:a16="http://schemas.microsoft.com/office/drawing/2014/main" id="{6AA2A729-642C-22F2-F51D-7CA332284E9B}"/>
              </a:ext>
            </a:extLst>
          </p:cNvPr>
          <p:cNvSpPr>
            <a:spLocks noGrp="1" noRot="1" noChangeAspect="1" noChangeArrowheads="1" noTextEdit="1"/>
          </p:cNvSpPr>
          <p:nvPr>
            <p:ph type="sldImg"/>
          </p:nvPr>
        </p:nvSpPr>
        <p:spPr>
          <a:ln/>
        </p:spPr>
      </p:sp>
      <p:sp>
        <p:nvSpPr>
          <p:cNvPr id="606211" name="Rectangle 3">
            <a:extLst>
              <a:ext uri="{FF2B5EF4-FFF2-40B4-BE49-F238E27FC236}">
                <a16:creationId xmlns:a16="http://schemas.microsoft.com/office/drawing/2014/main" id="{79EBEB3A-894A-6293-A14D-41591057770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0643FD-F569-8F1E-880A-4DEC3D5568FD}"/>
              </a:ext>
            </a:extLst>
          </p:cNvPr>
          <p:cNvSpPr>
            <a:spLocks noGrp="1" noChangeArrowheads="1"/>
          </p:cNvSpPr>
          <p:nvPr>
            <p:ph type="sldNum" sz="quarter" idx="5"/>
          </p:nvPr>
        </p:nvSpPr>
        <p:spPr>
          <a:ln/>
        </p:spPr>
        <p:txBody>
          <a:bodyPr/>
          <a:lstStyle/>
          <a:p>
            <a:fld id="{77339CC8-0740-4D2A-B325-FCCBA91DC85A}" type="slidenum">
              <a:rPr lang="en-US" altLang="en-US"/>
              <a:pPr/>
              <a:t>135</a:t>
            </a:fld>
            <a:endParaRPr lang="en-US" altLang="en-US"/>
          </a:p>
        </p:txBody>
      </p:sp>
      <p:sp>
        <p:nvSpPr>
          <p:cNvPr id="607234" name="Rectangle 2">
            <a:extLst>
              <a:ext uri="{FF2B5EF4-FFF2-40B4-BE49-F238E27FC236}">
                <a16:creationId xmlns:a16="http://schemas.microsoft.com/office/drawing/2014/main" id="{7B310375-2C12-ABFF-4ED0-66C52A9BA9F1}"/>
              </a:ext>
            </a:extLst>
          </p:cNvPr>
          <p:cNvSpPr>
            <a:spLocks noGrp="1" noRot="1" noChangeAspect="1" noChangeArrowheads="1" noTextEdit="1"/>
          </p:cNvSpPr>
          <p:nvPr>
            <p:ph type="sldImg"/>
          </p:nvPr>
        </p:nvSpPr>
        <p:spPr>
          <a:ln/>
        </p:spPr>
      </p:sp>
      <p:sp>
        <p:nvSpPr>
          <p:cNvPr id="607235" name="Rectangle 3">
            <a:extLst>
              <a:ext uri="{FF2B5EF4-FFF2-40B4-BE49-F238E27FC236}">
                <a16:creationId xmlns:a16="http://schemas.microsoft.com/office/drawing/2014/main" id="{E247325D-A705-E189-A461-D08D87D6DA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55EA079-917F-61D4-6F5F-E6B6E3479565}"/>
              </a:ext>
            </a:extLst>
          </p:cNvPr>
          <p:cNvSpPr>
            <a:spLocks noGrp="1" noChangeArrowheads="1"/>
          </p:cNvSpPr>
          <p:nvPr>
            <p:ph type="sldNum" sz="quarter" idx="5"/>
          </p:nvPr>
        </p:nvSpPr>
        <p:spPr>
          <a:ln/>
        </p:spPr>
        <p:txBody>
          <a:bodyPr/>
          <a:lstStyle/>
          <a:p>
            <a:fld id="{B3EBB098-353A-4EA7-B66E-47C4E91F132D}" type="slidenum">
              <a:rPr lang="en-US" altLang="en-US"/>
              <a:pPr/>
              <a:t>136</a:t>
            </a:fld>
            <a:endParaRPr lang="en-US" altLang="en-US"/>
          </a:p>
        </p:txBody>
      </p:sp>
      <p:sp>
        <p:nvSpPr>
          <p:cNvPr id="608258" name="Rectangle 2">
            <a:extLst>
              <a:ext uri="{FF2B5EF4-FFF2-40B4-BE49-F238E27FC236}">
                <a16:creationId xmlns:a16="http://schemas.microsoft.com/office/drawing/2014/main" id="{934FC083-E8FB-EAE9-32BF-6556C97E3AD8}"/>
              </a:ext>
            </a:extLst>
          </p:cNvPr>
          <p:cNvSpPr>
            <a:spLocks noGrp="1" noRot="1" noChangeAspect="1" noChangeArrowheads="1" noTextEdit="1"/>
          </p:cNvSpPr>
          <p:nvPr>
            <p:ph type="sldImg"/>
          </p:nvPr>
        </p:nvSpPr>
        <p:spPr>
          <a:ln/>
        </p:spPr>
      </p:sp>
      <p:sp>
        <p:nvSpPr>
          <p:cNvPr id="608259" name="Rectangle 3">
            <a:extLst>
              <a:ext uri="{FF2B5EF4-FFF2-40B4-BE49-F238E27FC236}">
                <a16:creationId xmlns:a16="http://schemas.microsoft.com/office/drawing/2014/main" id="{3F74A796-7D80-D44C-E8CC-F9DCF4517B7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320E6AD-0C5A-981D-1ED5-701B36E51F2E}"/>
              </a:ext>
            </a:extLst>
          </p:cNvPr>
          <p:cNvSpPr>
            <a:spLocks noGrp="1" noChangeArrowheads="1"/>
          </p:cNvSpPr>
          <p:nvPr>
            <p:ph type="sldNum" sz="quarter" idx="5"/>
          </p:nvPr>
        </p:nvSpPr>
        <p:spPr>
          <a:ln/>
        </p:spPr>
        <p:txBody>
          <a:bodyPr/>
          <a:lstStyle/>
          <a:p>
            <a:fld id="{071B6312-1F4A-46AD-B5B8-4A9627154786}" type="slidenum">
              <a:rPr lang="en-US" altLang="en-US"/>
              <a:pPr/>
              <a:t>137</a:t>
            </a:fld>
            <a:endParaRPr lang="en-US" altLang="en-US"/>
          </a:p>
        </p:txBody>
      </p:sp>
      <p:sp>
        <p:nvSpPr>
          <p:cNvPr id="609282" name="Rectangle 2">
            <a:extLst>
              <a:ext uri="{FF2B5EF4-FFF2-40B4-BE49-F238E27FC236}">
                <a16:creationId xmlns:a16="http://schemas.microsoft.com/office/drawing/2014/main" id="{D0383B29-4088-3699-416C-BB57958EE148}"/>
              </a:ext>
            </a:extLst>
          </p:cNvPr>
          <p:cNvSpPr>
            <a:spLocks noGrp="1" noRot="1" noChangeAspect="1" noChangeArrowheads="1" noTextEdit="1"/>
          </p:cNvSpPr>
          <p:nvPr>
            <p:ph type="sldImg"/>
          </p:nvPr>
        </p:nvSpPr>
        <p:spPr>
          <a:ln/>
        </p:spPr>
      </p:sp>
      <p:sp>
        <p:nvSpPr>
          <p:cNvPr id="609283" name="Rectangle 3">
            <a:extLst>
              <a:ext uri="{FF2B5EF4-FFF2-40B4-BE49-F238E27FC236}">
                <a16:creationId xmlns:a16="http://schemas.microsoft.com/office/drawing/2014/main" id="{89C6CD93-896C-C3AE-5C0F-BFD92081D1C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C1A7455-53E3-41BF-1D39-4DFB79E06A7D}"/>
              </a:ext>
            </a:extLst>
          </p:cNvPr>
          <p:cNvSpPr>
            <a:spLocks noGrp="1" noChangeArrowheads="1"/>
          </p:cNvSpPr>
          <p:nvPr>
            <p:ph type="sldNum" sz="quarter" idx="5"/>
          </p:nvPr>
        </p:nvSpPr>
        <p:spPr>
          <a:ln/>
        </p:spPr>
        <p:txBody>
          <a:bodyPr/>
          <a:lstStyle/>
          <a:p>
            <a:fld id="{F4E3EC45-0F30-47DC-B1A7-3CA0E11CAF4D}" type="slidenum">
              <a:rPr lang="en-US" altLang="en-US"/>
              <a:pPr/>
              <a:t>138</a:t>
            </a:fld>
            <a:endParaRPr lang="en-US" altLang="en-US"/>
          </a:p>
        </p:txBody>
      </p:sp>
      <p:sp>
        <p:nvSpPr>
          <p:cNvPr id="610306" name="Rectangle 2">
            <a:extLst>
              <a:ext uri="{FF2B5EF4-FFF2-40B4-BE49-F238E27FC236}">
                <a16:creationId xmlns:a16="http://schemas.microsoft.com/office/drawing/2014/main" id="{5AE5846C-B6D4-FD8D-0880-1A7E4561928B}"/>
              </a:ext>
            </a:extLst>
          </p:cNvPr>
          <p:cNvSpPr>
            <a:spLocks noGrp="1" noRot="1" noChangeAspect="1" noChangeArrowheads="1" noTextEdit="1"/>
          </p:cNvSpPr>
          <p:nvPr>
            <p:ph type="sldImg"/>
          </p:nvPr>
        </p:nvSpPr>
        <p:spPr>
          <a:ln/>
        </p:spPr>
      </p:sp>
      <p:sp>
        <p:nvSpPr>
          <p:cNvPr id="610307" name="Rectangle 3">
            <a:extLst>
              <a:ext uri="{FF2B5EF4-FFF2-40B4-BE49-F238E27FC236}">
                <a16:creationId xmlns:a16="http://schemas.microsoft.com/office/drawing/2014/main" id="{6B9744AB-574B-03C5-3828-7227898FBB5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6F0092-C18B-3CA0-6FD2-5747A466D6D9}"/>
              </a:ext>
            </a:extLst>
          </p:cNvPr>
          <p:cNvSpPr>
            <a:spLocks noGrp="1" noChangeArrowheads="1"/>
          </p:cNvSpPr>
          <p:nvPr>
            <p:ph type="sldNum" sz="quarter" idx="5"/>
          </p:nvPr>
        </p:nvSpPr>
        <p:spPr>
          <a:ln/>
        </p:spPr>
        <p:txBody>
          <a:bodyPr/>
          <a:lstStyle/>
          <a:p>
            <a:fld id="{BA204BF3-8099-440C-8074-0CC91FEA6130}" type="slidenum">
              <a:rPr lang="en-US" altLang="en-US"/>
              <a:pPr/>
              <a:t>139</a:t>
            </a:fld>
            <a:endParaRPr lang="en-US" altLang="en-US"/>
          </a:p>
        </p:txBody>
      </p:sp>
      <p:sp>
        <p:nvSpPr>
          <p:cNvPr id="611330" name="Rectangle 2">
            <a:extLst>
              <a:ext uri="{FF2B5EF4-FFF2-40B4-BE49-F238E27FC236}">
                <a16:creationId xmlns:a16="http://schemas.microsoft.com/office/drawing/2014/main" id="{AEEAE071-5001-B927-58B5-4FF18DAD59FA}"/>
              </a:ext>
            </a:extLst>
          </p:cNvPr>
          <p:cNvSpPr>
            <a:spLocks noGrp="1" noRot="1" noChangeAspect="1" noChangeArrowheads="1" noTextEdit="1"/>
          </p:cNvSpPr>
          <p:nvPr>
            <p:ph type="sldImg"/>
          </p:nvPr>
        </p:nvSpPr>
        <p:spPr>
          <a:ln/>
        </p:spPr>
      </p:sp>
      <p:sp>
        <p:nvSpPr>
          <p:cNvPr id="611331" name="Rectangle 3">
            <a:extLst>
              <a:ext uri="{FF2B5EF4-FFF2-40B4-BE49-F238E27FC236}">
                <a16:creationId xmlns:a16="http://schemas.microsoft.com/office/drawing/2014/main" id="{E9CCCDD3-6368-FBCB-2A7E-0C82877B56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CFECB27-D679-C89D-A631-DBF9215A6DAD}"/>
              </a:ext>
            </a:extLst>
          </p:cNvPr>
          <p:cNvSpPr>
            <a:spLocks noGrp="1" noChangeArrowheads="1"/>
          </p:cNvSpPr>
          <p:nvPr>
            <p:ph type="sldNum" sz="quarter" idx="5"/>
          </p:nvPr>
        </p:nvSpPr>
        <p:spPr>
          <a:ln/>
        </p:spPr>
        <p:txBody>
          <a:bodyPr/>
          <a:lstStyle/>
          <a:p>
            <a:fld id="{E79F47F6-EF3D-4DF8-AADB-6AF6E61157C7}" type="slidenum">
              <a:rPr lang="en-US" altLang="en-US"/>
              <a:pPr/>
              <a:t>14</a:t>
            </a:fld>
            <a:endParaRPr lang="en-US" altLang="en-US"/>
          </a:p>
        </p:txBody>
      </p:sp>
      <p:sp>
        <p:nvSpPr>
          <p:cNvPr id="635906" name="Rectangle 2">
            <a:extLst>
              <a:ext uri="{FF2B5EF4-FFF2-40B4-BE49-F238E27FC236}">
                <a16:creationId xmlns:a16="http://schemas.microsoft.com/office/drawing/2014/main" id="{2284D2E9-CF0D-745A-C3D9-F042D55D6FDD}"/>
              </a:ext>
            </a:extLst>
          </p:cNvPr>
          <p:cNvSpPr>
            <a:spLocks noGrp="1" noRot="1" noChangeAspect="1" noChangeArrowheads="1" noTextEdit="1"/>
          </p:cNvSpPr>
          <p:nvPr>
            <p:ph type="sldImg"/>
          </p:nvPr>
        </p:nvSpPr>
        <p:spPr>
          <a:ln/>
        </p:spPr>
      </p:sp>
      <p:sp>
        <p:nvSpPr>
          <p:cNvPr id="635907" name="Rectangle 3">
            <a:extLst>
              <a:ext uri="{FF2B5EF4-FFF2-40B4-BE49-F238E27FC236}">
                <a16:creationId xmlns:a16="http://schemas.microsoft.com/office/drawing/2014/main" id="{FB1322CB-4B34-BC4F-80C2-A7E5A456E0C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EE5518-2E1D-FE5B-B365-F717AECDC445}"/>
              </a:ext>
            </a:extLst>
          </p:cNvPr>
          <p:cNvSpPr>
            <a:spLocks noGrp="1" noChangeArrowheads="1"/>
          </p:cNvSpPr>
          <p:nvPr>
            <p:ph type="sldNum" sz="quarter" idx="5"/>
          </p:nvPr>
        </p:nvSpPr>
        <p:spPr>
          <a:ln/>
        </p:spPr>
        <p:txBody>
          <a:bodyPr/>
          <a:lstStyle/>
          <a:p>
            <a:fld id="{46E07CCA-135F-44B5-9B8D-B14D6F4AA039}" type="slidenum">
              <a:rPr lang="en-US" altLang="en-US"/>
              <a:pPr/>
              <a:t>140</a:t>
            </a:fld>
            <a:endParaRPr lang="en-US" altLang="en-US"/>
          </a:p>
        </p:txBody>
      </p:sp>
      <p:sp>
        <p:nvSpPr>
          <p:cNvPr id="612354" name="Rectangle 2">
            <a:extLst>
              <a:ext uri="{FF2B5EF4-FFF2-40B4-BE49-F238E27FC236}">
                <a16:creationId xmlns:a16="http://schemas.microsoft.com/office/drawing/2014/main" id="{02BD10AA-6951-FA2D-1C78-C8955D304813}"/>
              </a:ext>
            </a:extLst>
          </p:cNvPr>
          <p:cNvSpPr>
            <a:spLocks noGrp="1" noRot="1" noChangeAspect="1" noChangeArrowheads="1" noTextEdit="1"/>
          </p:cNvSpPr>
          <p:nvPr>
            <p:ph type="sldImg"/>
          </p:nvPr>
        </p:nvSpPr>
        <p:spPr>
          <a:ln/>
        </p:spPr>
      </p:sp>
      <p:sp>
        <p:nvSpPr>
          <p:cNvPr id="612355" name="Rectangle 3">
            <a:extLst>
              <a:ext uri="{FF2B5EF4-FFF2-40B4-BE49-F238E27FC236}">
                <a16:creationId xmlns:a16="http://schemas.microsoft.com/office/drawing/2014/main" id="{794DC0AB-31B8-F609-BE1F-9BDA0C37211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61DFAC-358E-5C5D-2D04-D75EEC62672F}"/>
              </a:ext>
            </a:extLst>
          </p:cNvPr>
          <p:cNvSpPr>
            <a:spLocks noGrp="1" noChangeArrowheads="1"/>
          </p:cNvSpPr>
          <p:nvPr>
            <p:ph type="sldNum" sz="quarter" idx="5"/>
          </p:nvPr>
        </p:nvSpPr>
        <p:spPr>
          <a:ln/>
        </p:spPr>
        <p:txBody>
          <a:bodyPr/>
          <a:lstStyle/>
          <a:p>
            <a:fld id="{3A4AA21C-2C05-4924-B8F5-AF84BF20391E}" type="slidenum">
              <a:rPr lang="en-US" altLang="en-US"/>
              <a:pPr/>
              <a:t>141</a:t>
            </a:fld>
            <a:endParaRPr lang="en-US" altLang="en-US"/>
          </a:p>
        </p:txBody>
      </p:sp>
      <p:sp>
        <p:nvSpPr>
          <p:cNvPr id="613378" name="Rectangle 2">
            <a:extLst>
              <a:ext uri="{FF2B5EF4-FFF2-40B4-BE49-F238E27FC236}">
                <a16:creationId xmlns:a16="http://schemas.microsoft.com/office/drawing/2014/main" id="{8C099C96-6697-8C4A-0B68-B6D68335CDE9}"/>
              </a:ext>
            </a:extLst>
          </p:cNvPr>
          <p:cNvSpPr>
            <a:spLocks noGrp="1" noRot="1" noChangeAspect="1" noChangeArrowheads="1" noTextEdit="1"/>
          </p:cNvSpPr>
          <p:nvPr>
            <p:ph type="sldImg"/>
          </p:nvPr>
        </p:nvSpPr>
        <p:spPr>
          <a:ln/>
        </p:spPr>
      </p:sp>
      <p:sp>
        <p:nvSpPr>
          <p:cNvPr id="613379" name="Rectangle 3">
            <a:extLst>
              <a:ext uri="{FF2B5EF4-FFF2-40B4-BE49-F238E27FC236}">
                <a16:creationId xmlns:a16="http://schemas.microsoft.com/office/drawing/2014/main" id="{56F24A3D-3D67-5941-AD35-17535833BF8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7909876-BFA7-0F3E-F04C-05A8F857F3CF}"/>
              </a:ext>
            </a:extLst>
          </p:cNvPr>
          <p:cNvSpPr>
            <a:spLocks noGrp="1" noChangeArrowheads="1"/>
          </p:cNvSpPr>
          <p:nvPr>
            <p:ph type="sldNum" sz="quarter" idx="5"/>
          </p:nvPr>
        </p:nvSpPr>
        <p:spPr>
          <a:ln/>
        </p:spPr>
        <p:txBody>
          <a:bodyPr/>
          <a:lstStyle/>
          <a:p>
            <a:fld id="{4B33EC70-37D6-49F3-84EC-505C19D52A3A}" type="slidenum">
              <a:rPr lang="en-US" altLang="en-US"/>
              <a:pPr/>
              <a:t>142</a:t>
            </a:fld>
            <a:endParaRPr lang="en-US" altLang="en-US"/>
          </a:p>
        </p:txBody>
      </p:sp>
      <p:sp>
        <p:nvSpPr>
          <p:cNvPr id="614402" name="Rectangle 2">
            <a:extLst>
              <a:ext uri="{FF2B5EF4-FFF2-40B4-BE49-F238E27FC236}">
                <a16:creationId xmlns:a16="http://schemas.microsoft.com/office/drawing/2014/main" id="{F0A2B025-B09E-5CD6-755C-4900DC3338AA}"/>
              </a:ext>
            </a:extLst>
          </p:cNvPr>
          <p:cNvSpPr>
            <a:spLocks noGrp="1" noRot="1" noChangeAspect="1" noChangeArrowheads="1" noTextEdit="1"/>
          </p:cNvSpPr>
          <p:nvPr>
            <p:ph type="sldImg"/>
          </p:nvPr>
        </p:nvSpPr>
        <p:spPr>
          <a:ln/>
        </p:spPr>
      </p:sp>
      <p:sp>
        <p:nvSpPr>
          <p:cNvPr id="614403" name="Rectangle 3">
            <a:extLst>
              <a:ext uri="{FF2B5EF4-FFF2-40B4-BE49-F238E27FC236}">
                <a16:creationId xmlns:a16="http://schemas.microsoft.com/office/drawing/2014/main" id="{51F93DCB-1102-4859-11FA-59405C66103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E1594CA-5792-C5A8-54A2-7689FCAAFA2E}"/>
              </a:ext>
            </a:extLst>
          </p:cNvPr>
          <p:cNvSpPr>
            <a:spLocks noGrp="1" noChangeArrowheads="1"/>
          </p:cNvSpPr>
          <p:nvPr>
            <p:ph type="sldNum" sz="quarter" idx="5"/>
          </p:nvPr>
        </p:nvSpPr>
        <p:spPr>
          <a:ln/>
        </p:spPr>
        <p:txBody>
          <a:bodyPr/>
          <a:lstStyle/>
          <a:p>
            <a:fld id="{D66EE1F0-CAAD-4BCD-B201-0CDD64C2134D}" type="slidenum">
              <a:rPr lang="en-US" altLang="en-US"/>
              <a:pPr/>
              <a:t>143</a:t>
            </a:fld>
            <a:endParaRPr lang="en-US" altLang="en-US"/>
          </a:p>
        </p:txBody>
      </p:sp>
      <p:sp>
        <p:nvSpPr>
          <p:cNvPr id="615426" name="Rectangle 2">
            <a:extLst>
              <a:ext uri="{FF2B5EF4-FFF2-40B4-BE49-F238E27FC236}">
                <a16:creationId xmlns:a16="http://schemas.microsoft.com/office/drawing/2014/main" id="{FB44EF48-F594-52A2-33EE-111EEF125E0C}"/>
              </a:ext>
            </a:extLst>
          </p:cNvPr>
          <p:cNvSpPr>
            <a:spLocks noGrp="1" noRot="1" noChangeAspect="1" noChangeArrowheads="1" noTextEdit="1"/>
          </p:cNvSpPr>
          <p:nvPr>
            <p:ph type="sldImg"/>
          </p:nvPr>
        </p:nvSpPr>
        <p:spPr>
          <a:ln/>
        </p:spPr>
      </p:sp>
      <p:sp>
        <p:nvSpPr>
          <p:cNvPr id="615427" name="Rectangle 3">
            <a:extLst>
              <a:ext uri="{FF2B5EF4-FFF2-40B4-BE49-F238E27FC236}">
                <a16:creationId xmlns:a16="http://schemas.microsoft.com/office/drawing/2014/main" id="{3EEDF699-398B-DE3B-EF16-B566E660377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674308-30E9-6C76-824F-2EA60721A461}"/>
              </a:ext>
            </a:extLst>
          </p:cNvPr>
          <p:cNvSpPr>
            <a:spLocks noGrp="1" noChangeArrowheads="1"/>
          </p:cNvSpPr>
          <p:nvPr>
            <p:ph type="sldNum" sz="quarter" idx="5"/>
          </p:nvPr>
        </p:nvSpPr>
        <p:spPr>
          <a:ln/>
        </p:spPr>
        <p:txBody>
          <a:bodyPr/>
          <a:lstStyle/>
          <a:p>
            <a:fld id="{ADBB8384-6632-4CDE-B097-C0F8BEE78BDE}" type="slidenum">
              <a:rPr lang="en-US" altLang="en-US"/>
              <a:pPr/>
              <a:t>144</a:t>
            </a:fld>
            <a:endParaRPr lang="en-US" altLang="en-US"/>
          </a:p>
        </p:txBody>
      </p:sp>
      <p:sp>
        <p:nvSpPr>
          <p:cNvPr id="616450" name="Rectangle 2">
            <a:extLst>
              <a:ext uri="{FF2B5EF4-FFF2-40B4-BE49-F238E27FC236}">
                <a16:creationId xmlns:a16="http://schemas.microsoft.com/office/drawing/2014/main" id="{9EBB4B26-8D6F-6F6B-EC98-CFA01A57580C}"/>
              </a:ext>
            </a:extLst>
          </p:cNvPr>
          <p:cNvSpPr>
            <a:spLocks noGrp="1" noRot="1" noChangeAspect="1" noChangeArrowheads="1" noTextEdit="1"/>
          </p:cNvSpPr>
          <p:nvPr>
            <p:ph type="sldImg"/>
          </p:nvPr>
        </p:nvSpPr>
        <p:spPr>
          <a:ln/>
        </p:spPr>
      </p:sp>
      <p:sp>
        <p:nvSpPr>
          <p:cNvPr id="616451" name="Rectangle 3">
            <a:extLst>
              <a:ext uri="{FF2B5EF4-FFF2-40B4-BE49-F238E27FC236}">
                <a16:creationId xmlns:a16="http://schemas.microsoft.com/office/drawing/2014/main" id="{22646F95-03A3-7B5B-51F0-BABC61F51D9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3F05881-1415-57A4-87EA-EA1E4D0CEA29}"/>
              </a:ext>
            </a:extLst>
          </p:cNvPr>
          <p:cNvSpPr>
            <a:spLocks noGrp="1" noChangeArrowheads="1"/>
          </p:cNvSpPr>
          <p:nvPr>
            <p:ph type="sldNum" sz="quarter" idx="5"/>
          </p:nvPr>
        </p:nvSpPr>
        <p:spPr>
          <a:ln/>
        </p:spPr>
        <p:txBody>
          <a:bodyPr/>
          <a:lstStyle/>
          <a:p>
            <a:fld id="{65932287-D837-47FF-A47F-71A9816D7F4E}" type="slidenum">
              <a:rPr lang="en-US" altLang="en-US"/>
              <a:pPr/>
              <a:t>145</a:t>
            </a:fld>
            <a:endParaRPr lang="en-US" altLang="en-US"/>
          </a:p>
        </p:txBody>
      </p:sp>
      <p:sp>
        <p:nvSpPr>
          <p:cNvPr id="617474" name="Rectangle 2">
            <a:extLst>
              <a:ext uri="{FF2B5EF4-FFF2-40B4-BE49-F238E27FC236}">
                <a16:creationId xmlns:a16="http://schemas.microsoft.com/office/drawing/2014/main" id="{E86C48CD-3ED6-BFC5-215F-BB5630569B36}"/>
              </a:ext>
            </a:extLst>
          </p:cNvPr>
          <p:cNvSpPr>
            <a:spLocks noGrp="1" noRot="1" noChangeAspect="1" noChangeArrowheads="1" noTextEdit="1"/>
          </p:cNvSpPr>
          <p:nvPr>
            <p:ph type="sldImg"/>
          </p:nvPr>
        </p:nvSpPr>
        <p:spPr>
          <a:ln/>
        </p:spPr>
      </p:sp>
      <p:sp>
        <p:nvSpPr>
          <p:cNvPr id="617475" name="Rectangle 3">
            <a:extLst>
              <a:ext uri="{FF2B5EF4-FFF2-40B4-BE49-F238E27FC236}">
                <a16:creationId xmlns:a16="http://schemas.microsoft.com/office/drawing/2014/main" id="{F45ED8F8-150D-DA42-BB23-604330B029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CBB62D-70C2-9B71-2740-3418C84288BB}"/>
              </a:ext>
            </a:extLst>
          </p:cNvPr>
          <p:cNvSpPr>
            <a:spLocks noGrp="1" noChangeArrowheads="1"/>
          </p:cNvSpPr>
          <p:nvPr>
            <p:ph type="sldNum" sz="quarter" idx="5"/>
          </p:nvPr>
        </p:nvSpPr>
        <p:spPr>
          <a:ln/>
        </p:spPr>
        <p:txBody>
          <a:bodyPr/>
          <a:lstStyle/>
          <a:p>
            <a:fld id="{18F2FBD1-8511-4932-8B65-521909481F3D}" type="slidenum">
              <a:rPr lang="en-US" altLang="en-US"/>
              <a:pPr/>
              <a:t>146</a:t>
            </a:fld>
            <a:endParaRPr lang="en-US" altLang="en-US"/>
          </a:p>
        </p:txBody>
      </p:sp>
      <p:sp>
        <p:nvSpPr>
          <p:cNvPr id="717826" name="Rectangle 2">
            <a:extLst>
              <a:ext uri="{FF2B5EF4-FFF2-40B4-BE49-F238E27FC236}">
                <a16:creationId xmlns:a16="http://schemas.microsoft.com/office/drawing/2014/main" id="{9FC1C0FB-D49D-CAF5-60AF-83098B0C3E81}"/>
              </a:ext>
            </a:extLst>
          </p:cNvPr>
          <p:cNvSpPr>
            <a:spLocks noGrp="1" noRot="1" noChangeAspect="1" noChangeArrowheads="1" noTextEdit="1"/>
          </p:cNvSpPr>
          <p:nvPr>
            <p:ph type="sldImg"/>
          </p:nvPr>
        </p:nvSpPr>
        <p:spPr>
          <a:ln/>
        </p:spPr>
      </p:sp>
      <p:sp>
        <p:nvSpPr>
          <p:cNvPr id="717827" name="Rectangle 3">
            <a:extLst>
              <a:ext uri="{FF2B5EF4-FFF2-40B4-BE49-F238E27FC236}">
                <a16:creationId xmlns:a16="http://schemas.microsoft.com/office/drawing/2014/main" id="{4204951A-42AC-B298-C49D-69FB4C5820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953DE7-3D4A-B69A-D88A-E4B4D4BCE272}"/>
              </a:ext>
            </a:extLst>
          </p:cNvPr>
          <p:cNvSpPr>
            <a:spLocks noGrp="1" noChangeArrowheads="1"/>
          </p:cNvSpPr>
          <p:nvPr>
            <p:ph type="sldNum" sz="quarter" idx="5"/>
          </p:nvPr>
        </p:nvSpPr>
        <p:spPr>
          <a:ln/>
        </p:spPr>
        <p:txBody>
          <a:bodyPr/>
          <a:lstStyle/>
          <a:p>
            <a:fld id="{38DD9152-BB81-4868-8C4B-4EB934FC0050}" type="slidenum">
              <a:rPr lang="en-US" altLang="en-US"/>
              <a:pPr/>
              <a:t>147</a:t>
            </a:fld>
            <a:endParaRPr lang="en-US" altLang="en-US"/>
          </a:p>
        </p:txBody>
      </p:sp>
      <p:sp>
        <p:nvSpPr>
          <p:cNvPr id="510978" name="Rectangle 2">
            <a:extLst>
              <a:ext uri="{FF2B5EF4-FFF2-40B4-BE49-F238E27FC236}">
                <a16:creationId xmlns:a16="http://schemas.microsoft.com/office/drawing/2014/main" id="{F7271A50-7705-CE3F-A803-382E14508ACB}"/>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0979" name="Rectangle 3">
            <a:extLst>
              <a:ext uri="{FF2B5EF4-FFF2-40B4-BE49-F238E27FC236}">
                <a16:creationId xmlns:a16="http://schemas.microsoft.com/office/drawing/2014/main" id="{97F0A46A-5A56-E607-6443-0CDB71802BF4}"/>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F41454-1315-932D-0E05-29491F6BAFCB}"/>
              </a:ext>
            </a:extLst>
          </p:cNvPr>
          <p:cNvSpPr>
            <a:spLocks noGrp="1" noChangeArrowheads="1"/>
          </p:cNvSpPr>
          <p:nvPr>
            <p:ph type="sldNum" sz="quarter" idx="5"/>
          </p:nvPr>
        </p:nvSpPr>
        <p:spPr>
          <a:ln/>
        </p:spPr>
        <p:txBody>
          <a:bodyPr/>
          <a:lstStyle/>
          <a:p>
            <a:fld id="{2594CD00-AFF1-44DE-A44B-8FDF28DA9EBB}" type="slidenum">
              <a:rPr lang="en-US" altLang="en-US"/>
              <a:pPr/>
              <a:t>148</a:t>
            </a:fld>
            <a:endParaRPr lang="en-US" altLang="en-US"/>
          </a:p>
        </p:txBody>
      </p:sp>
      <p:sp>
        <p:nvSpPr>
          <p:cNvPr id="718850" name="Rectangle 2">
            <a:extLst>
              <a:ext uri="{FF2B5EF4-FFF2-40B4-BE49-F238E27FC236}">
                <a16:creationId xmlns:a16="http://schemas.microsoft.com/office/drawing/2014/main" id="{40DEBB2F-71D9-9A94-66A0-41B93B53EF20}"/>
              </a:ext>
            </a:extLst>
          </p:cNvPr>
          <p:cNvSpPr>
            <a:spLocks noGrp="1" noRot="1" noChangeAspect="1" noChangeArrowheads="1" noTextEdit="1"/>
          </p:cNvSpPr>
          <p:nvPr>
            <p:ph type="sldImg"/>
          </p:nvPr>
        </p:nvSpPr>
        <p:spPr>
          <a:ln/>
        </p:spPr>
      </p:sp>
      <p:sp>
        <p:nvSpPr>
          <p:cNvPr id="718851" name="Rectangle 3">
            <a:extLst>
              <a:ext uri="{FF2B5EF4-FFF2-40B4-BE49-F238E27FC236}">
                <a16:creationId xmlns:a16="http://schemas.microsoft.com/office/drawing/2014/main" id="{F8141F39-B60B-53ED-0DF4-10ECF21784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1E12E0-0B8A-E820-3E80-89719934737D}"/>
              </a:ext>
            </a:extLst>
          </p:cNvPr>
          <p:cNvSpPr>
            <a:spLocks noGrp="1" noChangeArrowheads="1"/>
          </p:cNvSpPr>
          <p:nvPr>
            <p:ph type="sldNum" sz="quarter" idx="5"/>
          </p:nvPr>
        </p:nvSpPr>
        <p:spPr>
          <a:ln/>
        </p:spPr>
        <p:txBody>
          <a:bodyPr/>
          <a:lstStyle/>
          <a:p>
            <a:fld id="{4417B89F-2488-432D-A6F4-5EF2F813094E}" type="slidenum">
              <a:rPr lang="en-US" altLang="en-US"/>
              <a:pPr/>
              <a:t>149</a:t>
            </a:fld>
            <a:endParaRPr lang="en-US" altLang="en-US"/>
          </a:p>
        </p:txBody>
      </p:sp>
      <p:sp>
        <p:nvSpPr>
          <p:cNvPr id="719874" name="Rectangle 2">
            <a:extLst>
              <a:ext uri="{FF2B5EF4-FFF2-40B4-BE49-F238E27FC236}">
                <a16:creationId xmlns:a16="http://schemas.microsoft.com/office/drawing/2014/main" id="{7C2C752E-C9FC-73C7-99E9-6ABFB4963C0D}"/>
              </a:ext>
            </a:extLst>
          </p:cNvPr>
          <p:cNvSpPr>
            <a:spLocks noGrp="1" noRot="1" noChangeAspect="1" noChangeArrowheads="1" noTextEdit="1"/>
          </p:cNvSpPr>
          <p:nvPr>
            <p:ph type="sldImg"/>
          </p:nvPr>
        </p:nvSpPr>
        <p:spPr>
          <a:ln/>
        </p:spPr>
      </p:sp>
      <p:sp>
        <p:nvSpPr>
          <p:cNvPr id="719875" name="Rectangle 3">
            <a:extLst>
              <a:ext uri="{FF2B5EF4-FFF2-40B4-BE49-F238E27FC236}">
                <a16:creationId xmlns:a16="http://schemas.microsoft.com/office/drawing/2014/main" id="{02137652-9A6A-3A45-2B22-1D0C712207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1AAE74D-2B01-1CB6-5748-BA3B84BDD739}"/>
              </a:ext>
            </a:extLst>
          </p:cNvPr>
          <p:cNvSpPr>
            <a:spLocks noGrp="1" noChangeArrowheads="1"/>
          </p:cNvSpPr>
          <p:nvPr>
            <p:ph type="sldNum" sz="quarter" idx="5"/>
          </p:nvPr>
        </p:nvSpPr>
        <p:spPr>
          <a:ln/>
        </p:spPr>
        <p:txBody>
          <a:bodyPr/>
          <a:lstStyle/>
          <a:p>
            <a:fld id="{43F20011-6BF3-44A5-8878-6FD7C7480CFC}" type="slidenum">
              <a:rPr lang="en-US" altLang="en-US"/>
              <a:pPr/>
              <a:t>15</a:t>
            </a:fld>
            <a:endParaRPr lang="en-US" altLang="en-US"/>
          </a:p>
        </p:txBody>
      </p:sp>
      <p:sp>
        <p:nvSpPr>
          <p:cNvPr id="636930" name="Rectangle 2">
            <a:extLst>
              <a:ext uri="{FF2B5EF4-FFF2-40B4-BE49-F238E27FC236}">
                <a16:creationId xmlns:a16="http://schemas.microsoft.com/office/drawing/2014/main" id="{755C4339-5A4D-1DE5-CDD1-13D689D3308F}"/>
              </a:ext>
            </a:extLst>
          </p:cNvPr>
          <p:cNvSpPr>
            <a:spLocks noGrp="1" noRot="1" noChangeAspect="1" noChangeArrowheads="1" noTextEdit="1"/>
          </p:cNvSpPr>
          <p:nvPr>
            <p:ph type="sldImg"/>
          </p:nvPr>
        </p:nvSpPr>
        <p:spPr>
          <a:ln/>
        </p:spPr>
      </p:sp>
      <p:sp>
        <p:nvSpPr>
          <p:cNvPr id="636931" name="Rectangle 3">
            <a:extLst>
              <a:ext uri="{FF2B5EF4-FFF2-40B4-BE49-F238E27FC236}">
                <a16:creationId xmlns:a16="http://schemas.microsoft.com/office/drawing/2014/main" id="{F6114DD9-610A-28CA-B8AA-AC36367937E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51FE5F-B47D-A906-8FC6-FA965A6EAE09}"/>
              </a:ext>
            </a:extLst>
          </p:cNvPr>
          <p:cNvSpPr>
            <a:spLocks noGrp="1" noChangeArrowheads="1"/>
          </p:cNvSpPr>
          <p:nvPr>
            <p:ph type="sldNum" sz="quarter" idx="5"/>
          </p:nvPr>
        </p:nvSpPr>
        <p:spPr>
          <a:ln/>
        </p:spPr>
        <p:txBody>
          <a:bodyPr/>
          <a:lstStyle/>
          <a:p>
            <a:fld id="{56F44A11-4015-4C64-BB03-D6BF3C5B01F2}" type="slidenum">
              <a:rPr lang="en-US" altLang="en-US"/>
              <a:pPr/>
              <a:t>150</a:t>
            </a:fld>
            <a:endParaRPr lang="en-US" altLang="en-US"/>
          </a:p>
        </p:txBody>
      </p:sp>
      <p:sp>
        <p:nvSpPr>
          <p:cNvPr id="720898" name="Rectangle 2">
            <a:extLst>
              <a:ext uri="{FF2B5EF4-FFF2-40B4-BE49-F238E27FC236}">
                <a16:creationId xmlns:a16="http://schemas.microsoft.com/office/drawing/2014/main" id="{5F75DC1F-3B00-35EE-774E-71F2D0295E2A}"/>
              </a:ext>
            </a:extLst>
          </p:cNvPr>
          <p:cNvSpPr>
            <a:spLocks noGrp="1" noRot="1" noChangeAspect="1" noChangeArrowheads="1" noTextEdit="1"/>
          </p:cNvSpPr>
          <p:nvPr>
            <p:ph type="sldImg"/>
          </p:nvPr>
        </p:nvSpPr>
        <p:spPr>
          <a:ln/>
        </p:spPr>
      </p:sp>
      <p:sp>
        <p:nvSpPr>
          <p:cNvPr id="720899" name="Rectangle 3">
            <a:extLst>
              <a:ext uri="{FF2B5EF4-FFF2-40B4-BE49-F238E27FC236}">
                <a16:creationId xmlns:a16="http://schemas.microsoft.com/office/drawing/2014/main" id="{626A9C15-EB5C-DC12-4333-813CFEFD6D1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CEE65D7-BCC5-A4D1-9C2C-3D9D3C3BB431}"/>
              </a:ext>
            </a:extLst>
          </p:cNvPr>
          <p:cNvSpPr>
            <a:spLocks noGrp="1" noChangeArrowheads="1"/>
          </p:cNvSpPr>
          <p:nvPr>
            <p:ph type="sldNum" sz="quarter" idx="5"/>
          </p:nvPr>
        </p:nvSpPr>
        <p:spPr>
          <a:ln/>
        </p:spPr>
        <p:txBody>
          <a:bodyPr/>
          <a:lstStyle/>
          <a:p>
            <a:fld id="{E27E6B65-D192-4D04-85AC-30E8CD9A9F6D}" type="slidenum">
              <a:rPr lang="en-US" altLang="en-US"/>
              <a:pPr/>
              <a:t>151</a:t>
            </a:fld>
            <a:endParaRPr lang="en-US" altLang="en-US"/>
          </a:p>
        </p:txBody>
      </p:sp>
      <p:sp>
        <p:nvSpPr>
          <p:cNvPr id="721922" name="Rectangle 2">
            <a:extLst>
              <a:ext uri="{FF2B5EF4-FFF2-40B4-BE49-F238E27FC236}">
                <a16:creationId xmlns:a16="http://schemas.microsoft.com/office/drawing/2014/main" id="{02269CD1-24E6-07E0-1BC8-A77E33032663}"/>
              </a:ext>
            </a:extLst>
          </p:cNvPr>
          <p:cNvSpPr>
            <a:spLocks noGrp="1" noRot="1" noChangeAspect="1" noChangeArrowheads="1" noTextEdit="1"/>
          </p:cNvSpPr>
          <p:nvPr>
            <p:ph type="sldImg"/>
          </p:nvPr>
        </p:nvSpPr>
        <p:spPr>
          <a:ln/>
        </p:spPr>
      </p:sp>
      <p:sp>
        <p:nvSpPr>
          <p:cNvPr id="721923" name="Rectangle 3">
            <a:extLst>
              <a:ext uri="{FF2B5EF4-FFF2-40B4-BE49-F238E27FC236}">
                <a16:creationId xmlns:a16="http://schemas.microsoft.com/office/drawing/2014/main" id="{007E4000-3B8E-7386-3FA9-2363F2E4A23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52E50A-E627-49F2-BF2B-D8ADE8FA1652}"/>
              </a:ext>
            </a:extLst>
          </p:cNvPr>
          <p:cNvSpPr>
            <a:spLocks noGrp="1" noChangeArrowheads="1"/>
          </p:cNvSpPr>
          <p:nvPr>
            <p:ph type="sldNum" sz="quarter" idx="5"/>
          </p:nvPr>
        </p:nvSpPr>
        <p:spPr>
          <a:ln/>
        </p:spPr>
        <p:txBody>
          <a:bodyPr/>
          <a:lstStyle/>
          <a:p>
            <a:fld id="{EDFEF347-6B4E-4B2E-821E-D38C19267DCA}" type="slidenum">
              <a:rPr lang="en-US" altLang="en-US"/>
              <a:pPr/>
              <a:t>152</a:t>
            </a:fld>
            <a:endParaRPr lang="en-US" altLang="en-US"/>
          </a:p>
        </p:txBody>
      </p:sp>
      <p:sp>
        <p:nvSpPr>
          <p:cNvPr id="722946" name="Rectangle 2">
            <a:extLst>
              <a:ext uri="{FF2B5EF4-FFF2-40B4-BE49-F238E27FC236}">
                <a16:creationId xmlns:a16="http://schemas.microsoft.com/office/drawing/2014/main" id="{4935E8F5-E704-0D28-CD7F-11415C3878C6}"/>
              </a:ext>
            </a:extLst>
          </p:cNvPr>
          <p:cNvSpPr>
            <a:spLocks noGrp="1" noRot="1" noChangeAspect="1" noChangeArrowheads="1" noTextEdit="1"/>
          </p:cNvSpPr>
          <p:nvPr>
            <p:ph type="sldImg"/>
          </p:nvPr>
        </p:nvSpPr>
        <p:spPr>
          <a:ln/>
        </p:spPr>
      </p:sp>
      <p:sp>
        <p:nvSpPr>
          <p:cNvPr id="722947" name="Rectangle 3">
            <a:extLst>
              <a:ext uri="{FF2B5EF4-FFF2-40B4-BE49-F238E27FC236}">
                <a16:creationId xmlns:a16="http://schemas.microsoft.com/office/drawing/2014/main" id="{B6300586-0CCC-957C-E374-D030D064171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8345A33-1ABB-3579-3862-1094A440706B}"/>
              </a:ext>
            </a:extLst>
          </p:cNvPr>
          <p:cNvSpPr>
            <a:spLocks noGrp="1" noChangeArrowheads="1"/>
          </p:cNvSpPr>
          <p:nvPr>
            <p:ph type="sldNum" sz="quarter" idx="5"/>
          </p:nvPr>
        </p:nvSpPr>
        <p:spPr>
          <a:ln/>
        </p:spPr>
        <p:txBody>
          <a:bodyPr/>
          <a:lstStyle/>
          <a:p>
            <a:fld id="{4B517E57-FE29-4A5C-8D2D-6964B335AFAC}" type="slidenum">
              <a:rPr lang="en-US" altLang="en-US"/>
              <a:pPr/>
              <a:t>153</a:t>
            </a:fld>
            <a:endParaRPr lang="en-US" altLang="en-US"/>
          </a:p>
        </p:txBody>
      </p:sp>
      <p:sp>
        <p:nvSpPr>
          <p:cNvPr id="723970" name="Rectangle 2">
            <a:extLst>
              <a:ext uri="{FF2B5EF4-FFF2-40B4-BE49-F238E27FC236}">
                <a16:creationId xmlns:a16="http://schemas.microsoft.com/office/drawing/2014/main" id="{837E60F8-C9E7-B214-2F86-37A08340CF71}"/>
              </a:ext>
            </a:extLst>
          </p:cNvPr>
          <p:cNvSpPr>
            <a:spLocks noGrp="1" noRot="1" noChangeAspect="1" noChangeArrowheads="1" noTextEdit="1"/>
          </p:cNvSpPr>
          <p:nvPr>
            <p:ph type="sldImg"/>
          </p:nvPr>
        </p:nvSpPr>
        <p:spPr>
          <a:ln/>
        </p:spPr>
      </p:sp>
      <p:sp>
        <p:nvSpPr>
          <p:cNvPr id="723971" name="Rectangle 3">
            <a:extLst>
              <a:ext uri="{FF2B5EF4-FFF2-40B4-BE49-F238E27FC236}">
                <a16:creationId xmlns:a16="http://schemas.microsoft.com/office/drawing/2014/main" id="{CAC8B339-A7EE-0D9D-42B5-8459C95C5B8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76F1213-EF54-9F98-4AD7-75FF03A5833D}"/>
              </a:ext>
            </a:extLst>
          </p:cNvPr>
          <p:cNvSpPr>
            <a:spLocks noGrp="1" noChangeArrowheads="1"/>
          </p:cNvSpPr>
          <p:nvPr>
            <p:ph type="sldNum" sz="quarter" idx="5"/>
          </p:nvPr>
        </p:nvSpPr>
        <p:spPr>
          <a:ln/>
        </p:spPr>
        <p:txBody>
          <a:bodyPr/>
          <a:lstStyle/>
          <a:p>
            <a:fld id="{505CC85B-37B9-4034-8591-3F868E66BCD3}" type="slidenum">
              <a:rPr lang="en-US" altLang="en-US"/>
              <a:pPr/>
              <a:t>154</a:t>
            </a:fld>
            <a:endParaRPr lang="en-US" altLang="en-US"/>
          </a:p>
        </p:txBody>
      </p:sp>
      <p:sp>
        <p:nvSpPr>
          <p:cNvPr id="724994" name="Rectangle 2">
            <a:extLst>
              <a:ext uri="{FF2B5EF4-FFF2-40B4-BE49-F238E27FC236}">
                <a16:creationId xmlns:a16="http://schemas.microsoft.com/office/drawing/2014/main" id="{06FD6473-3830-9CFD-BABA-EB6049007C4E}"/>
              </a:ext>
            </a:extLst>
          </p:cNvPr>
          <p:cNvSpPr>
            <a:spLocks noGrp="1" noRot="1" noChangeAspect="1" noChangeArrowheads="1" noTextEdit="1"/>
          </p:cNvSpPr>
          <p:nvPr>
            <p:ph type="sldImg"/>
          </p:nvPr>
        </p:nvSpPr>
        <p:spPr>
          <a:ln/>
        </p:spPr>
      </p:sp>
      <p:sp>
        <p:nvSpPr>
          <p:cNvPr id="724995" name="Rectangle 3">
            <a:extLst>
              <a:ext uri="{FF2B5EF4-FFF2-40B4-BE49-F238E27FC236}">
                <a16:creationId xmlns:a16="http://schemas.microsoft.com/office/drawing/2014/main" id="{F3D0E9D6-29B1-89A7-4F4E-0C31433218B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1BAD8A6-BFBE-179F-9448-1BB87753BB5F}"/>
              </a:ext>
            </a:extLst>
          </p:cNvPr>
          <p:cNvSpPr>
            <a:spLocks noGrp="1" noChangeArrowheads="1"/>
          </p:cNvSpPr>
          <p:nvPr>
            <p:ph type="sldNum" sz="quarter" idx="5"/>
          </p:nvPr>
        </p:nvSpPr>
        <p:spPr>
          <a:ln/>
        </p:spPr>
        <p:txBody>
          <a:bodyPr/>
          <a:lstStyle/>
          <a:p>
            <a:fld id="{119A45FC-2AFD-448C-8D35-A9FC47129061}" type="slidenum">
              <a:rPr lang="en-US" altLang="en-US"/>
              <a:pPr/>
              <a:t>155</a:t>
            </a:fld>
            <a:endParaRPr lang="en-US" altLang="en-US"/>
          </a:p>
        </p:txBody>
      </p:sp>
      <p:sp>
        <p:nvSpPr>
          <p:cNvPr id="726018" name="Rectangle 2">
            <a:extLst>
              <a:ext uri="{FF2B5EF4-FFF2-40B4-BE49-F238E27FC236}">
                <a16:creationId xmlns:a16="http://schemas.microsoft.com/office/drawing/2014/main" id="{8DBA17B1-BE61-F2B2-BB95-ED2599CB8F07}"/>
              </a:ext>
            </a:extLst>
          </p:cNvPr>
          <p:cNvSpPr>
            <a:spLocks noGrp="1" noRot="1" noChangeAspect="1" noChangeArrowheads="1" noTextEdit="1"/>
          </p:cNvSpPr>
          <p:nvPr>
            <p:ph type="sldImg"/>
          </p:nvPr>
        </p:nvSpPr>
        <p:spPr>
          <a:ln/>
        </p:spPr>
      </p:sp>
      <p:sp>
        <p:nvSpPr>
          <p:cNvPr id="726019" name="Rectangle 3">
            <a:extLst>
              <a:ext uri="{FF2B5EF4-FFF2-40B4-BE49-F238E27FC236}">
                <a16:creationId xmlns:a16="http://schemas.microsoft.com/office/drawing/2014/main" id="{FAE6213C-9CBA-5FD2-53CF-52FC590F153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26C8EF-CC85-BC1B-4233-E4F89021A42E}"/>
              </a:ext>
            </a:extLst>
          </p:cNvPr>
          <p:cNvSpPr>
            <a:spLocks noGrp="1" noChangeArrowheads="1"/>
          </p:cNvSpPr>
          <p:nvPr>
            <p:ph type="sldNum" sz="quarter" idx="5"/>
          </p:nvPr>
        </p:nvSpPr>
        <p:spPr>
          <a:ln/>
        </p:spPr>
        <p:txBody>
          <a:bodyPr/>
          <a:lstStyle/>
          <a:p>
            <a:fld id="{B8D6C092-98A3-4291-99B4-E07D2821CB06}" type="slidenum">
              <a:rPr lang="en-US" altLang="en-US"/>
              <a:pPr/>
              <a:t>156</a:t>
            </a:fld>
            <a:endParaRPr lang="en-US" altLang="en-US"/>
          </a:p>
        </p:txBody>
      </p:sp>
      <p:sp>
        <p:nvSpPr>
          <p:cNvPr id="727042" name="Rectangle 2">
            <a:extLst>
              <a:ext uri="{FF2B5EF4-FFF2-40B4-BE49-F238E27FC236}">
                <a16:creationId xmlns:a16="http://schemas.microsoft.com/office/drawing/2014/main" id="{6D7BFEE1-149A-05D6-19A5-D002BD5C025A}"/>
              </a:ext>
            </a:extLst>
          </p:cNvPr>
          <p:cNvSpPr>
            <a:spLocks noGrp="1" noRot="1" noChangeAspect="1" noChangeArrowheads="1" noTextEdit="1"/>
          </p:cNvSpPr>
          <p:nvPr>
            <p:ph type="sldImg"/>
          </p:nvPr>
        </p:nvSpPr>
        <p:spPr>
          <a:ln/>
        </p:spPr>
      </p:sp>
      <p:sp>
        <p:nvSpPr>
          <p:cNvPr id="727043" name="Rectangle 3">
            <a:extLst>
              <a:ext uri="{FF2B5EF4-FFF2-40B4-BE49-F238E27FC236}">
                <a16:creationId xmlns:a16="http://schemas.microsoft.com/office/drawing/2014/main" id="{F76C3A8B-38C5-4BE9-7667-B9EC800B3D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A85367-8AF8-8EDB-B2D8-559639C37B98}"/>
              </a:ext>
            </a:extLst>
          </p:cNvPr>
          <p:cNvSpPr>
            <a:spLocks noGrp="1" noChangeArrowheads="1"/>
          </p:cNvSpPr>
          <p:nvPr>
            <p:ph type="sldNum" sz="quarter" idx="5"/>
          </p:nvPr>
        </p:nvSpPr>
        <p:spPr>
          <a:ln/>
        </p:spPr>
        <p:txBody>
          <a:bodyPr/>
          <a:lstStyle/>
          <a:p>
            <a:fld id="{3D7339DC-BB65-46E8-BDB4-4A115D8CD90C}" type="slidenum">
              <a:rPr lang="en-US" altLang="en-US"/>
              <a:pPr/>
              <a:t>157</a:t>
            </a:fld>
            <a:endParaRPr lang="en-US" altLang="en-US"/>
          </a:p>
        </p:txBody>
      </p:sp>
      <p:sp>
        <p:nvSpPr>
          <p:cNvPr id="728066" name="Rectangle 2">
            <a:extLst>
              <a:ext uri="{FF2B5EF4-FFF2-40B4-BE49-F238E27FC236}">
                <a16:creationId xmlns:a16="http://schemas.microsoft.com/office/drawing/2014/main" id="{FEC91BDF-A80C-49C4-87BC-19BEA65A8EA4}"/>
              </a:ext>
            </a:extLst>
          </p:cNvPr>
          <p:cNvSpPr>
            <a:spLocks noGrp="1" noRot="1" noChangeAspect="1" noChangeArrowheads="1" noTextEdit="1"/>
          </p:cNvSpPr>
          <p:nvPr>
            <p:ph type="sldImg"/>
          </p:nvPr>
        </p:nvSpPr>
        <p:spPr>
          <a:ln/>
        </p:spPr>
      </p:sp>
      <p:sp>
        <p:nvSpPr>
          <p:cNvPr id="728067" name="Rectangle 3">
            <a:extLst>
              <a:ext uri="{FF2B5EF4-FFF2-40B4-BE49-F238E27FC236}">
                <a16:creationId xmlns:a16="http://schemas.microsoft.com/office/drawing/2014/main" id="{8C8D4A50-EBC5-97F9-1013-F5F29542113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ED2F5D-656D-A092-35A4-831855728844}"/>
              </a:ext>
            </a:extLst>
          </p:cNvPr>
          <p:cNvSpPr>
            <a:spLocks noGrp="1" noChangeArrowheads="1"/>
          </p:cNvSpPr>
          <p:nvPr>
            <p:ph type="sldNum" sz="quarter" idx="5"/>
          </p:nvPr>
        </p:nvSpPr>
        <p:spPr>
          <a:ln/>
        </p:spPr>
        <p:txBody>
          <a:bodyPr/>
          <a:lstStyle/>
          <a:p>
            <a:fld id="{C0620CE6-F659-446A-9EF1-B1162CBAF864}" type="slidenum">
              <a:rPr lang="en-US" altLang="en-US"/>
              <a:pPr/>
              <a:t>158</a:t>
            </a:fld>
            <a:endParaRPr lang="en-US" altLang="en-US"/>
          </a:p>
        </p:txBody>
      </p:sp>
      <p:sp>
        <p:nvSpPr>
          <p:cNvPr id="729090" name="Rectangle 2">
            <a:extLst>
              <a:ext uri="{FF2B5EF4-FFF2-40B4-BE49-F238E27FC236}">
                <a16:creationId xmlns:a16="http://schemas.microsoft.com/office/drawing/2014/main" id="{47E8B1B0-3B61-2936-D5D3-DEE034B8ECBE}"/>
              </a:ext>
            </a:extLst>
          </p:cNvPr>
          <p:cNvSpPr>
            <a:spLocks noGrp="1" noRot="1" noChangeAspect="1" noChangeArrowheads="1" noTextEdit="1"/>
          </p:cNvSpPr>
          <p:nvPr>
            <p:ph type="sldImg"/>
          </p:nvPr>
        </p:nvSpPr>
        <p:spPr>
          <a:ln/>
        </p:spPr>
      </p:sp>
      <p:sp>
        <p:nvSpPr>
          <p:cNvPr id="729091" name="Rectangle 3">
            <a:extLst>
              <a:ext uri="{FF2B5EF4-FFF2-40B4-BE49-F238E27FC236}">
                <a16:creationId xmlns:a16="http://schemas.microsoft.com/office/drawing/2014/main" id="{DE2ABA33-F6A9-4CD9-C046-CB18AEBE3B1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432F30-425F-7CDA-03F7-AAA7E0C01F16}"/>
              </a:ext>
            </a:extLst>
          </p:cNvPr>
          <p:cNvSpPr>
            <a:spLocks noGrp="1" noChangeArrowheads="1"/>
          </p:cNvSpPr>
          <p:nvPr>
            <p:ph type="sldNum" sz="quarter" idx="5"/>
          </p:nvPr>
        </p:nvSpPr>
        <p:spPr>
          <a:ln/>
        </p:spPr>
        <p:txBody>
          <a:bodyPr/>
          <a:lstStyle/>
          <a:p>
            <a:fld id="{7E7C2A9D-370D-447E-AE11-6EF275468658}" type="slidenum">
              <a:rPr lang="en-US" altLang="en-US"/>
              <a:pPr/>
              <a:t>159</a:t>
            </a:fld>
            <a:endParaRPr lang="en-US" altLang="en-US"/>
          </a:p>
        </p:txBody>
      </p:sp>
      <p:sp>
        <p:nvSpPr>
          <p:cNvPr id="730114" name="Rectangle 2">
            <a:extLst>
              <a:ext uri="{FF2B5EF4-FFF2-40B4-BE49-F238E27FC236}">
                <a16:creationId xmlns:a16="http://schemas.microsoft.com/office/drawing/2014/main" id="{E6B42B14-766E-FA95-8C25-BBE52CC57CED}"/>
              </a:ext>
            </a:extLst>
          </p:cNvPr>
          <p:cNvSpPr>
            <a:spLocks noGrp="1" noRot="1" noChangeAspect="1" noChangeArrowheads="1" noTextEdit="1"/>
          </p:cNvSpPr>
          <p:nvPr>
            <p:ph type="sldImg"/>
          </p:nvPr>
        </p:nvSpPr>
        <p:spPr>
          <a:ln/>
        </p:spPr>
      </p:sp>
      <p:sp>
        <p:nvSpPr>
          <p:cNvPr id="730115" name="Rectangle 3">
            <a:extLst>
              <a:ext uri="{FF2B5EF4-FFF2-40B4-BE49-F238E27FC236}">
                <a16:creationId xmlns:a16="http://schemas.microsoft.com/office/drawing/2014/main" id="{951E5561-83DF-D536-AA7C-F01F2DC8E70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47314C-F959-4FE4-C652-AB9054761762}"/>
              </a:ext>
            </a:extLst>
          </p:cNvPr>
          <p:cNvSpPr>
            <a:spLocks noGrp="1" noChangeArrowheads="1"/>
          </p:cNvSpPr>
          <p:nvPr>
            <p:ph type="sldNum" sz="quarter" idx="5"/>
          </p:nvPr>
        </p:nvSpPr>
        <p:spPr>
          <a:ln/>
        </p:spPr>
        <p:txBody>
          <a:bodyPr/>
          <a:lstStyle/>
          <a:p>
            <a:fld id="{4119571B-BD50-4F49-B953-424DE422FA58}" type="slidenum">
              <a:rPr lang="en-US" altLang="en-US"/>
              <a:pPr/>
              <a:t>16</a:t>
            </a:fld>
            <a:endParaRPr lang="en-US" altLang="en-US"/>
          </a:p>
        </p:txBody>
      </p:sp>
      <p:sp>
        <p:nvSpPr>
          <p:cNvPr id="637954" name="Rectangle 2">
            <a:extLst>
              <a:ext uri="{FF2B5EF4-FFF2-40B4-BE49-F238E27FC236}">
                <a16:creationId xmlns:a16="http://schemas.microsoft.com/office/drawing/2014/main" id="{0A036B49-B117-6DF7-7EC8-839AB952067C}"/>
              </a:ext>
            </a:extLst>
          </p:cNvPr>
          <p:cNvSpPr>
            <a:spLocks noGrp="1" noRot="1" noChangeAspect="1" noChangeArrowheads="1" noTextEdit="1"/>
          </p:cNvSpPr>
          <p:nvPr>
            <p:ph type="sldImg"/>
          </p:nvPr>
        </p:nvSpPr>
        <p:spPr>
          <a:ln/>
        </p:spPr>
      </p:sp>
      <p:sp>
        <p:nvSpPr>
          <p:cNvPr id="637955" name="Rectangle 3">
            <a:extLst>
              <a:ext uri="{FF2B5EF4-FFF2-40B4-BE49-F238E27FC236}">
                <a16:creationId xmlns:a16="http://schemas.microsoft.com/office/drawing/2014/main" id="{557AD918-8598-E83C-8C7A-1BC08EE1AB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763A5F-92EC-04CD-330F-B63A53D09FC6}"/>
              </a:ext>
            </a:extLst>
          </p:cNvPr>
          <p:cNvSpPr>
            <a:spLocks noGrp="1" noChangeArrowheads="1"/>
          </p:cNvSpPr>
          <p:nvPr>
            <p:ph type="sldNum" sz="quarter" idx="5"/>
          </p:nvPr>
        </p:nvSpPr>
        <p:spPr>
          <a:ln/>
        </p:spPr>
        <p:txBody>
          <a:bodyPr/>
          <a:lstStyle/>
          <a:p>
            <a:fld id="{EA1FE25C-2915-4251-AF35-7769671E3F8A}" type="slidenum">
              <a:rPr lang="en-US" altLang="en-US"/>
              <a:pPr/>
              <a:t>160</a:t>
            </a:fld>
            <a:endParaRPr lang="en-US" altLang="en-US"/>
          </a:p>
        </p:txBody>
      </p:sp>
      <p:sp>
        <p:nvSpPr>
          <p:cNvPr id="731138" name="Rectangle 2">
            <a:extLst>
              <a:ext uri="{FF2B5EF4-FFF2-40B4-BE49-F238E27FC236}">
                <a16:creationId xmlns:a16="http://schemas.microsoft.com/office/drawing/2014/main" id="{D8A3137D-9477-EF78-653A-EE45904DE25E}"/>
              </a:ext>
            </a:extLst>
          </p:cNvPr>
          <p:cNvSpPr>
            <a:spLocks noGrp="1" noRot="1" noChangeAspect="1" noChangeArrowheads="1" noTextEdit="1"/>
          </p:cNvSpPr>
          <p:nvPr>
            <p:ph type="sldImg"/>
          </p:nvPr>
        </p:nvSpPr>
        <p:spPr>
          <a:ln/>
        </p:spPr>
      </p:sp>
      <p:sp>
        <p:nvSpPr>
          <p:cNvPr id="731139" name="Rectangle 3">
            <a:extLst>
              <a:ext uri="{FF2B5EF4-FFF2-40B4-BE49-F238E27FC236}">
                <a16:creationId xmlns:a16="http://schemas.microsoft.com/office/drawing/2014/main" id="{D2E3B23C-BFD0-61B5-58E5-AFFB1A43B9A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E65674-6194-4DF4-3942-B7B714D6BC78}"/>
              </a:ext>
            </a:extLst>
          </p:cNvPr>
          <p:cNvSpPr>
            <a:spLocks noGrp="1" noChangeArrowheads="1"/>
          </p:cNvSpPr>
          <p:nvPr>
            <p:ph type="sldNum" sz="quarter" idx="5"/>
          </p:nvPr>
        </p:nvSpPr>
        <p:spPr>
          <a:ln/>
        </p:spPr>
        <p:txBody>
          <a:bodyPr/>
          <a:lstStyle/>
          <a:p>
            <a:fld id="{698AA55F-87AC-4D22-952F-5E7F6404765A}" type="slidenum">
              <a:rPr lang="en-US" altLang="en-US"/>
              <a:pPr/>
              <a:t>161</a:t>
            </a:fld>
            <a:endParaRPr lang="en-US" altLang="en-US"/>
          </a:p>
        </p:txBody>
      </p:sp>
      <p:sp>
        <p:nvSpPr>
          <p:cNvPr id="732162" name="Rectangle 2">
            <a:extLst>
              <a:ext uri="{FF2B5EF4-FFF2-40B4-BE49-F238E27FC236}">
                <a16:creationId xmlns:a16="http://schemas.microsoft.com/office/drawing/2014/main" id="{99C398EE-8540-CF8C-DE84-A8C6A84CBC6B}"/>
              </a:ext>
            </a:extLst>
          </p:cNvPr>
          <p:cNvSpPr>
            <a:spLocks noGrp="1" noRot="1" noChangeAspect="1" noChangeArrowheads="1" noTextEdit="1"/>
          </p:cNvSpPr>
          <p:nvPr>
            <p:ph type="sldImg"/>
          </p:nvPr>
        </p:nvSpPr>
        <p:spPr>
          <a:ln/>
        </p:spPr>
      </p:sp>
      <p:sp>
        <p:nvSpPr>
          <p:cNvPr id="732163" name="Rectangle 3">
            <a:extLst>
              <a:ext uri="{FF2B5EF4-FFF2-40B4-BE49-F238E27FC236}">
                <a16:creationId xmlns:a16="http://schemas.microsoft.com/office/drawing/2014/main" id="{893EDAFE-3F0A-24E0-8468-B07C9519A24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6DFBE25-1BF0-95AC-F1CB-0902EB9D7ACA}"/>
              </a:ext>
            </a:extLst>
          </p:cNvPr>
          <p:cNvSpPr>
            <a:spLocks noGrp="1" noChangeArrowheads="1"/>
          </p:cNvSpPr>
          <p:nvPr>
            <p:ph type="sldNum" sz="quarter" idx="5"/>
          </p:nvPr>
        </p:nvSpPr>
        <p:spPr>
          <a:ln/>
        </p:spPr>
        <p:txBody>
          <a:bodyPr/>
          <a:lstStyle/>
          <a:p>
            <a:fld id="{9E6B33C1-D9FB-425F-96A0-AA911BBFA80E}" type="slidenum">
              <a:rPr lang="en-US" altLang="en-US"/>
              <a:pPr/>
              <a:t>162</a:t>
            </a:fld>
            <a:endParaRPr lang="en-US" altLang="en-US"/>
          </a:p>
        </p:txBody>
      </p:sp>
      <p:sp>
        <p:nvSpPr>
          <p:cNvPr id="733186" name="Rectangle 2">
            <a:extLst>
              <a:ext uri="{FF2B5EF4-FFF2-40B4-BE49-F238E27FC236}">
                <a16:creationId xmlns:a16="http://schemas.microsoft.com/office/drawing/2014/main" id="{F1DE3811-4DBA-2BDA-4049-F4083C5A7692}"/>
              </a:ext>
            </a:extLst>
          </p:cNvPr>
          <p:cNvSpPr>
            <a:spLocks noGrp="1" noRot="1" noChangeAspect="1" noChangeArrowheads="1" noTextEdit="1"/>
          </p:cNvSpPr>
          <p:nvPr>
            <p:ph type="sldImg"/>
          </p:nvPr>
        </p:nvSpPr>
        <p:spPr>
          <a:ln/>
        </p:spPr>
      </p:sp>
      <p:sp>
        <p:nvSpPr>
          <p:cNvPr id="733187" name="Rectangle 3">
            <a:extLst>
              <a:ext uri="{FF2B5EF4-FFF2-40B4-BE49-F238E27FC236}">
                <a16:creationId xmlns:a16="http://schemas.microsoft.com/office/drawing/2014/main" id="{4BC36662-98FD-F463-FEB1-FD5A00EF8BC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530BD36-61E9-94FD-81C2-C3F6A46CF86D}"/>
              </a:ext>
            </a:extLst>
          </p:cNvPr>
          <p:cNvSpPr>
            <a:spLocks noGrp="1" noChangeArrowheads="1"/>
          </p:cNvSpPr>
          <p:nvPr>
            <p:ph type="sldNum" sz="quarter" idx="5"/>
          </p:nvPr>
        </p:nvSpPr>
        <p:spPr>
          <a:ln/>
        </p:spPr>
        <p:txBody>
          <a:bodyPr/>
          <a:lstStyle/>
          <a:p>
            <a:fld id="{4845734E-0335-4559-AD35-5E2BF4547BD5}" type="slidenum">
              <a:rPr lang="en-US" altLang="en-US"/>
              <a:pPr/>
              <a:t>17</a:t>
            </a:fld>
            <a:endParaRPr lang="en-US" altLang="en-US"/>
          </a:p>
        </p:txBody>
      </p:sp>
      <p:sp>
        <p:nvSpPr>
          <p:cNvPr id="638978" name="Rectangle 2">
            <a:extLst>
              <a:ext uri="{FF2B5EF4-FFF2-40B4-BE49-F238E27FC236}">
                <a16:creationId xmlns:a16="http://schemas.microsoft.com/office/drawing/2014/main" id="{A83D38CD-902F-8F56-E366-9716AC92719C}"/>
              </a:ext>
            </a:extLst>
          </p:cNvPr>
          <p:cNvSpPr>
            <a:spLocks noGrp="1" noRot="1" noChangeAspect="1" noChangeArrowheads="1" noTextEdit="1"/>
          </p:cNvSpPr>
          <p:nvPr>
            <p:ph type="sldImg"/>
          </p:nvPr>
        </p:nvSpPr>
        <p:spPr>
          <a:ln/>
        </p:spPr>
      </p:sp>
      <p:sp>
        <p:nvSpPr>
          <p:cNvPr id="638979" name="Rectangle 3">
            <a:extLst>
              <a:ext uri="{FF2B5EF4-FFF2-40B4-BE49-F238E27FC236}">
                <a16:creationId xmlns:a16="http://schemas.microsoft.com/office/drawing/2014/main" id="{8F55389B-3E25-E304-8392-D50B02BBA4E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35F549-C02C-AF69-6103-8203A522D58D}"/>
              </a:ext>
            </a:extLst>
          </p:cNvPr>
          <p:cNvSpPr>
            <a:spLocks noGrp="1" noChangeArrowheads="1"/>
          </p:cNvSpPr>
          <p:nvPr>
            <p:ph type="sldNum" sz="quarter" idx="5"/>
          </p:nvPr>
        </p:nvSpPr>
        <p:spPr>
          <a:ln/>
        </p:spPr>
        <p:txBody>
          <a:bodyPr/>
          <a:lstStyle/>
          <a:p>
            <a:fld id="{2BAA8C21-57C2-4AB3-9EA6-3C467825E03C}" type="slidenum">
              <a:rPr lang="en-US" altLang="en-US"/>
              <a:pPr/>
              <a:t>18</a:t>
            </a:fld>
            <a:endParaRPr lang="en-US" altLang="en-US"/>
          </a:p>
        </p:txBody>
      </p:sp>
      <p:sp>
        <p:nvSpPr>
          <p:cNvPr id="640002" name="Rectangle 2">
            <a:extLst>
              <a:ext uri="{FF2B5EF4-FFF2-40B4-BE49-F238E27FC236}">
                <a16:creationId xmlns:a16="http://schemas.microsoft.com/office/drawing/2014/main" id="{CDE66BC5-C8EE-93B7-802F-EB0E6FC2783B}"/>
              </a:ext>
            </a:extLst>
          </p:cNvPr>
          <p:cNvSpPr>
            <a:spLocks noGrp="1" noRot="1" noChangeAspect="1" noChangeArrowheads="1" noTextEdit="1"/>
          </p:cNvSpPr>
          <p:nvPr>
            <p:ph type="sldImg"/>
          </p:nvPr>
        </p:nvSpPr>
        <p:spPr>
          <a:ln/>
        </p:spPr>
      </p:sp>
      <p:sp>
        <p:nvSpPr>
          <p:cNvPr id="640003" name="Rectangle 3">
            <a:extLst>
              <a:ext uri="{FF2B5EF4-FFF2-40B4-BE49-F238E27FC236}">
                <a16:creationId xmlns:a16="http://schemas.microsoft.com/office/drawing/2014/main" id="{D09B04E9-EC3D-84FD-55C2-99E0C22894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4EFD86-B504-3645-48A0-1000A03B99AC}"/>
              </a:ext>
            </a:extLst>
          </p:cNvPr>
          <p:cNvSpPr>
            <a:spLocks noGrp="1" noChangeArrowheads="1"/>
          </p:cNvSpPr>
          <p:nvPr>
            <p:ph type="sldNum" sz="quarter" idx="5"/>
          </p:nvPr>
        </p:nvSpPr>
        <p:spPr>
          <a:ln/>
        </p:spPr>
        <p:txBody>
          <a:bodyPr/>
          <a:lstStyle/>
          <a:p>
            <a:fld id="{48874749-FD33-462E-92F4-CF3A291E3C5D}" type="slidenum">
              <a:rPr lang="en-US" altLang="en-US"/>
              <a:pPr/>
              <a:t>19</a:t>
            </a:fld>
            <a:endParaRPr lang="en-US" altLang="en-US"/>
          </a:p>
        </p:txBody>
      </p:sp>
      <p:sp>
        <p:nvSpPr>
          <p:cNvPr id="641026" name="Rectangle 2">
            <a:extLst>
              <a:ext uri="{FF2B5EF4-FFF2-40B4-BE49-F238E27FC236}">
                <a16:creationId xmlns:a16="http://schemas.microsoft.com/office/drawing/2014/main" id="{C1335D9A-24B2-4388-999A-F41B9081788E}"/>
              </a:ext>
            </a:extLst>
          </p:cNvPr>
          <p:cNvSpPr>
            <a:spLocks noGrp="1" noRot="1" noChangeAspect="1" noChangeArrowheads="1" noTextEdit="1"/>
          </p:cNvSpPr>
          <p:nvPr>
            <p:ph type="sldImg"/>
          </p:nvPr>
        </p:nvSpPr>
        <p:spPr>
          <a:ln/>
        </p:spPr>
      </p:sp>
      <p:sp>
        <p:nvSpPr>
          <p:cNvPr id="641027" name="Rectangle 3">
            <a:extLst>
              <a:ext uri="{FF2B5EF4-FFF2-40B4-BE49-F238E27FC236}">
                <a16:creationId xmlns:a16="http://schemas.microsoft.com/office/drawing/2014/main" id="{52819219-8BD5-8910-C810-8246CD77661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D944F9C-64AA-BCFC-A963-473432CAF800}"/>
              </a:ext>
            </a:extLst>
          </p:cNvPr>
          <p:cNvSpPr>
            <a:spLocks noGrp="1" noChangeArrowheads="1"/>
          </p:cNvSpPr>
          <p:nvPr>
            <p:ph type="sldNum" sz="quarter" idx="5"/>
          </p:nvPr>
        </p:nvSpPr>
        <p:spPr>
          <a:ln/>
        </p:spPr>
        <p:txBody>
          <a:bodyPr/>
          <a:lstStyle/>
          <a:p>
            <a:fld id="{97E02A55-3661-4CD6-BBB6-505BAC1790E7}" type="slidenum">
              <a:rPr lang="en-US" altLang="en-US"/>
              <a:pPr/>
              <a:t>2</a:t>
            </a:fld>
            <a:endParaRPr lang="en-US" altLang="en-US"/>
          </a:p>
        </p:txBody>
      </p:sp>
      <p:sp>
        <p:nvSpPr>
          <p:cNvPr id="619522" name="Rectangle 2">
            <a:extLst>
              <a:ext uri="{FF2B5EF4-FFF2-40B4-BE49-F238E27FC236}">
                <a16:creationId xmlns:a16="http://schemas.microsoft.com/office/drawing/2014/main" id="{4E0F7472-884A-5202-841E-3FD23F38D615}"/>
              </a:ext>
            </a:extLst>
          </p:cNvPr>
          <p:cNvSpPr>
            <a:spLocks noGrp="1" noRot="1" noChangeAspect="1" noChangeArrowheads="1" noTextEdit="1"/>
          </p:cNvSpPr>
          <p:nvPr>
            <p:ph type="sldImg"/>
          </p:nvPr>
        </p:nvSpPr>
        <p:spPr>
          <a:ln/>
        </p:spPr>
      </p:sp>
      <p:sp>
        <p:nvSpPr>
          <p:cNvPr id="619523" name="Rectangle 3">
            <a:extLst>
              <a:ext uri="{FF2B5EF4-FFF2-40B4-BE49-F238E27FC236}">
                <a16:creationId xmlns:a16="http://schemas.microsoft.com/office/drawing/2014/main" id="{3A20D3D2-9ED3-59F4-F2DF-FDD34ED381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8D17535-18B8-BF8A-6857-EE86E5852002}"/>
              </a:ext>
            </a:extLst>
          </p:cNvPr>
          <p:cNvSpPr>
            <a:spLocks noGrp="1" noChangeArrowheads="1"/>
          </p:cNvSpPr>
          <p:nvPr>
            <p:ph type="sldNum" sz="quarter" idx="5"/>
          </p:nvPr>
        </p:nvSpPr>
        <p:spPr>
          <a:ln/>
        </p:spPr>
        <p:txBody>
          <a:bodyPr/>
          <a:lstStyle/>
          <a:p>
            <a:fld id="{1CDFAC5A-97B8-4E69-9A16-5395CF693343}" type="slidenum">
              <a:rPr lang="en-US" altLang="en-US"/>
              <a:pPr/>
              <a:t>20</a:t>
            </a:fld>
            <a:endParaRPr lang="en-US" altLang="en-US"/>
          </a:p>
        </p:txBody>
      </p:sp>
      <p:sp>
        <p:nvSpPr>
          <p:cNvPr id="642050" name="Rectangle 2">
            <a:extLst>
              <a:ext uri="{FF2B5EF4-FFF2-40B4-BE49-F238E27FC236}">
                <a16:creationId xmlns:a16="http://schemas.microsoft.com/office/drawing/2014/main" id="{34588DC9-6CEF-39B4-B377-35AA9BFA5056}"/>
              </a:ext>
            </a:extLst>
          </p:cNvPr>
          <p:cNvSpPr>
            <a:spLocks noGrp="1" noRot="1" noChangeAspect="1" noChangeArrowheads="1" noTextEdit="1"/>
          </p:cNvSpPr>
          <p:nvPr>
            <p:ph type="sldImg"/>
          </p:nvPr>
        </p:nvSpPr>
        <p:spPr>
          <a:ln/>
        </p:spPr>
      </p:sp>
      <p:sp>
        <p:nvSpPr>
          <p:cNvPr id="642051" name="Rectangle 3">
            <a:extLst>
              <a:ext uri="{FF2B5EF4-FFF2-40B4-BE49-F238E27FC236}">
                <a16:creationId xmlns:a16="http://schemas.microsoft.com/office/drawing/2014/main" id="{867D2524-7967-D010-2401-D7A231D8568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B5802CD-93A1-BDFB-57A8-38B96E6D5377}"/>
              </a:ext>
            </a:extLst>
          </p:cNvPr>
          <p:cNvSpPr>
            <a:spLocks noGrp="1" noChangeArrowheads="1"/>
          </p:cNvSpPr>
          <p:nvPr>
            <p:ph type="sldNum" sz="quarter" idx="5"/>
          </p:nvPr>
        </p:nvSpPr>
        <p:spPr>
          <a:ln/>
        </p:spPr>
        <p:txBody>
          <a:bodyPr/>
          <a:lstStyle/>
          <a:p>
            <a:fld id="{D2F609E6-CF81-490D-B8EF-49B6AD27D319}" type="slidenum">
              <a:rPr lang="en-US" altLang="en-US"/>
              <a:pPr/>
              <a:t>21</a:t>
            </a:fld>
            <a:endParaRPr lang="en-US" altLang="en-US"/>
          </a:p>
        </p:txBody>
      </p:sp>
      <p:sp>
        <p:nvSpPr>
          <p:cNvPr id="643074" name="Rectangle 2">
            <a:extLst>
              <a:ext uri="{FF2B5EF4-FFF2-40B4-BE49-F238E27FC236}">
                <a16:creationId xmlns:a16="http://schemas.microsoft.com/office/drawing/2014/main" id="{CCF2595C-67E6-2DF8-78AF-E65989B8FEA0}"/>
              </a:ext>
            </a:extLst>
          </p:cNvPr>
          <p:cNvSpPr>
            <a:spLocks noGrp="1" noRot="1" noChangeAspect="1" noChangeArrowheads="1" noTextEdit="1"/>
          </p:cNvSpPr>
          <p:nvPr>
            <p:ph type="sldImg"/>
          </p:nvPr>
        </p:nvSpPr>
        <p:spPr>
          <a:ln/>
        </p:spPr>
      </p:sp>
      <p:sp>
        <p:nvSpPr>
          <p:cNvPr id="643075" name="Rectangle 3">
            <a:extLst>
              <a:ext uri="{FF2B5EF4-FFF2-40B4-BE49-F238E27FC236}">
                <a16:creationId xmlns:a16="http://schemas.microsoft.com/office/drawing/2014/main" id="{40838C7B-5CE8-D964-ED1D-FD8C3B6CB30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C61FC6C-DA9A-A821-7587-2101677D0248}"/>
              </a:ext>
            </a:extLst>
          </p:cNvPr>
          <p:cNvSpPr>
            <a:spLocks noGrp="1" noChangeArrowheads="1"/>
          </p:cNvSpPr>
          <p:nvPr>
            <p:ph type="sldNum" sz="quarter" idx="5"/>
          </p:nvPr>
        </p:nvSpPr>
        <p:spPr>
          <a:ln/>
        </p:spPr>
        <p:txBody>
          <a:bodyPr/>
          <a:lstStyle/>
          <a:p>
            <a:fld id="{BFF640FD-D848-40EA-97A8-07D23D025480}" type="slidenum">
              <a:rPr lang="en-US" altLang="en-US"/>
              <a:pPr/>
              <a:t>22</a:t>
            </a:fld>
            <a:endParaRPr lang="en-US" altLang="en-US"/>
          </a:p>
        </p:txBody>
      </p:sp>
      <p:sp>
        <p:nvSpPr>
          <p:cNvPr id="644098" name="Rectangle 2">
            <a:extLst>
              <a:ext uri="{FF2B5EF4-FFF2-40B4-BE49-F238E27FC236}">
                <a16:creationId xmlns:a16="http://schemas.microsoft.com/office/drawing/2014/main" id="{208B699B-0B57-EA0D-505E-E14934B9F2AE}"/>
              </a:ext>
            </a:extLst>
          </p:cNvPr>
          <p:cNvSpPr>
            <a:spLocks noGrp="1" noRot="1" noChangeAspect="1" noChangeArrowheads="1" noTextEdit="1"/>
          </p:cNvSpPr>
          <p:nvPr>
            <p:ph type="sldImg"/>
          </p:nvPr>
        </p:nvSpPr>
        <p:spPr>
          <a:ln/>
        </p:spPr>
      </p:sp>
      <p:sp>
        <p:nvSpPr>
          <p:cNvPr id="644099" name="Rectangle 3">
            <a:extLst>
              <a:ext uri="{FF2B5EF4-FFF2-40B4-BE49-F238E27FC236}">
                <a16:creationId xmlns:a16="http://schemas.microsoft.com/office/drawing/2014/main" id="{D7D29E85-6C16-DF91-AE07-1AD11B795F1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70C96F-7A0E-5021-86B3-B77525BBA499}"/>
              </a:ext>
            </a:extLst>
          </p:cNvPr>
          <p:cNvSpPr>
            <a:spLocks noGrp="1" noChangeArrowheads="1"/>
          </p:cNvSpPr>
          <p:nvPr>
            <p:ph type="sldNum" sz="quarter" idx="5"/>
          </p:nvPr>
        </p:nvSpPr>
        <p:spPr>
          <a:ln/>
        </p:spPr>
        <p:txBody>
          <a:bodyPr/>
          <a:lstStyle/>
          <a:p>
            <a:fld id="{84DE0BEF-5C1C-41D7-A10B-9A6F06675F16}" type="slidenum">
              <a:rPr lang="en-US" altLang="en-US"/>
              <a:pPr/>
              <a:t>23</a:t>
            </a:fld>
            <a:endParaRPr lang="en-US" altLang="en-US"/>
          </a:p>
        </p:txBody>
      </p:sp>
      <p:sp>
        <p:nvSpPr>
          <p:cNvPr id="645122" name="Rectangle 2">
            <a:extLst>
              <a:ext uri="{FF2B5EF4-FFF2-40B4-BE49-F238E27FC236}">
                <a16:creationId xmlns:a16="http://schemas.microsoft.com/office/drawing/2014/main" id="{4528C2B1-18CA-B011-820D-92893168677C}"/>
              </a:ext>
            </a:extLst>
          </p:cNvPr>
          <p:cNvSpPr>
            <a:spLocks noGrp="1" noRot="1" noChangeAspect="1" noChangeArrowheads="1" noTextEdit="1"/>
          </p:cNvSpPr>
          <p:nvPr>
            <p:ph type="sldImg"/>
          </p:nvPr>
        </p:nvSpPr>
        <p:spPr>
          <a:ln/>
        </p:spPr>
      </p:sp>
      <p:sp>
        <p:nvSpPr>
          <p:cNvPr id="645123" name="Rectangle 3">
            <a:extLst>
              <a:ext uri="{FF2B5EF4-FFF2-40B4-BE49-F238E27FC236}">
                <a16:creationId xmlns:a16="http://schemas.microsoft.com/office/drawing/2014/main" id="{CDD66709-360C-5724-84EF-06616EF708C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0F39F5-A02E-D201-E9E9-D281896980CE}"/>
              </a:ext>
            </a:extLst>
          </p:cNvPr>
          <p:cNvSpPr>
            <a:spLocks noGrp="1" noChangeArrowheads="1"/>
          </p:cNvSpPr>
          <p:nvPr>
            <p:ph type="sldNum" sz="quarter" idx="5"/>
          </p:nvPr>
        </p:nvSpPr>
        <p:spPr>
          <a:ln/>
        </p:spPr>
        <p:txBody>
          <a:bodyPr/>
          <a:lstStyle/>
          <a:p>
            <a:fld id="{F5EFCBB3-B69A-4F36-85CB-5A949B28C61F}" type="slidenum">
              <a:rPr lang="en-US" altLang="en-US"/>
              <a:pPr/>
              <a:t>24</a:t>
            </a:fld>
            <a:endParaRPr lang="en-US" altLang="en-US"/>
          </a:p>
        </p:txBody>
      </p:sp>
      <p:sp>
        <p:nvSpPr>
          <p:cNvPr id="646146" name="Rectangle 2">
            <a:extLst>
              <a:ext uri="{FF2B5EF4-FFF2-40B4-BE49-F238E27FC236}">
                <a16:creationId xmlns:a16="http://schemas.microsoft.com/office/drawing/2014/main" id="{093B054C-EA53-68E4-B679-AECE55E39179}"/>
              </a:ext>
            </a:extLst>
          </p:cNvPr>
          <p:cNvSpPr>
            <a:spLocks noGrp="1" noRot="1" noChangeAspect="1" noChangeArrowheads="1" noTextEdit="1"/>
          </p:cNvSpPr>
          <p:nvPr>
            <p:ph type="sldImg"/>
          </p:nvPr>
        </p:nvSpPr>
        <p:spPr>
          <a:ln/>
        </p:spPr>
      </p:sp>
      <p:sp>
        <p:nvSpPr>
          <p:cNvPr id="646147" name="Rectangle 3">
            <a:extLst>
              <a:ext uri="{FF2B5EF4-FFF2-40B4-BE49-F238E27FC236}">
                <a16:creationId xmlns:a16="http://schemas.microsoft.com/office/drawing/2014/main" id="{1E92448C-0C73-EE0E-BB86-ECB8D0832BC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B222F7-E716-DD64-E4D9-846E587190A9}"/>
              </a:ext>
            </a:extLst>
          </p:cNvPr>
          <p:cNvSpPr>
            <a:spLocks noGrp="1" noChangeArrowheads="1"/>
          </p:cNvSpPr>
          <p:nvPr>
            <p:ph type="sldNum" sz="quarter" idx="5"/>
          </p:nvPr>
        </p:nvSpPr>
        <p:spPr>
          <a:ln/>
        </p:spPr>
        <p:txBody>
          <a:bodyPr/>
          <a:lstStyle/>
          <a:p>
            <a:fld id="{F01AFA5F-B065-4F7E-8314-A46CF7B180C5}" type="slidenum">
              <a:rPr lang="en-US" altLang="en-US"/>
              <a:pPr/>
              <a:t>25</a:t>
            </a:fld>
            <a:endParaRPr lang="en-US" altLang="en-US"/>
          </a:p>
        </p:txBody>
      </p:sp>
      <p:sp>
        <p:nvSpPr>
          <p:cNvPr id="647170" name="Rectangle 2">
            <a:extLst>
              <a:ext uri="{FF2B5EF4-FFF2-40B4-BE49-F238E27FC236}">
                <a16:creationId xmlns:a16="http://schemas.microsoft.com/office/drawing/2014/main" id="{1940C4D0-B4B9-87CB-7B35-CB8B4B03C1B7}"/>
              </a:ext>
            </a:extLst>
          </p:cNvPr>
          <p:cNvSpPr>
            <a:spLocks noGrp="1" noRot="1" noChangeAspect="1" noChangeArrowheads="1" noTextEdit="1"/>
          </p:cNvSpPr>
          <p:nvPr>
            <p:ph type="sldImg"/>
          </p:nvPr>
        </p:nvSpPr>
        <p:spPr>
          <a:ln/>
        </p:spPr>
      </p:sp>
      <p:sp>
        <p:nvSpPr>
          <p:cNvPr id="647171" name="Rectangle 3">
            <a:extLst>
              <a:ext uri="{FF2B5EF4-FFF2-40B4-BE49-F238E27FC236}">
                <a16:creationId xmlns:a16="http://schemas.microsoft.com/office/drawing/2014/main" id="{3E0B83FB-43C1-2829-CA7B-2C5EB3F2EC4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94839D6-D13D-8254-5AB0-06372D96BE9A}"/>
              </a:ext>
            </a:extLst>
          </p:cNvPr>
          <p:cNvSpPr>
            <a:spLocks noGrp="1" noChangeArrowheads="1"/>
          </p:cNvSpPr>
          <p:nvPr>
            <p:ph type="sldNum" sz="quarter" idx="5"/>
          </p:nvPr>
        </p:nvSpPr>
        <p:spPr>
          <a:ln/>
        </p:spPr>
        <p:txBody>
          <a:bodyPr/>
          <a:lstStyle/>
          <a:p>
            <a:fld id="{4C197AD2-70B0-4EAA-BE78-F84857D829F3}" type="slidenum">
              <a:rPr lang="en-US" altLang="en-US"/>
              <a:pPr/>
              <a:t>26</a:t>
            </a:fld>
            <a:endParaRPr lang="en-US" altLang="en-US"/>
          </a:p>
        </p:txBody>
      </p:sp>
      <p:sp>
        <p:nvSpPr>
          <p:cNvPr id="648194" name="Rectangle 2">
            <a:extLst>
              <a:ext uri="{FF2B5EF4-FFF2-40B4-BE49-F238E27FC236}">
                <a16:creationId xmlns:a16="http://schemas.microsoft.com/office/drawing/2014/main" id="{30C97E2B-32C5-EA0E-77D2-DC53C99CD32F}"/>
              </a:ext>
            </a:extLst>
          </p:cNvPr>
          <p:cNvSpPr>
            <a:spLocks noGrp="1" noRot="1" noChangeAspect="1" noChangeArrowheads="1" noTextEdit="1"/>
          </p:cNvSpPr>
          <p:nvPr>
            <p:ph type="sldImg"/>
          </p:nvPr>
        </p:nvSpPr>
        <p:spPr>
          <a:ln/>
        </p:spPr>
      </p:sp>
      <p:sp>
        <p:nvSpPr>
          <p:cNvPr id="648195" name="Rectangle 3">
            <a:extLst>
              <a:ext uri="{FF2B5EF4-FFF2-40B4-BE49-F238E27FC236}">
                <a16:creationId xmlns:a16="http://schemas.microsoft.com/office/drawing/2014/main" id="{CCAF03AC-B1C0-5213-E8D6-248EEE2A20F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448D13-2C0D-CE9D-AEFD-DF073612B860}"/>
              </a:ext>
            </a:extLst>
          </p:cNvPr>
          <p:cNvSpPr>
            <a:spLocks noGrp="1" noChangeArrowheads="1"/>
          </p:cNvSpPr>
          <p:nvPr>
            <p:ph type="sldNum" sz="quarter" idx="5"/>
          </p:nvPr>
        </p:nvSpPr>
        <p:spPr>
          <a:ln/>
        </p:spPr>
        <p:txBody>
          <a:bodyPr/>
          <a:lstStyle/>
          <a:p>
            <a:fld id="{770BAF65-EA73-4EFF-BEB9-BBC59CE90757}" type="slidenum">
              <a:rPr lang="en-US" altLang="en-US"/>
              <a:pPr/>
              <a:t>27</a:t>
            </a:fld>
            <a:endParaRPr lang="en-US" altLang="en-US"/>
          </a:p>
        </p:txBody>
      </p:sp>
      <p:sp>
        <p:nvSpPr>
          <p:cNvPr id="649218" name="Rectangle 2">
            <a:extLst>
              <a:ext uri="{FF2B5EF4-FFF2-40B4-BE49-F238E27FC236}">
                <a16:creationId xmlns:a16="http://schemas.microsoft.com/office/drawing/2014/main" id="{08AD5576-AFD1-8A81-243D-004C67D29745}"/>
              </a:ext>
            </a:extLst>
          </p:cNvPr>
          <p:cNvSpPr>
            <a:spLocks noGrp="1" noRot="1" noChangeAspect="1" noChangeArrowheads="1" noTextEdit="1"/>
          </p:cNvSpPr>
          <p:nvPr>
            <p:ph type="sldImg"/>
          </p:nvPr>
        </p:nvSpPr>
        <p:spPr>
          <a:ln/>
        </p:spPr>
      </p:sp>
      <p:sp>
        <p:nvSpPr>
          <p:cNvPr id="649219" name="Rectangle 3">
            <a:extLst>
              <a:ext uri="{FF2B5EF4-FFF2-40B4-BE49-F238E27FC236}">
                <a16:creationId xmlns:a16="http://schemas.microsoft.com/office/drawing/2014/main" id="{96F29217-A792-9C05-515C-991FB0C5AE9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2B1404-0ED5-54C8-EA3A-DF4C54D1CCC7}"/>
              </a:ext>
            </a:extLst>
          </p:cNvPr>
          <p:cNvSpPr>
            <a:spLocks noGrp="1" noChangeArrowheads="1"/>
          </p:cNvSpPr>
          <p:nvPr>
            <p:ph type="sldNum" sz="quarter" idx="5"/>
          </p:nvPr>
        </p:nvSpPr>
        <p:spPr>
          <a:ln/>
        </p:spPr>
        <p:txBody>
          <a:bodyPr/>
          <a:lstStyle/>
          <a:p>
            <a:fld id="{FF7418F5-3B30-48D5-ACED-FC7184B91725}" type="slidenum">
              <a:rPr lang="en-US" altLang="en-US"/>
              <a:pPr/>
              <a:t>28</a:t>
            </a:fld>
            <a:endParaRPr lang="en-US" altLang="en-US"/>
          </a:p>
        </p:txBody>
      </p:sp>
      <p:sp>
        <p:nvSpPr>
          <p:cNvPr id="650242" name="Rectangle 2">
            <a:extLst>
              <a:ext uri="{FF2B5EF4-FFF2-40B4-BE49-F238E27FC236}">
                <a16:creationId xmlns:a16="http://schemas.microsoft.com/office/drawing/2014/main" id="{2454CD90-706A-B3D1-9EC7-0C2152AF4BA4}"/>
              </a:ext>
            </a:extLst>
          </p:cNvPr>
          <p:cNvSpPr>
            <a:spLocks noGrp="1" noRot="1" noChangeAspect="1" noChangeArrowheads="1" noTextEdit="1"/>
          </p:cNvSpPr>
          <p:nvPr>
            <p:ph type="sldImg"/>
          </p:nvPr>
        </p:nvSpPr>
        <p:spPr>
          <a:ln/>
        </p:spPr>
      </p:sp>
      <p:sp>
        <p:nvSpPr>
          <p:cNvPr id="650243" name="Rectangle 3">
            <a:extLst>
              <a:ext uri="{FF2B5EF4-FFF2-40B4-BE49-F238E27FC236}">
                <a16:creationId xmlns:a16="http://schemas.microsoft.com/office/drawing/2014/main" id="{C7BF4959-140C-3202-67AE-53A4E3AF7D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A72CC5-DF26-EAD2-B80F-D4C0F5564980}"/>
              </a:ext>
            </a:extLst>
          </p:cNvPr>
          <p:cNvSpPr>
            <a:spLocks noGrp="1" noChangeArrowheads="1"/>
          </p:cNvSpPr>
          <p:nvPr>
            <p:ph type="sldNum" sz="quarter" idx="5"/>
          </p:nvPr>
        </p:nvSpPr>
        <p:spPr>
          <a:ln/>
        </p:spPr>
        <p:txBody>
          <a:bodyPr/>
          <a:lstStyle/>
          <a:p>
            <a:fld id="{4FD46483-F2DC-4DEE-9B36-9BEDECBB228C}" type="slidenum">
              <a:rPr lang="en-US" altLang="en-US"/>
              <a:pPr/>
              <a:t>29</a:t>
            </a:fld>
            <a:endParaRPr lang="en-US" altLang="en-US"/>
          </a:p>
        </p:txBody>
      </p:sp>
      <p:sp>
        <p:nvSpPr>
          <p:cNvPr id="651266" name="Rectangle 2">
            <a:extLst>
              <a:ext uri="{FF2B5EF4-FFF2-40B4-BE49-F238E27FC236}">
                <a16:creationId xmlns:a16="http://schemas.microsoft.com/office/drawing/2014/main" id="{E3529FDD-9AEE-DF78-F49B-E53F19EEB9A8}"/>
              </a:ext>
            </a:extLst>
          </p:cNvPr>
          <p:cNvSpPr>
            <a:spLocks noGrp="1" noRot="1" noChangeAspect="1" noChangeArrowheads="1" noTextEdit="1"/>
          </p:cNvSpPr>
          <p:nvPr>
            <p:ph type="sldImg"/>
          </p:nvPr>
        </p:nvSpPr>
        <p:spPr>
          <a:ln/>
        </p:spPr>
      </p:sp>
      <p:sp>
        <p:nvSpPr>
          <p:cNvPr id="651267" name="Rectangle 3">
            <a:extLst>
              <a:ext uri="{FF2B5EF4-FFF2-40B4-BE49-F238E27FC236}">
                <a16:creationId xmlns:a16="http://schemas.microsoft.com/office/drawing/2014/main" id="{3A1B2A85-E6F2-B0C7-B24F-DD06348B9A8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41E28B-7120-ADD4-C06E-FE2650472ED4}"/>
              </a:ext>
            </a:extLst>
          </p:cNvPr>
          <p:cNvSpPr>
            <a:spLocks noGrp="1" noChangeArrowheads="1"/>
          </p:cNvSpPr>
          <p:nvPr>
            <p:ph type="sldNum" sz="quarter" idx="5"/>
          </p:nvPr>
        </p:nvSpPr>
        <p:spPr>
          <a:ln/>
        </p:spPr>
        <p:txBody>
          <a:bodyPr/>
          <a:lstStyle/>
          <a:p>
            <a:fld id="{8AFC0A54-B1C6-4635-B3AA-0648D2EEE18F}" type="slidenum">
              <a:rPr lang="en-US" altLang="en-US"/>
              <a:pPr/>
              <a:t>3</a:t>
            </a:fld>
            <a:endParaRPr lang="en-US" altLang="en-US"/>
          </a:p>
        </p:txBody>
      </p:sp>
      <p:sp>
        <p:nvSpPr>
          <p:cNvPr id="620546" name="Rectangle 2">
            <a:extLst>
              <a:ext uri="{FF2B5EF4-FFF2-40B4-BE49-F238E27FC236}">
                <a16:creationId xmlns:a16="http://schemas.microsoft.com/office/drawing/2014/main" id="{A7E81686-6005-12A1-8FC6-C60642EE8A3A}"/>
              </a:ext>
            </a:extLst>
          </p:cNvPr>
          <p:cNvSpPr>
            <a:spLocks noGrp="1" noRot="1" noChangeAspect="1" noChangeArrowheads="1" noTextEdit="1"/>
          </p:cNvSpPr>
          <p:nvPr>
            <p:ph type="sldImg"/>
          </p:nvPr>
        </p:nvSpPr>
        <p:spPr>
          <a:ln/>
        </p:spPr>
      </p:sp>
      <p:sp>
        <p:nvSpPr>
          <p:cNvPr id="620547" name="Rectangle 3">
            <a:extLst>
              <a:ext uri="{FF2B5EF4-FFF2-40B4-BE49-F238E27FC236}">
                <a16:creationId xmlns:a16="http://schemas.microsoft.com/office/drawing/2014/main" id="{3C9D123A-3636-82F5-12B5-C8DB8CD860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319EF9-3DBE-BF6B-7F6E-3691917E36FE}"/>
              </a:ext>
            </a:extLst>
          </p:cNvPr>
          <p:cNvSpPr>
            <a:spLocks noGrp="1" noChangeArrowheads="1"/>
          </p:cNvSpPr>
          <p:nvPr>
            <p:ph type="sldNum" sz="quarter" idx="5"/>
          </p:nvPr>
        </p:nvSpPr>
        <p:spPr>
          <a:ln/>
        </p:spPr>
        <p:txBody>
          <a:bodyPr/>
          <a:lstStyle/>
          <a:p>
            <a:fld id="{E9FACB6E-B420-4E67-821D-0682268C2B68}" type="slidenum">
              <a:rPr lang="en-US" altLang="en-US"/>
              <a:pPr/>
              <a:t>30</a:t>
            </a:fld>
            <a:endParaRPr lang="en-US" altLang="en-US"/>
          </a:p>
        </p:txBody>
      </p:sp>
      <p:sp>
        <p:nvSpPr>
          <p:cNvPr id="652290" name="Rectangle 2">
            <a:extLst>
              <a:ext uri="{FF2B5EF4-FFF2-40B4-BE49-F238E27FC236}">
                <a16:creationId xmlns:a16="http://schemas.microsoft.com/office/drawing/2014/main" id="{350A9A50-B095-F5D7-AB3F-3A540113661E}"/>
              </a:ext>
            </a:extLst>
          </p:cNvPr>
          <p:cNvSpPr>
            <a:spLocks noGrp="1" noRot="1" noChangeAspect="1" noChangeArrowheads="1" noTextEdit="1"/>
          </p:cNvSpPr>
          <p:nvPr>
            <p:ph type="sldImg"/>
          </p:nvPr>
        </p:nvSpPr>
        <p:spPr>
          <a:ln/>
        </p:spPr>
      </p:sp>
      <p:sp>
        <p:nvSpPr>
          <p:cNvPr id="652291" name="Rectangle 3">
            <a:extLst>
              <a:ext uri="{FF2B5EF4-FFF2-40B4-BE49-F238E27FC236}">
                <a16:creationId xmlns:a16="http://schemas.microsoft.com/office/drawing/2014/main" id="{E3A4C011-D87E-C140-DF8A-79D9B8DB10B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3043DA-35CB-2D3A-1075-0417FB93FB63}"/>
              </a:ext>
            </a:extLst>
          </p:cNvPr>
          <p:cNvSpPr>
            <a:spLocks noGrp="1" noChangeArrowheads="1"/>
          </p:cNvSpPr>
          <p:nvPr>
            <p:ph type="sldNum" sz="quarter" idx="5"/>
          </p:nvPr>
        </p:nvSpPr>
        <p:spPr>
          <a:ln/>
        </p:spPr>
        <p:txBody>
          <a:bodyPr/>
          <a:lstStyle/>
          <a:p>
            <a:fld id="{E3AB2133-3626-4E34-AD1E-269AFA8DDA8B}" type="slidenum">
              <a:rPr lang="en-US" altLang="en-US"/>
              <a:pPr/>
              <a:t>31</a:t>
            </a:fld>
            <a:endParaRPr lang="en-US" altLang="en-US"/>
          </a:p>
        </p:txBody>
      </p:sp>
      <p:sp>
        <p:nvSpPr>
          <p:cNvPr id="653314" name="Rectangle 2">
            <a:extLst>
              <a:ext uri="{FF2B5EF4-FFF2-40B4-BE49-F238E27FC236}">
                <a16:creationId xmlns:a16="http://schemas.microsoft.com/office/drawing/2014/main" id="{C7CDA653-60F4-4A58-588E-D8C105F83B02}"/>
              </a:ext>
            </a:extLst>
          </p:cNvPr>
          <p:cNvSpPr>
            <a:spLocks noGrp="1" noRot="1" noChangeAspect="1" noChangeArrowheads="1" noTextEdit="1"/>
          </p:cNvSpPr>
          <p:nvPr>
            <p:ph type="sldImg"/>
          </p:nvPr>
        </p:nvSpPr>
        <p:spPr>
          <a:ln/>
        </p:spPr>
      </p:sp>
      <p:sp>
        <p:nvSpPr>
          <p:cNvPr id="653315" name="Rectangle 3">
            <a:extLst>
              <a:ext uri="{FF2B5EF4-FFF2-40B4-BE49-F238E27FC236}">
                <a16:creationId xmlns:a16="http://schemas.microsoft.com/office/drawing/2014/main" id="{FEA73C2B-F1A7-4F76-DCCA-BE4AF9D1AF8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A98AFD3-ECE4-ECFE-D6BD-6CE748876C44}"/>
              </a:ext>
            </a:extLst>
          </p:cNvPr>
          <p:cNvSpPr>
            <a:spLocks noGrp="1" noChangeArrowheads="1"/>
          </p:cNvSpPr>
          <p:nvPr>
            <p:ph type="sldNum" sz="quarter" idx="5"/>
          </p:nvPr>
        </p:nvSpPr>
        <p:spPr>
          <a:ln/>
        </p:spPr>
        <p:txBody>
          <a:bodyPr/>
          <a:lstStyle/>
          <a:p>
            <a:fld id="{A8B138F3-20C7-4964-B461-D3701E3BF2C8}" type="slidenum">
              <a:rPr lang="en-US" altLang="en-US"/>
              <a:pPr/>
              <a:t>32</a:t>
            </a:fld>
            <a:endParaRPr lang="en-US" altLang="en-US"/>
          </a:p>
        </p:txBody>
      </p:sp>
      <p:sp>
        <p:nvSpPr>
          <p:cNvPr id="654338" name="Rectangle 2">
            <a:extLst>
              <a:ext uri="{FF2B5EF4-FFF2-40B4-BE49-F238E27FC236}">
                <a16:creationId xmlns:a16="http://schemas.microsoft.com/office/drawing/2014/main" id="{64FC6572-8DB0-1A58-1F0A-37AFB5003CC0}"/>
              </a:ext>
            </a:extLst>
          </p:cNvPr>
          <p:cNvSpPr>
            <a:spLocks noGrp="1" noRot="1" noChangeAspect="1" noChangeArrowheads="1" noTextEdit="1"/>
          </p:cNvSpPr>
          <p:nvPr>
            <p:ph type="sldImg"/>
          </p:nvPr>
        </p:nvSpPr>
        <p:spPr>
          <a:ln/>
        </p:spPr>
      </p:sp>
      <p:sp>
        <p:nvSpPr>
          <p:cNvPr id="654339" name="Rectangle 3">
            <a:extLst>
              <a:ext uri="{FF2B5EF4-FFF2-40B4-BE49-F238E27FC236}">
                <a16:creationId xmlns:a16="http://schemas.microsoft.com/office/drawing/2014/main" id="{C5CC97A8-C3BE-8F06-720E-CB10F716B02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9E6E22-B8C3-399D-DD4E-0967D99B0017}"/>
              </a:ext>
            </a:extLst>
          </p:cNvPr>
          <p:cNvSpPr>
            <a:spLocks noGrp="1" noChangeArrowheads="1"/>
          </p:cNvSpPr>
          <p:nvPr>
            <p:ph type="sldNum" sz="quarter" idx="5"/>
          </p:nvPr>
        </p:nvSpPr>
        <p:spPr>
          <a:ln/>
        </p:spPr>
        <p:txBody>
          <a:bodyPr/>
          <a:lstStyle/>
          <a:p>
            <a:fld id="{D759F6A0-36EC-43AF-835A-ECDE4F5AA087}" type="slidenum">
              <a:rPr lang="en-US" altLang="en-US"/>
              <a:pPr/>
              <a:t>33</a:t>
            </a:fld>
            <a:endParaRPr lang="en-US" altLang="en-US"/>
          </a:p>
        </p:txBody>
      </p:sp>
      <p:sp>
        <p:nvSpPr>
          <p:cNvPr id="655362" name="Rectangle 2">
            <a:extLst>
              <a:ext uri="{FF2B5EF4-FFF2-40B4-BE49-F238E27FC236}">
                <a16:creationId xmlns:a16="http://schemas.microsoft.com/office/drawing/2014/main" id="{0959B184-66FA-6041-D61A-3BBDBD51F512}"/>
              </a:ext>
            </a:extLst>
          </p:cNvPr>
          <p:cNvSpPr>
            <a:spLocks noGrp="1" noRot="1" noChangeAspect="1" noChangeArrowheads="1" noTextEdit="1"/>
          </p:cNvSpPr>
          <p:nvPr>
            <p:ph type="sldImg"/>
          </p:nvPr>
        </p:nvSpPr>
        <p:spPr>
          <a:ln/>
        </p:spPr>
      </p:sp>
      <p:sp>
        <p:nvSpPr>
          <p:cNvPr id="655363" name="Rectangle 3">
            <a:extLst>
              <a:ext uri="{FF2B5EF4-FFF2-40B4-BE49-F238E27FC236}">
                <a16:creationId xmlns:a16="http://schemas.microsoft.com/office/drawing/2014/main" id="{738F663B-349D-1404-17A5-812D8029EA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796F28-478B-CA23-9387-2C8360C74FB6}"/>
              </a:ext>
            </a:extLst>
          </p:cNvPr>
          <p:cNvSpPr>
            <a:spLocks noGrp="1" noChangeArrowheads="1"/>
          </p:cNvSpPr>
          <p:nvPr>
            <p:ph type="sldNum" sz="quarter" idx="5"/>
          </p:nvPr>
        </p:nvSpPr>
        <p:spPr>
          <a:ln/>
        </p:spPr>
        <p:txBody>
          <a:bodyPr/>
          <a:lstStyle/>
          <a:p>
            <a:fld id="{0D4A94F4-967E-49D3-B8BE-F9AA1BE3F8F8}" type="slidenum">
              <a:rPr lang="en-US" altLang="en-US"/>
              <a:pPr/>
              <a:t>34</a:t>
            </a:fld>
            <a:endParaRPr lang="en-US" altLang="en-US"/>
          </a:p>
        </p:txBody>
      </p:sp>
      <p:sp>
        <p:nvSpPr>
          <p:cNvPr id="656386" name="Rectangle 2">
            <a:extLst>
              <a:ext uri="{FF2B5EF4-FFF2-40B4-BE49-F238E27FC236}">
                <a16:creationId xmlns:a16="http://schemas.microsoft.com/office/drawing/2014/main" id="{828CDE6A-5813-845D-09F1-BA70DD532BFA}"/>
              </a:ext>
            </a:extLst>
          </p:cNvPr>
          <p:cNvSpPr>
            <a:spLocks noGrp="1" noRot="1" noChangeAspect="1" noChangeArrowheads="1" noTextEdit="1"/>
          </p:cNvSpPr>
          <p:nvPr>
            <p:ph type="sldImg"/>
          </p:nvPr>
        </p:nvSpPr>
        <p:spPr>
          <a:ln/>
        </p:spPr>
      </p:sp>
      <p:sp>
        <p:nvSpPr>
          <p:cNvPr id="656387" name="Rectangle 3">
            <a:extLst>
              <a:ext uri="{FF2B5EF4-FFF2-40B4-BE49-F238E27FC236}">
                <a16:creationId xmlns:a16="http://schemas.microsoft.com/office/drawing/2014/main" id="{8B6C0151-D3C6-C696-D9B5-CC86B1826C5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588F6F3-5992-982A-9CA2-98AA0530EA03}"/>
              </a:ext>
            </a:extLst>
          </p:cNvPr>
          <p:cNvSpPr>
            <a:spLocks noGrp="1" noChangeArrowheads="1"/>
          </p:cNvSpPr>
          <p:nvPr>
            <p:ph type="sldNum" sz="quarter" idx="5"/>
          </p:nvPr>
        </p:nvSpPr>
        <p:spPr>
          <a:ln/>
        </p:spPr>
        <p:txBody>
          <a:bodyPr/>
          <a:lstStyle/>
          <a:p>
            <a:fld id="{E2FDBD92-8C90-4A19-8A84-FCA44AA16EFD}" type="slidenum">
              <a:rPr lang="en-US" altLang="en-US"/>
              <a:pPr/>
              <a:t>35</a:t>
            </a:fld>
            <a:endParaRPr lang="en-US" altLang="en-US"/>
          </a:p>
        </p:txBody>
      </p:sp>
      <p:sp>
        <p:nvSpPr>
          <p:cNvPr id="657410" name="Rectangle 2">
            <a:extLst>
              <a:ext uri="{FF2B5EF4-FFF2-40B4-BE49-F238E27FC236}">
                <a16:creationId xmlns:a16="http://schemas.microsoft.com/office/drawing/2014/main" id="{C261556C-0AA3-98CB-86D7-285B6F162C8D}"/>
              </a:ext>
            </a:extLst>
          </p:cNvPr>
          <p:cNvSpPr>
            <a:spLocks noGrp="1" noRot="1" noChangeAspect="1" noChangeArrowheads="1" noTextEdit="1"/>
          </p:cNvSpPr>
          <p:nvPr>
            <p:ph type="sldImg"/>
          </p:nvPr>
        </p:nvSpPr>
        <p:spPr>
          <a:ln/>
        </p:spPr>
      </p:sp>
      <p:sp>
        <p:nvSpPr>
          <p:cNvPr id="657411" name="Rectangle 3">
            <a:extLst>
              <a:ext uri="{FF2B5EF4-FFF2-40B4-BE49-F238E27FC236}">
                <a16:creationId xmlns:a16="http://schemas.microsoft.com/office/drawing/2014/main" id="{4FF9E4EE-9066-DD40-3675-7E890C3D967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908EF8-ED85-8CFA-100A-73EC4DB1F14D}"/>
              </a:ext>
            </a:extLst>
          </p:cNvPr>
          <p:cNvSpPr>
            <a:spLocks noGrp="1" noChangeArrowheads="1"/>
          </p:cNvSpPr>
          <p:nvPr>
            <p:ph type="sldNum" sz="quarter" idx="5"/>
          </p:nvPr>
        </p:nvSpPr>
        <p:spPr>
          <a:ln/>
        </p:spPr>
        <p:txBody>
          <a:bodyPr/>
          <a:lstStyle/>
          <a:p>
            <a:fld id="{AF4E6054-D6FE-418F-8500-4B2CE16F4C60}" type="slidenum">
              <a:rPr lang="en-US" altLang="en-US"/>
              <a:pPr/>
              <a:t>36</a:t>
            </a:fld>
            <a:endParaRPr lang="en-US" altLang="en-US"/>
          </a:p>
        </p:txBody>
      </p:sp>
      <p:sp>
        <p:nvSpPr>
          <p:cNvPr id="658434" name="Rectangle 2">
            <a:extLst>
              <a:ext uri="{FF2B5EF4-FFF2-40B4-BE49-F238E27FC236}">
                <a16:creationId xmlns:a16="http://schemas.microsoft.com/office/drawing/2014/main" id="{34B73181-C18D-EE34-505D-FF5DDBEC3EE7}"/>
              </a:ext>
            </a:extLst>
          </p:cNvPr>
          <p:cNvSpPr>
            <a:spLocks noGrp="1" noRot="1" noChangeAspect="1" noChangeArrowheads="1" noTextEdit="1"/>
          </p:cNvSpPr>
          <p:nvPr>
            <p:ph type="sldImg"/>
          </p:nvPr>
        </p:nvSpPr>
        <p:spPr>
          <a:ln/>
        </p:spPr>
      </p:sp>
      <p:sp>
        <p:nvSpPr>
          <p:cNvPr id="658435" name="Rectangle 3">
            <a:extLst>
              <a:ext uri="{FF2B5EF4-FFF2-40B4-BE49-F238E27FC236}">
                <a16:creationId xmlns:a16="http://schemas.microsoft.com/office/drawing/2014/main" id="{1B04BB62-3E84-D27C-C936-D0CE972984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DF14CDE-700D-3F31-3247-0CF936AECD67}"/>
              </a:ext>
            </a:extLst>
          </p:cNvPr>
          <p:cNvSpPr>
            <a:spLocks noGrp="1" noChangeArrowheads="1"/>
          </p:cNvSpPr>
          <p:nvPr>
            <p:ph type="sldNum" sz="quarter" idx="5"/>
          </p:nvPr>
        </p:nvSpPr>
        <p:spPr>
          <a:ln/>
        </p:spPr>
        <p:txBody>
          <a:bodyPr/>
          <a:lstStyle/>
          <a:p>
            <a:fld id="{8E837D2A-0DE4-4BE5-A4D2-FA198B788AE1}" type="slidenum">
              <a:rPr lang="en-US" altLang="en-US"/>
              <a:pPr/>
              <a:t>37</a:t>
            </a:fld>
            <a:endParaRPr lang="en-US" altLang="en-US"/>
          </a:p>
        </p:txBody>
      </p:sp>
      <p:sp>
        <p:nvSpPr>
          <p:cNvPr id="659458" name="Rectangle 2">
            <a:extLst>
              <a:ext uri="{FF2B5EF4-FFF2-40B4-BE49-F238E27FC236}">
                <a16:creationId xmlns:a16="http://schemas.microsoft.com/office/drawing/2014/main" id="{7F8931D9-69D1-E6D8-1F7D-FC45B0E9DE2B}"/>
              </a:ext>
            </a:extLst>
          </p:cNvPr>
          <p:cNvSpPr>
            <a:spLocks noGrp="1" noRot="1" noChangeAspect="1" noChangeArrowheads="1" noTextEdit="1"/>
          </p:cNvSpPr>
          <p:nvPr>
            <p:ph type="sldImg"/>
          </p:nvPr>
        </p:nvSpPr>
        <p:spPr>
          <a:ln/>
        </p:spPr>
      </p:sp>
      <p:sp>
        <p:nvSpPr>
          <p:cNvPr id="659459" name="Rectangle 3">
            <a:extLst>
              <a:ext uri="{FF2B5EF4-FFF2-40B4-BE49-F238E27FC236}">
                <a16:creationId xmlns:a16="http://schemas.microsoft.com/office/drawing/2014/main" id="{65313F45-65C9-D585-70A3-0B697E582D0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C29705-CCB0-1919-3656-962E102C03F8}"/>
              </a:ext>
            </a:extLst>
          </p:cNvPr>
          <p:cNvSpPr>
            <a:spLocks noGrp="1" noChangeArrowheads="1"/>
          </p:cNvSpPr>
          <p:nvPr>
            <p:ph type="sldNum" sz="quarter" idx="5"/>
          </p:nvPr>
        </p:nvSpPr>
        <p:spPr>
          <a:ln/>
        </p:spPr>
        <p:txBody>
          <a:bodyPr/>
          <a:lstStyle/>
          <a:p>
            <a:fld id="{40D40973-3CAD-426A-8461-E8B0C7CCCF37}" type="slidenum">
              <a:rPr lang="en-US" altLang="en-US"/>
              <a:pPr/>
              <a:t>38</a:t>
            </a:fld>
            <a:endParaRPr lang="en-US" altLang="en-US"/>
          </a:p>
        </p:txBody>
      </p:sp>
      <p:sp>
        <p:nvSpPr>
          <p:cNvPr id="660482" name="Rectangle 2">
            <a:extLst>
              <a:ext uri="{FF2B5EF4-FFF2-40B4-BE49-F238E27FC236}">
                <a16:creationId xmlns:a16="http://schemas.microsoft.com/office/drawing/2014/main" id="{A7B68564-B9BE-480B-4944-F6096B37C3BA}"/>
              </a:ext>
            </a:extLst>
          </p:cNvPr>
          <p:cNvSpPr>
            <a:spLocks noGrp="1" noRot="1" noChangeAspect="1" noChangeArrowheads="1" noTextEdit="1"/>
          </p:cNvSpPr>
          <p:nvPr>
            <p:ph type="sldImg"/>
          </p:nvPr>
        </p:nvSpPr>
        <p:spPr>
          <a:ln/>
        </p:spPr>
      </p:sp>
      <p:sp>
        <p:nvSpPr>
          <p:cNvPr id="660483" name="Rectangle 3">
            <a:extLst>
              <a:ext uri="{FF2B5EF4-FFF2-40B4-BE49-F238E27FC236}">
                <a16:creationId xmlns:a16="http://schemas.microsoft.com/office/drawing/2014/main" id="{C7E803FC-FEC3-5540-2D75-1AFF1030C94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663DBBF-5D0F-C50E-C9F5-939355A2DCF2}"/>
              </a:ext>
            </a:extLst>
          </p:cNvPr>
          <p:cNvSpPr>
            <a:spLocks noGrp="1" noChangeArrowheads="1"/>
          </p:cNvSpPr>
          <p:nvPr>
            <p:ph type="sldNum" sz="quarter" idx="5"/>
          </p:nvPr>
        </p:nvSpPr>
        <p:spPr>
          <a:ln/>
        </p:spPr>
        <p:txBody>
          <a:bodyPr/>
          <a:lstStyle/>
          <a:p>
            <a:fld id="{118D2232-C402-42EE-9D48-B019FDEC86D6}" type="slidenum">
              <a:rPr lang="en-US" altLang="en-US"/>
              <a:pPr/>
              <a:t>39</a:t>
            </a:fld>
            <a:endParaRPr lang="en-US" altLang="en-US"/>
          </a:p>
        </p:txBody>
      </p:sp>
      <p:sp>
        <p:nvSpPr>
          <p:cNvPr id="661506" name="Rectangle 2">
            <a:extLst>
              <a:ext uri="{FF2B5EF4-FFF2-40B4-BE49-F238E27FC236}">
                <a16:creationId xmlns:a16="http://schemas.microsoft.com/office/drawing/2014/main" id="{C469FCD2-8D2F-ED41-76C3-0751374E3B25}"/>
              </a:ext>
            </a:extLst>
          </p:cNvPr>
          <p:cNvSpPr>
            <a:spLocks noGrp="1" noRot="1" noChangeAspect="1" noChangeArrowheads="1" noTextEdit="1"/>
          </p:cNvSpPr>
          <p:nvPr>
            <p:ph type="sldImg"/>
          </p:nvPr>
        </p:nvSpPr>
        <p:spPr>
          <a:ln/>
        </p:spPr>
      </p:sp>
      <p:sp>
        <p:nvSpPr>
          <p:cNvPr id="661507" name="Rectangle 3">
            <a:extLst>
              <a:ext uri="{FF2B5EF4-FFF2-40B4-BE49-F238E27FC236}">
                <a16:creationId xmlns:a16="http://schemas.microsoft.com/office/drawing/2014/main" id="{4C607450-2361-8DD6-10B9-C70427AFF44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B21CC4C-26FE-9C71-66DE-EAF34683771C}"/>
              </a:ext>
            </a:extLst>
          </p:cNvPr>
          <p:cNvSpPr>
            <a:spLocks noGrp="1" noChangeArrowheads="1"/>
          </p:cNvSpPr>
          <p:nvPr>
            <p:ph type="sldNum" sz="quarter" idx="5"/>
          </p:nvPr>
        </p:nvSpPr>
        <p:spPr>
          <a:ln/>
        </p:spPr>
        <p:txBody>
          <a:bodyPr/>
          <a:lstStyle/>
          <a:p>
            <a:fld id="{CCA77EAA-43FA-4E54-9BD2-0293C3A6B717}" type="slidenum">
              <a:rPr lang="en-US" altLang="en-US"/>
              <a:pPr/>
              <a:t>4</a:t>
            </a:fld>
            <a:endParaRPr lang="en-US" altLang="en-US"/>
          </a:p>
        </p:txBody>
      </p:sp>
      <p:sp>
        <p:nvSpPr>
          <p:cNvPr id="621570" name="Rectangle 2">
            <a:extLst>
              <a:ext uri="{FF2B5EF4-FFF2-40B4-BE49-F238E27FC236}">
                <a16:creationId xmlns:a16="http://schemas.microsoft.com/office/drawing/2014/main" id="{01BB298E-47D8-15CD-780C-55819799A8BF}"/>
              </a:ext>
            </a:extLst>
          </p:cNvPr>
          <p:cNvSpPr>
            <a:spLocks noGrp="1" noRot="1" noChangeAspect="1" noChangeArrowheads="1" noTextEdit="1"/>
          </p:cNvSpPr>
          <p:nvPr>
            <p:ph type="sldImg"/>
          </p:nvPr>
        </p:nvSpPr>
        <p:spPr>
          <a:ln/>
        </p:spPr>
      </p:sp>
      <p:sp>
        <p:nvSpPr>
          <p:cNvPr id="621571" name="Rectangle 3">
            <a:extLst>
              <a:ext uri="{FF2B5EF4-FFF2-40B4-BE49-F238E27FC236}">
                <a16:creationId xmlns:a16="http://schemas.microsoft.com/office/drawing/2014/main" id="{6E7B6704-7994-2B48-04F4-A55F4B21A6C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98812D6-FFB9-0CC2-2E89-D0DC8E3E5BD7}"/>
              </a:ext>
            </a:extLst>
          </p:cNvPr>
          <p:cNvSpPr>
            <a:spLocks noGrp="1" noChangeArrowheads="1"/>
          </p:cNvSpPr>
          <p:nvPr>
            <p:ph type="sldNum" sz="quarter" idx="5"/>
          </p:nvPr>
        </p:nvSpPr>
        <p:spPr>
          <a:ln/>
        </p:spPr>
        <p:txBody>
          <a:bodyPr/>
          <a:lstStyle/>
          <a:p>
            <a:fld id="{022AD077-E19F-4645-867B-29F0EDF65EEF}" type="slidenum">
              <a:rPr lang="en-US" altLang="en-US"/>
              <a:pPr/>
              <a:t>40</a:t>
            </a:fld>
            <a:endParaRPr lang="en-US" altLang="en-US"/>
          </a:p>
        </p:txBody>
      </p:sp>
      <p:sp>
        <p:nvSpPr>
          <p:cNvPr id="662530" name="Rectangle 2">
            <a:extLst>
              <a:ext uri="{FF2B5EF4-FFF2-40B4-BE49-F238E27FC236}">
                <a16:creationId xmlns:a16="http://schemas.microsoft.com/office/drawing/2014/main" id="{71DE7702-7F86-C757-2956-8A06E3ECA0DD}"/>
              </a:ext>
            </a:extLst>
          </p:cNvPr>
          <p:cNvSpPr>
            <a:spLocks noGrp="1" noRot="1" noChangeAspect="1" noChangeArrowheads="1" noTextEdit="1"/>
          </p:cNvSpPr>
          <p:nvPr>
            <p:ph type="sldImg"/>
          </p:nvPr>
        </p:nvSpPr>
        <p:spPr>
          <a:ln/>
        </p:spPr>
      </p:sp>
      <p:sp>
        <p:nvSpPr>
          <p:cNvPr id="662531" name="Rectangle 3">
            <a:extLst>
              <a:ext uri="{FF2B5EF4-FFF2-40B4-BE49-F238E27FC236}">
                <a16:creationId xmlns:a16="http://schemas.microsoft.com/office/drawing/2014/main" id="{EA4608A0-1419-D67C-D7B2-8F45930EFF2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1F877F4-6CE6-B0EF-1A00-D673BAD969D8}"/>
              </a:ext>
            </a:extLst>
          </p:cNvPr>
          <p:cNvSpPr>
            <a:spLocks noGrp="1" noChangeArrowheads="1"/>
          </p:cNvSpPr>
          <p:nvPr>
            <p:ph type="sldNum" sz="quarter" idx="5"/>
          </p:nvPr>
        </p:nvSpPr>
        <p:spPr>
          <a:ln/>
        </p:spPr>
        <p:txBody>
          <a:bodyPr/>
          <a:lstStyle/>
          <a:p>
            <a:fld id="{663BEE56-58DC-400C-95FF-C3E9BD50418C}" type="slidenum">
              <a:rPr lang="en-US" altLang="en-US"/>
              <a:pPr/>
              <a:t>41</a:t>
            </a:fld>
            <a:endParaRPr lang="en-US" altLang="en-US"/>
          </a:p>
        </p:txBody>
      </p:sp>
      <p:sp>
        <p:nvSpPr>
          <p:cNvPr id="663554" name="Rectangle 2">
            <a:extLst>
              <a:ext uri="{FF2B5EF4-FFF2-40B4-BE49-F238E27FC236}">
                <a16:creationId xmlns:a16="http://schemas.microsoft.com/office/drawing/2014/main" id="{A55DC2CE-9901-6F07-C8BD-795A57CF8C4C}"/>
              </a:ext>
            </a:extLst>
          </p:cNvPr>
          <p:cNvSpPr>
            <a:spLocks noGrp="1" noRot="1" noChangeAspect="1" noChangeArrowheads="1" noTextEdit="1"/>
          </p:cNvSpPr>
          <p:nvPr>
            <p:ph type="sldImg"/>
          </p:nvPr>
        </p:nvSpPr>
        <p:spPr>
          <a:ln/>
        </p:spPr>
      </p:sp>
      <p:sp>
        <p:nvSpPr>
          <p:cNvPr id="663555" name="Rectangle 3">
            <a:extLst>
              <a:ext uri="{FF2B5EF4-FFF2-40B4-BE49-F238E27FC236}">
                <a16:creationId xmlns:a16="http://schemas.microsoft.com/office/drawing/2014/main" id="{F930F6B4-B9A3-CEB4-8F04-0AF71B5C7F6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E8A1C3-7540-CEC0-696D-5E4E18267F75}"/>
              </a:ext>
            </a:extLst>
          </p:cNvPr>
          <p:cNvSpPr>
            <a:spLocks noGrp="1" noChangeArrowheads="1"/>
          </p:cNvSpPr>
          <p:nvPr>
            <p:ph type="sldNum" sz="quarter" idx="5"/>
          </p:nvPr>
        </p:nvSpPr>
        <p:spPr>
          <a:ln/>
        </p:spPr>
        <p:txBody>
          <a:bodyPr/>
          <a:lstStyle/>
          <a:p>
            <a:fld id="{BB708E2A-6377-437E-9121-20D61404A234}" type="slidenum">
              <a:rPr lang="en-US" altLang="en-US"/>
              <a:pPr/>
              <a:t>42</a:t>
            </a:fld>
            <a:endParaRPr lang="en-US" altLang="en-US"/>
          </a:p>
        </p:txBody>
      </p:sp>
      <p:sp>
        <p:nvSpPr>
          <p:cNvPr id="664578" name="Rectangle 2">
            <a:extLst>
              <a:ext uri="{FF2B5EF4-FFF2-40B4-BE49-F238E27FC236}">
                <a16:creationId xmlns:a16="http://schemas.microsoft.com/office/drawing/2014/main" id="{F472B4B0-9C54-75B0-70C5-4BC36FAD42F1}"/>
              </a:ext>
            </a:extLst>
          </p:cNvPr>
          <p:cNvSpPr>
            <a:spLocks noGrp="1" noRot="1" noChangeAspect="1" noChangeArrowheads="1" noTextEdit="1"/>
          </p:cNvSpPr>
          <p:nvPr>
            <p:ph type="sldImg"/>
          </p:nvPr>
        </p:nvSpPr>
        <p:spPr>
          <a:ln/>
        </p:spPr>
      </p:sp>
      <p:sp>
        <p:nvSpPr>
          <p:cNvPr id="664579" name="Rectangle 3">
            <a:extLst>
              <a:ext uri="{FF2B5EF4-FFF2-40B4-BE49-F238E27FC236}">
                <a16:creationId xmlns:a16="http://schemas.microsoft.com/office/drawing/2014/main" id="{A5B2023D-0634-A839-9173-ABDBC1BB757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F2194C6-9377-D093-1475-48C1325B4CEB}"/>
              </a:ext>
            </a:extLst>
          </p:cNvPr>
          <p:cNvSpPr>
            <a:spLocks noGrp="1" noChangeArrowheads="1"/>
          </p:cNvSpPr>
          <p:nvPr>
            <p:ph type="sldNum" sz="quarter" idx="5"/>
          </p:nvPr>
        </p:nvSpPr>
        <p:spPr>
          <a:ln/>
        </p:spPr>
        <p:txBody>
          <a:bodyPr/>
          <a:lstStyle/>
          <a:p>
            <a:fld id="{A8920AAC-6E29-4D2D-8F83-FE16B75313C9}" type="slidenum">
              <a:rPr lang="en-US" altLang="en-US"/>
              <a:pPr/>
              <a:t>43</a:t>
            </a:fld>
            <a:endParaRPr lang="en-US" altLang="en-US"/>
          </a:p>
        </p:txBody>
      </p:sp>
      <p:sp>
        <p:nvSpPr>
          <p:cNvPr id="665602" name="Rectangle 2">
            <a:extLst>
              <a:ext uri="{FF2B5EF4-FFF2-40B4-BE49-F238E27FC236}">
                <a16:creationId xmlns:a16="http://schemas.microsoft.com/office/drawing/2014/main" id="{9DEB5C1B-10E1-251D-F667-6E5073B7AE0A}"/>
              </a:ext>
            </a:extLst>
          </p:cNvPr>
          <p:cNvSpPr>
            <a:spLocks noGrp="1" noRot="1" noChangeAspect="1" noChangeArrowheads="1" noTextEdit="1"/>
          </p:cNvSpPr>
          <p:nvPr>
            <p:ph type="sldImg"/>
          </p:nvPr>
        </p:nvSpPr>
        <p:spPr>
          <a:ln/>
        </p:spPr>
      </p:sp>
      <p:sp>
        <p:nvSpPr>
          <p:cNvPr id="665603" name="Rectangle 3">
            <a:extLst>
              <a:ext uri="{FF2B5EF4-FFF2-40B4-BE49-F238E27FC236}">
                <a16:creationId xmlns:a16="http://schemas.microsoft.com/office/drawing/2014/main" id="{A8E15EED-5845-913B-2D34-30592B6F3F6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24866B-50CE-E368-0706-8F291B8E168C}"/>
              </a:ext>
            </a:extLst>
          </p:cNvPr>
          <p:cNvSpPr>
            <a:spLocks noGrp="1" noChangeArrowheads="1"/>
          </p:cNvSpPr>
          <p:nvPr>
            <p:ph type="sldNum" sz="quarter" idx="5"/>
          </p:nvPr>
        </p:nvSpPr>
        <p:spPr>
          <a:ln/>
        </p:spPr>
        <p:txBody>
          <a:bodyPr/>
          <a:lstStyle/>
          <a:p>
            <a:fld id="{540F46E8-C172-4EC1-836C-49A78716AC99}" type="slidenum">
              <a:rPr lang="en-US" altLang="en-US"/>
              <a:pPr/>
              <a:t>44</a:t>
            </a:fld>
            <a:endParaRPr lang="en-US" altLang="en-US"/>
          </a:p>
        </p:txBody>
      </p:sp>
      <p:sp>
        <p:nvSpPr>
          <p:cNvPr id="666626" name="Rectangle 2">
            <a:extLst>
              <a:ext uri="{FF2B5EF4-FFF2-40B4-BE49-F238E27FC236}">
                <a16:creationId xmlns:a16="http://schemas.microsoft.com/office/drawing/2014/main" id="{CAA9D032-53F1-CC6F-EEDF-EE3CABCFBA6E}"/>
              </a:ext>
            </a:extLst>
          </p:cNvPr>
          <p:cNvSpPr>
            <a:spLocks noGrp="1" noRot="1" noChangeAspect="1" noChangeArrowheads="1" noTextEdit="1"/>
          </p:cNvSpPr>
          <p:nvPr>
            <p:ph type="sldImg"/>
          </p:nvPr>
        </p:nvSpPr>
        <p:spPr>
          <a:ln/>
        </p:spPr>
      </p:sp>
      <p:sp>
        <p:nvSpPr>
          <p:cNvPr id="666627" name="Rectangle 3">
            <a:extLst>
              <a:ext uri="{FF2B5EF4-FFF2-40B4-BE49-F238E27FC236}">
                <a16:creationId xmlns:a16="http://schemas.microsoft.com/office/drawing/2014/main" id="{8328C151-FC1A-D868-4B76-65DBD58FB62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F74683-5866-426E-4AD8-1DB5CF9A354D}"/>
              </a:ext>
            </a:extLst>
          </p:cNvPr>
          <p:cNvSpPr>
            <a:spLocks noGrp="1" noChangeArrowheads="1"/>
          </p:cNvSpPr>
          <p:nvPr>
            <p:ph type="sldNum" sz="quarter" idx="5"/>
          </p:nvPr>
        </p:nvSpPr>
        <p:spPr>
          <a:ln/>
        </p:spPr>
        <p:txBody>
          <a:bodyPr/>
          <a:lstStyle/>
          <a:p>
            <a:fld id="{93C9F8BF-A77C-4571-A8C0-B735D8D26CA8}" type="slidenum">
              <a:rPr lang="en-US" altLang="en-US"/>
              <a:pPr/>
              <a:t>45</a:t>
            </a:fld>
            <a:endParaRPr lang="en-US" altLang="en-US"/>
          </a:p>
        </p:txBody>
      </p:sp>
      <p:sp>
        <p:nvSpPr>
          <p:cNvPr id="667650" name="Rectangle 2">
            <a:extLst>
              <a:ext uri="{FF2B5EF4-FFF2-40B4-BE49-F238E27FC236}">
                <a16:creationId xmlns:a16="http://schemas.microsoft.com/office/drawing/2014/main" id="{F72476F1-951C-888C-AE85-4F4823FFA121}"/>
              </a:ext>
            </a:extLst>
          </p:cNvPr>
          <p:cNvSpPr>
            <a:spLocks noGrp="1" noRot="1" noChangeAspect="1" noChangeArrowheads="1" noTextEdit="1"/>
          </p:cNvSpPr>
          <p:nvPr>
            <p:ph type="sldImg"/>
          </p:nvPr>
        </p:nvSpPr>
        <p:spPr>
          <a:ln/>
        </p:spPr>
      </p:sp>
      <p:sp>
        <p:nvSpPr>
          <p:cNvPr id="667651" name="Rectangle 3">
            <a:extLst>
              <a:ext uri="{FF2B5EF4-FFF2-40B4-BE49-F238E27FC236}">
                <a16:creationId xmlns:a16="http://schemas.microsoft.com/office/drawing/2014/main" id="{0F6CB618-AAFF-0B46-75CF-BB42165655D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A36D0BA-B567-9275-E744-E59545C152A2}"/>
              </a:ext>
            </a:extLst>
          </p:cNvPr>
          <p:cNvSpPr>
            <a:spLocks noGrp="1" noChangeArrowheads="1"/>
          </p:cNvSpPr>
          <p:nvPr>
            <p:ph type="sldNum" sz="quarter" idx="5"/>
          </p:nvPr>
        </p:nvSpPr>
        <p:spPr>
          <a:ln/>
        </p:spPr>
        <p:txBody>
          <a:bodyPr/>
          <a:lstStyle/>
          <a:p>
            <a:fld id="{F8DF97B9-457E-41D4-B9D4-0C8FD571D025}" type="slidenum">
              <a:rPr lang="en-US" altLang="en-US"/>
              <a:pPr/>
              <a:t>46</a:t>
            </a:fld>
            <a:endParaRPr lang="en-US" altLang="en-US"/>
          </a:p>
        </p:txBody>
      </p:sp>
      <p:sp>
        <p:nvSpPr>
          <p:cNvPr id="668674" name="Rectangle 2">
            <a:extLst>
              <a:ext uri="{FF2B5EF4-FFF2-40B4-BE49-F238E27FC236}">
                <a16:creationId xmlns:a16="http://schemas.microsoft.com/office/drawing/2014/main" id="{CB45982A-9E58-9509-3B4F-371C8E03C373}"/>
              </a:ext>
            </a:extLst>
          </p:cNvPr>
          <p:cNvSpPr>
            <a:spLocks noGrp="1" noRot="1" noChangeAspect="1" noChangeArrowheads="1" noTextEdit="1"/>
          </p:cNvSpPr>
          <p:nvPr>
            <p:ph type="sldImg"/>
          </p:nvPr>
        </p:nvSpPr>
        <p:spPr>
          <a:ln/>
        </p:spPr>
      </p:sp>
      <p:sp>
        <p:nvSpPr>
          <p:cNvPr id="668675" name="Rectangle 3">
            <a:extLst>
              <a:ext uri="{FF2B5EF4-FFF2-40B4-BE49-F238E27FC236}">
                <a16:creationId xmlns:a16="http://schemas.microsoft.com/office/drawing/2014/main" id="{1D7F519E-162F-33C5-D7E7-4DF4D6FECD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03321A-FD5F-1A3B-40FD-1C37271D18DB}"/>
              </a:ext>
            </a:extLst>
          </p:cNvPr>
          <p:cNvSpPr>
            <a:spLocks noGrp="1" noChangeArrowheads="1"/>
          </p:cNvSpPr>
          <p:nvPr>
            <p:ph type="sldNum" sz="quarter" idx="5"/>
          </p:nvPr>
        </p:nvSpPr>
        <p:spPr>
          <a:ln/>
        </p:spPr>
        <p:txBody>
          <a:bodyPr/>
          <a:lstStyle/>
          <a:p>
            <a:fld id="{FF2EDE0D-6858-4C17-A045-A843A2C2EEF5}" type="slidenum">
              <a:rPr lang="en-US" altLang="en-US"/>
              <a:pPr/>
              <a:t>47</a:t>
            </a:fld>
            <a:endParaRPr lang="en-US" altLang="en-US"/>
          </a:p>
        </p:txBody>
      </p:sp>
      <p:sp>
        <p:nvSpPr>
          <p:cNvPr id="669698" name="Rectangle 2">
            <a:extLst>
              <a:ext uri="{FF2B5EF4-FFF2-40B4-BE49-F238E27FC236}">
                <a16:creationId xmlns:a16="http://schemas.microsoft.com/office/drawing/2014/main" id="{CA6FD48E-2BFD-6FDB-C5DD-8DBB22C51F4D}"/>
              </a:ext>
            </a:extLst>
          </p:cNvPr>
          <p:cNvSpPr>
            <a:spLocks noGrp="1" noRot="1" noChangeAspect="1" noChangeArrowheads="1" noTextEdit="1"/>
          </p:cNvSpPr>
          <p:nvPr>
            <p:ph type="sldImg"/>
          </p:nvPr>
        </p:nvSpPr>
        <p:spPr>
          <a:ln/>
        </p:spPr>
      </p:sp>
      <p:sp>
        <p:nvSpPr>
          <p:cNvPr id="669699" name="Rectangle 3">
            <a:extLst>
              <a:ext uri="{FF2B5EF4-FFF2-40B4-BE49-F238E27FC236}">
                <a16:creationId xmlns:a16="http://schemas.microsoft.com/office/drawing/2014/main" id="{0B357F2F-E3EB-B9DE-0F09-44EFC43E87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A6FCC8F-BBF1-AFE4-75C4-6CD55D8CE801}"/>
              </a:ext>
            </a:extLst>
          </p:cNvPr>
          <p:cNvSpPr>
            <a:spLocks noGrp="1" noChangeArrowheads="1"/>
          </p:cNvSpPr>
          <p:nvPr>
            <p:ph type="sldNum" sz="quarter" idx="5"/>
          </p:nvPr>
        </p:nvSpPr>
        <p:spPr>
          <a:ln/>
        </p:spPr>
        <p:txBody>
          <a:bodyPr/>
          <a:lstStyle/>
          <a:p>
            <a:fld id="{6FCE755E-E95E-4B43-A1EC-9472EA1510EE}" type="slidenum">
              <a:rPr lang="en-US" altLang="en-US"/>
              <a:pPr/>
              <a:t>48</a:t>
            </a:fld>
            <a:endParaRPr lang="en-US" altLang="en-US"/>
          </a:p>
        </p:txBody>
      </p:sp>
      <p:sp>
        <p:nvSpPr>
          <p:cNvPr id="670722" name="Rectangle 2">
            <a:extLst>
              <a:ext uri="{FF2B5EF4-FFF2-40B4-BE49-F238E27FC236}">
                <a16:creationId xmlns:a16="http://schemas.microsoft.com/office/drawing/2014/main" id="{3E9E96A0-2E81-A6A5-94F5-24BE743F1939}"/>
              </a:ext>
            </a:extLst>
          </p:cNvPr>
          <p:cNvSpPr>
            <a:spLocks noGrp="1" noRot="1" noChangeAspect="1" noChangeArrowheads="1" noTextEdit="1"/>
          </p:cNvSpPr>
          <p:nvPr>
            <p:ph type="sldImg"/>
          </p:nvPr>
        </p:nvSpPr>
        <p:spPr>
          <a:ln/>
        </p:spPr>
      </p:sp>
      <p:sp>
        <p:nvSpPr>
          <p:cNvPr id="670723" name="Rectangle 3">
            <a:extLst>
              <a:ext uri="{FF2B5EF4-FFF2-40B4-BE49-F238E27FC236}">
                <a16:creationId xmlns:a16="http://schemas.microsoft.com/office/drawing/2014/main" id="{9143C39C-5127-3BD4-9C46-239E49E0F62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06CE8FF-7C26-CDB8-79F5-7AB41FE8706F}"/>
              </a:ext>
            </a:extLst>
          </p:cNvPr>
          <p:cNvSpPr>
            <a:spLocks noGrp="1" noChangeArrowheads="1"/>
          </p:cNvSpPr>
          <p:nvPr>
            <p:ph type="sldNum" sz="quarter" idx="5"/>
          </p:nvPr>
        </p:nvSpPr>
        <p:spPr>
          <a:ln/>
        </p:spPr>
        <p:txBody>
          <a:bodyPr/>
          <a:lstStyle/>
          <a:p>
            <a:fld id="{A25B2B93-40F1-4DC0-B329-531492852610}" type="slidenum">
              <a:rPr lang="en-US" altLang="en-US"/>
              <a:pPr/>
              <a:t>49</a:t>
            </a:fld>
            <a:endParaRPr lang="en-US" altLang="en-US"/>
          </a:p>
        </p:txBody>
      </p:sp>
      <p:sp>
        <p:nvSpPr>
          <p:cNvPr id="671746" name="Rectangle 2">
            <a:extLst>
              <a:ext uri="{FF2B5EF4-FFF2-40B4-BE49-F238E27FC236}">
                <a16:creationId xmlns:a16="http://schemas.microsoft.com/office/drawing/2014/main" id="{DDDF0885-A328-AE7F-7C30-F10659524490}"/>
              </a:ext>
            </a:extLst>
          </p:cNvPr>
          <p:cNvSpPr>
            <a:spLocks noGrp="1" noRot="1" noChangeAspect="1" noChangeArrowheads="1" noTextEdit="1"/>
          </p:cNvSpPr>
          <p:nvPr>
            <p:ph type="sldImg"/>
          </p:nvPr>
        </p:nvSpPr>
        <p:spPr>
          <a:ln/>
        </p:spPr>
      </p:sp>
      <p:sp>
        <p:nvSpPr>
          <p:cNvPr id="671747" name="Rectangle 3">
            <a:extLst>
              <a:ext uri="{FF2B5EF4-FFF2-40B4-BE49-F238E27FC236}">
                <a16:creationId xmlns:a16="http://schemas.microsoft.com/office/drawing/2014/main" id="{72A5A743-0397-8B14-E43E-F7C6CEFFEC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D425139-C2C7-481C-B87D-D58D7B2C2654}"/>
              </a:ext>
            </a:extLst>
          </p:cNvPr>
          <p:cNvSpPr>
            <a:spLocks noGrp="1" noChangeArrowheads="1"/>
          </p:cNvSpPr>
          <p:nvPr>
            <p:ph type="sldNum" sz="quarter" idx="5"/>
          </p:nvPr>
        </p:nvSpPr>
        <p:spPr>
          <a:ln/>
        </p:spPr>
        <p:txBody>
          <a:bodyPr/>
          <a:lstStyle/>
          <a:p>
            <a:fld id="{EFD8515E-ECB8-4406-B652-F31C77BF103E}" type="slidenum">
              <a:rPr lang="en-US" altLang="en-US"/>
              <a:pPr/>
              <a:t>5</a:t>
            </a:fld>
            <a:endParaRPr lang="en-US" altLang="en-US"/>
          </a:p>
        </p:txBody>
      </p:sp>
      <p:sp>
        <p:nvSpPr>
          <p:cNvPr id="622594" name="Rectangle 2">
            <a:extLst>
              <a:ext uri="{FF2B5EF4-FFF2-40B4-BE49-F238E27FC236}">
                <a16:creationId xmlns:a16="http://schemas.microsoft.com/office/drawing/2014/main" id="{6D790BD2-F8A8-12FD-90A2-703F1ED8C01F}"/>
              </a:ext>
            </a:extLst>
          </p:cNvPr>
          <p:cNvSpPr>
            <a:spLocks noGrp="1" noRot="1" noChangeAspect="1" noChangeArrowheads="1" noTextEdit="1"/>
          </p:cNvSpPr>
          <p:nvPr>
            <p:ph type="sldImg"/>
          </p:nvPr>
        </p:nvSpPr>
        <p:spPr>
          <a:ln/>
        </p:spPr>
      </p:sp>
      <p:sp>
        <p:nvSpPr>
          <p:cNvPr id="622595" name="Rectangle 3">
            <a:extLst>
              <a:ext uri="{FF2B5EF4-FFF2-40B4-BE49-F238E27FC236}">
                <a16:creationId xmlns:a16="http://schemas.microsoft.com/office/drawing/2014/main" id="{2A3EC2F1-7493-1380-44D1-B2606043DBA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864818A-4AB0-C924-B91F-24D031AD84B4}"/>
              </a:ext>
            </a:extLst>
          </p:cNvPr>
          <p:cNvSpPr>
            <a:spLocks noGrp="1" noChangeArrowheads="1"/>
          </p:cNvSpPr>
          <p:nvPr>
            <p:ph type="sldNum" sz="quarter" idx="5"/>
          </p:nvPr>
        </p:nvSpPr>
        <p:spPr>
          <a:ln/>
        </p:spPr>
        <p:txBody>
          <a:bodyPr/>
          <a:lstStyle/>
          <a:p>
            <a:fld id="{1CF72304-9A98-484C-A6F5-DF35FCCF6D2E}" type="slidenum">
              <a:rPr lang="en-US" altLang="en-US"/>
              <a:pPr/>
              <a:t>50</a:t>
            </a:fld>
            <a:endParaRPr lang="en-US" altLang="en-US"/>
          </a:p>
        </p:txBody>
      </p:sp>
      <p:sp>
        <p:nvSpPr>
          <p:cNvPr id="240642" name="Rectangle 2">
            <a:extLst>
              <a:ext uri="{FF2B5EF4-FFF2-40B4-BE49-F238E27FC236}">
                <a16:creationId xmlns:a16="http://schemas.microsoft.com/office/drawing/2014/main" id="{8D4A0982-5343-2B43-2A57-CBCDDA51AE5E}"/>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40643" name="Rectangle 3">
            <a:extLst>
              <a:ext uri="{FF2B5EF4-FFF2-40B4-BE49-F238E27FC236}">
                <a16:creationId xmlns:a16="http://schemas.microsoft.com/office/drawing/2014/main" id="{6C371451-EDCB-D854-7358-1DB483644FD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2F78DF7-6FC9-1674-BD45-DAC03B3CE807}"/>
              </a:ext>
            </a:extLst>
          </p:cNvPr>
          <p:cNvSpPr>
            <a:spLocks noGrp="1" noChangeArrowheads="1"/>
          </p:cNvSpPr>
          <p:nvPr>
            <p:ph type="sldNum" sz="quarter" idx="5"/>
          </p:nvPr>
        </p:nvSpPr>
        <p:spPr>
          <a:ln/>
        </p:spPr>
        <p:txBody>
          <a:bodyPr/>
          <a:lstStyle/>
          <a:p>
            <a:fld id="{4B3E251D-5BC9-4CC7-99A1-87199F2BE237}" type="slidenum">
              <a:rPr lang="en-US" altLang="en-US"/>
              <a:pPr/>
              <a:t>51</a:t>
            </a:fld>
            <a:endParaRPr lang="en-US" altLang="en-US"/>
          </a:p>
        </p:txBody>
      </p:sp>
      <p:sp>
        <p:nvSpPr>
          <p:cNvPr id="236546" name="Rectangle 2">
            <a:extLst>
              <a:ext uri="{FF2B5EF4-FFF2-40B4-BE49-F238E27FC236}">
                <a16:creationId xmlns:a16="http://schemas.microsoft.com/office/drawing/2014/main" id="{7931DBAD-8B83-4A19-A05E-E25000128592}"/>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6547" name="Rectangle 3">
            <a:extLst>
              <a:ext uri="{FF2B5EF4-FFF2-40B4-BE49-F238E27FC236}">
                <a16:creationId xmlns:a16="http://schemas.microsoft.com/office/drawing/2014/main" id="{80F05700-B941-B83C-B0BB-BA91A9C82F3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B49ADDC-8742-B7D1-42D6-C246AD45410B}"/>
              </a:ext>
            </a:extLst>
          </p:cNvPr>
          <p:cNvSpPr>
            <a:spLocks noGrp="1" noChangeArrowheads="1"/>
          </p:cNvSpPr>
          <p:nvPr>
            <p:ph type="sldNum" sz="quarter" idx="5"/>
          </p:nvPr>
        </p:nvSpPr>
        <p:spPr>
          <a:ln/>
        </p:spPr>
        <p:txBody>
          <a:bodyPr/>
          <a:lstStyle/>
          <a:p>
            <a:fld id="{D5E0916A-4AFF-4E44-B997-A69666FC0EAD}" type="slidenum">
              <a:rPr lang="en-US" altLang="en-US"/>
              <a:pPr/>
              <a:t>52</a:t>
            </a:fld>
            <a:endParaRPr lang="en-US" altLang="en-US"/>
          </a:p>
        </p:txBody>
      </p:sp>
      <p:sp>
        <p:nvSpPr>
          <p:cNvPr id="672770" name="Rectangle 2">
            <a:extLst>
              <a:ext uri="{FF2B5EF4-FFF2-40B4-BE49-F238E27FC236}">
                <a16:creationId xmlns:a16="http://schemas.microsoft.com/office/drawing/2014/main" id="{E2A65CE0-3B6B-F7E0-1A5F-A47062E06B40}"/>
              </a:ext>
            </a:extLst>
          </p:cNvPr>
          <p:cNvSpPr>
            <a:spLocks noGrp="1" noRot="1" noChangeAspect="1" noChangeArrowheads="1" noTextEdit="1"/>
          </p:cNvSpPr>
          <p:nvPr>
            <p:ph type="sldImg"/>
          </p:nvPr>
        </p:nvSpPr>
        <p:spPr>
          <a:ln/>
        </p:spPr>
      </p:sp>
      <p:sp>
        <p:nvSpPr>
          <p:cNvPr id="672771" name="Rectangle 3">
            <a:extLst>
              <a:ext uri="{FF2B5EF4-FFF2-40B4-BE49-F238E27FC236}">
                <a16:creationId xmlns:a16="http://schemas.microsoft.com/office/drawing/2014/main" id="{DC31A227-8499-9653-0BBB-C3B7EBF0D2F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C515F5-8DE6-9101-7A66-62235A950D17}"/>
              </a:ext>
            </a:extLst>
          </p:cNvPr>
          <p:cNvSpPr>
            <a:spLocks noGrp="1" noChangeArrowheads="1"/>
          </p:cNvSpPr>
          <p:nvPr>
            <p:ph type="sldNum" sz="quarter" idx="5"/>
          </p:nvPr>
        </p:nvSpPr>
        <p:spPr>
          <a:ln/>
        </p:spPr>
        <p:txBody>
          <a:bodyPr/>
          <a:lstStyle/>
          <a:p>
            <a:fld id="{4282C2E0-2127-4F25-BB23-03893ADB2AB0}" type="slidenum">
              <a:rPr lang="en-US" altLang="en-US"/>
              <a:pPr/>
              <a:t>53</a:t>
            </a:fld>
            <a:endParaRPr lang="en-US" altLang="en-US"/>
          </a:p>
        </p:txBody>
      </p:sp>
      <p:sp>
        <p:nvSpPr>
          <p:cNvPr id="673794" name="Rectangle 2">
            <a:extLst>
              <a:ext uri="{FF2B5EF4-FFF2-40B4-BE49-F238E27FC236}">
                <a16:creationId xmlns:a16="http://schemas.microsoft.com/office/drawing/2014/main" id="{793ACD2C-AC1C-C397-256B-BFFF3D042245}"/>
              </a:ext>
            </a:extLst>
          </p:cNvPr>
          <p:cNvSpPr>
            <a:spLocks noGrp="1" noRot="1" noChangeAspect="1" noChangeArrowheads="1" noTextEdit="1"/>
          </p:cNvSpPr>
          <p:nvPr>
            <p:ph type="sldImg"/>
          </p:nvPr>
        </p:nvSpPr>
        <p:spPr>
          <a:ln/>
        </p:spPr>
      </p:sp>
      <p:sp>
        <p:nvSpPr>
          <p:cNvPr id="673795" name="Rectangle 3">
            <a:extLst>
              <a:ext uri="{FF2B5EF4-FFF2-40B4-BE49-F238E27FC236}">
                <a16:creationId xmlns:a16="http://schemas.microsoft.com/office/drawing/2014/main" id="{853E7851-807F-1600-741D-D43BED91AD3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BCD949-14CB-75CC-00A2-7BDF545A1FEF}"/>
              </a:ext>
            </a:extLst>
          </p:cNvPr>
          <p:cNvSpPr>
            <a:spLocks noGrp="1" noChangeArrowheads="1"/>
          </p:cNvSpPr>
          <p:nvPr>
            <p:ph type="sldNum" sz="quarter" idx="5"/>
          </p:nvPr>
        </p:nvSpPr>
        <p:spPr>
          <a:ln/>
        </p:spPr>
        <p:txBody>
          <a:bodyPr/>
          <a:lstStyle/>
          <a:p>
            <a:fld id="{427578C6-B32A-4817-84FA-BC98DF9110E5}" type="slidenum">
              <a:rPr lang="en-US" altLang="en-US"/>
              <a:pPr/>
              <a:t>54</a:t>
            </a:fld>
            <a:endParaRPr lang="en-US" altLang="en-US"/>
          </a:p>
        </p:txBody>
      </p:sp>
      <p:sp>
        <p:nvSpPr>
          <p:cNvPr id="674818" name="Rectangle 2">
            <a:extLst>
              <a:ext uri="{FF2B5EF4-FFF2-40B4-BE49-F238E27FC236}">
                <a16:creationId xmlns:a16="http://schemas.microsoft.com/office/drawing/2014/main" id="{C5F65BAD-EB3C-1DDF-3266-B3E54580D57D}"/>
              </a:ext>
            </a:extLst>
          </p:cNvPr>
          <p:cNvSpPr>
            <a:spLocks noGrp="1" noRot="1" noChangeAspect="1" noChangeArrowheads="1" noTextEdit="1"/>
          </p:cNvSpPr>
          <p:nvPr>
            <p:ph type="sldImg"/>
          </p:nvPr>
        </p:nvSpPr>
        <p:spPr>
          <a:ln/>
        </p:spPr>
      </p:sp>
      <p:sp>
        <p:nvSpPr>
          <p:cNvPr id="674819" name="Rectangle 3">
            <a:extLst>
              <a:ext uri="{FF2B5EF4-FFF2-40B4-BE49-F238E27FC236}">
                <a16:creationId xmlns:a16="http://schemas.microsoft.com/office/drawing/2014/main" id="{01310F82-116D-A0DE-EC02-39C1D0516DD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D85AFBB-8203-CA68-D220-04345331B7DC}"/>
              </a:ext>
            </a:extLst>
          </p:cNvPr>
          <p:cNvSpPr>
            <a:spLocks noGrp="1" noChangeArrowheads="1"/>
          </p:cNvSpPr>
          <p:nvPr>
            <p:ph type="sldNum" sz="quarter" idx="5"/>
          </p:nvPr>
        </p:nvSpPr>
        <p:spPr>
          <a:ln/>
        </p:spPr>
        <p:txBody>
          <a:bodyPr/>
          <a:lstStyle/>
          <a:p>
            <a:fld id="{2FEDBF2A-63F6-44D5-9B42-E2D46B21DA8D}" type="slidenum">
              <a:rPr lang="en-US" altLang="en-US"/>
              <a:pPr/>
              <a:t>55</a:t>
            </a:fld>
            <a:endParaRPr lang="en-US" altLang="en-US"/>
          </a:p>
        </p:txBody>
      </p:sp>
      <p:sp>
        <p:nvSpPr>
          <p:cNvPr id="675842" name="Rectangle 2">
            <a:extLst>
              <a:ext uri="{FF2B5EF4-FFF2-40B4-BE49-F238E27FC236}">
                <a16:creationId xmlns:a16="http://schemas.microsoft.com/office/drawing/2014/main" id="{7E5E6D2D-9BFA-8F99-191F-39FA1965554B}"/>
              </a:ext>
            </a:extLst>
          </p:cNvPr>
          <p:cNvSpPr>
            <a:spLocks noGrp="1" noRot="1" noChangeAspect="1" noChangeArrowheads="1" noTextEdit="1"/>
          </p:cNvSpPr>
          <p:nvPr>
            <p:ph type="sldImg"/>
          </p:nvPr>
        </p:nvSpPr>
        <p:spPr>
          <a:ln/>
        </p:spPr>
      </p:sp>
      <p:sp>
        <p:nvSpPr>
          <p:cNvPr id="675843" name="Rectangle 3">
            <a:extLst>
              <a:ext uri="{FF2B5EF4-FFF2-40B4-BE49-F238E27FC236}">
                <a16:creationId xmlns:a16="http://schemas.microsoft.com/office/drawing/2014/main" id="{02FE24A0-B63A-2D2B-1F3B-C2BAC128DF9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14545F5-AAFF-D37F-6663-C633D1C12080}"/>
              </a:ext>
            </a:extLst>
          </p:cNvPr>
          <p:cNvSpPr>
            <a:spLocks noGrp="1" noChangeArrowheads="1"/>
          </p:cNvSpPr>
          <p:nvPr>
            <p:ph type="sldNum" sz="quarter" idx="5"/>
          </p:nvPr>
        </p:nvSpPr>
        <p:spPr>
          <a:ln/>
        </p:spPr>
        <p:txBody>
          <a:bodyPr/>
          <a:lstStyle/>
          <a:p>
            <a:fld id="{94157EE1-86E1-4364-B70D-35A791F359E0}" type="slidenum">
              <a:rPr lang="en-US" altLang="en-US"/>
              <a:pPr/>
              <a:t>56</a:t>
            </a:fld>
            <a:endParaRPr lang="en-US" altLang="en-US"/>
          </a:p>
        </p:txBody>
      </p:sp>
      <p:sp>
        <p:nvSpPr>
          <p:cNvPr id="676866" name="Rectangle 2">
            <a:extLst>
              <a:ext uri="{FF2B5EF4-FFF2-40B4-BE49-F238E27FC236}">
                <a16:creationId xmlns:a16="http://schemas.microsoft.com/office/drawing/2014/main" id="{852D1660-C7AC-46CB-FB72-2A4B588079A2}"/>
              </a:ext>
            </a:extLst>
          </p:cNvPr>
          <p:cNvSpPr>
            <a:spLocks noGrp="1" noRot="1" noChangeAspect="1" noChangeArrowheads="1" noTextEdit="1"/>
          </p:cNvSpPr>
          <p:nvPr>
            <p:ph type="sldImg"/>
          </p:nvPr>
        </p:nvSpPr>
        <p:spPr>
          <a:ln/>
        </p:spPr>
      </p:sp>
      <p:sp>
        <p:nvSpPr>
          <p:cNvPr id="676867" name="Rectangle 3">
            <a:extLst>
              <a:ext uri="{FF2B5EF4-FFF2-40B4-BE49-F238E27FC236}">
                <a16:creationId xmlns:a16="http://schemas.microsoft.com/office/drawing/2014/main" id="{1CA8E952-B07C-4665-63F5-CFE8FD0AB94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6C65BFD-8C39-3D26-F6A5-B85963FF41E1}"/>
              </a:ext>
            </a:extLst>
          </p:cNvPr>
          <p:cNvSpPr>
            <a:spLocks noGrp="1" noChangeArrowheads="1"/>
          </p:cNvSpPr>
          <p:nvPr>
            <p:ph type="sldNum" sz="quarter" idx="5"/>
          </p:nvPr>
        </p:nvSpPr>
        <p:spPr>
          <a:ln/>
        </p:spPr>
        <p:txBody>
          <a:bodyPr/>
          <a:lstStyle/>
          <a:p>
            <a:fld id="{C3151E36-5168-472C-97E3-80E2BAA6E3B1}" type="slidenum">
              <a:rPr lang="en-US" altLang="en-US"/>
              <a:pPr/>
              <a:t>57</a:t>
            </a:fld>
            <a:endParaRPr lang="en-US" altLang="en-US"/>
          </a:p>
        </p:txBody>
      </p:sp>
      <p:sp>
        <p:nvSpPr>
          <p:cNvPr id="677890" name="Rectangle 2">
            <a:extLst>
              <a:ext uri="{FF2B5EF4-FFF2-40B4-BE49-F238E27FC236}">
                <a16:creationId xmlns:a16="http://schemas.microsoft.com/office/drawing/2014/main" id="{02B54A14-6984-EFF9-4F0F-794892141E58}"/>
              </a:ext>
            </a:extLst>
          </p:cNvPr>
          <p:cNvSpPr>
            <a:spLocks noGrp="1" noRot="1" noChangeAspect="1" noChangeArrowheads="1" noTextEdit="1"/>
          </p:cNvSpPr>
          <p:nvPr>
            <p:ph type="sldImg"/>
          </p:nvPr>
        </p:nvSpPr>
        <p:spPr>
          <a:ln/>
        </p:spPr>
      </p:sp>
      <p:sp>
        <p:nvSpPr>
          <p:cNvPr id="677891" name="Rectangle 3">
            <a:extLst>
              <a:ext uri="{FF2B5EF4-FFF2-40B4-BE49-F238E27FC236}">
                <a16:creationId xmlns:a16="http://schemas.microsoft.com/office/drawing/2014/main" id="{483EF052-6C33-BC96-CC7C-A0AEF691CBE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7C7D8D5-5AC3-D31B-18C6-328CF49B31F1}"/>
              </a:ext>
            </a:extLst>
          </p:cNvPr>
          <p:cNvSpPr>
            <a:spLocks noGrp="1" noChangeArrowheads="1"/>
          </p:cNvSpPr>
          <p:nvPr>
            <p:ph type="sldNum" sz="quarter" idx="5"/>
          </p:nvPr>
        </p:nvSpPr>
        <p:spPr>
          <a:ln/>
        </p:spPr>
        <p:txBody>
          <a:bodyPr/>
          <a:lstStyle/>
          <a:p>
            <a:fld id="{E0880A4D-0484-480A-ACCE-9800CCF5B958}" type="slidenum">
              <a:rPr lang="en-US" altLang="en-US"/>
              <a:pPr/>
              <a:t>58</a:t>
            </a:fld>
            <a:endParaRPr lang="en-US" altLang="en-US"/>
          </a:p>
        </p:txBody>
      </p:sp>
      <p:sp>
        <p:nvSpPr>
          <p:cNvPr id="678914" name="Rectangle 2">
            <a:extLst>
              <a:ext uri="{FF2B5EF4-FFF2-40B4-BE49-F238E27FC236}">
                <a16:creationId xmlns:a16="http://schemas.microsoft.com/office/drawing/2014/main" id="{804D53FE-DC2C-1498-B770-B8C38B385B09}"/>
              </a:ext>
            </a:extLst>
          </p:cNvPr>
          <p:cNvSpPr>
            <a:spLocks noGrp="1" noRot="1" noChangeAspect="1" noChangeArrowheads="1" noTextEdit="1"/>
          </p:cNvSpPr>
          <p:nvPr>
            <p:ph type="sldImg"/>
          </p:nvPr>
        </p:nvSpPr>
        <p:spPr>
          <a:ln/>
        </p:spPr>
      </p:sp>
      <p:sp>
        <p:nvSpPr>
          <p:cNvPr id="678915" name="Rectangle 3">
            <a:extLst>
              <a:ext uri="{FF2B5EF4-FFF2-40B4-BE49-F238E27FC236}">
                <a16:creationId xmlns:a16="http://schemas.microsoft.com/office/drawing/2014/main" id="{83627038-A65E-279F-0526-CB2E02B94CF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0E2AB55-96F9-EC4F-82C3-BE766E4A7BD6}"/>
              </a:ext>
            </a:extLst>
          </p:cNvPr>
          <p:cNvSpPr>
            <a:spLocks noGrp="1" noChangeArrowheads="1"/>
          </p:cNvSpPr>
          <p:nvPr>
            <p:ph type="sldNum" sz="quarter" idx="5"/>
          </p:nvPr>
        </p:nvSpPr>
        <p:spPr>
          <a:ln/>
        </p:spPr>
        <p:txBody>
          <a:bodyPr/>
          <a:lstStyle/>
          <a:p>
            <a:fld id="{BF3E1A7B-BC21-43D5-B982-12097CC2FF53}" type="slidenum">
              <a:rPr lang="en-US" altLang="en-US"/>
              <a:pPr/>
              <a:t>59</a:t>
            </a:fld>
            <a:endParaRPr lang="en-US" altLang="en-US"/>
          </a:p>
        </p:txBody>
      </p:sp>
      <p:sp>
        <p:nvSpPr>
          <p:cNvPr id="679938" name="Rectangle 2">
            <a:extLst>
              <a:ext uri="{FF2B5EF4-FFF2-40B4-BE49-F238E27FC236}">
                <a16:creationId xmlns:a16="http://schemas.microsoft.com/office/drawing/2014/main" id="{85CA21D9-FA5B-0CEA-F486-FA8492517005}"/>
              </a:ext>
            </a:extLst>
          </p:cNvPr>
          <p:cNvSpPr>
            <a:spLocks noGrp="1" noRot="1" noChangeAspect="1" noChangeArrowheads="1" noTextEdit="1"/>
          </p:cNvSpPr>
          <p:nvPr>
            <p:ph type="sldImg"/>
          </p:nvPr>
        </p:nvSpPr>
        <p:spPr>
          <a:ln/>
        </p:spPr>
      </p:sp>
      <p:sp>
        <p:nvSpPr>
          <p:cNvPr id="679939" name="Rectangle 3">
            <a:extLst>
              <a:ext uri="{FF2B5EF4-FFF2-40B4-BE49-F238E27FC236}">
                <a16:creationId xmlns:a16="http://schemas.microsoft.com/office/drawing/2014/main" id="{7BC01C03-71EB-316C-04D5-7771F7D30AC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2183BB-A418-B57B-F68D-CAD3153E6CDF}"/>
              </a:ext>
            </a:extLst>
          </p:cNvPr>
          <p:cNvSpPr>
            <a:spLocks noGrp="1" noChangeArrowheads="1"/>
          </p:cNvSpPr>
          <p:nvPr>
            <p:ph type="sldNum" sz="quarter" idx="5"/>
          </p:nvPr>
        </p:nvSpPr>
        <p:spPr>
          <a:ln/>
        </p:spPr>
        <p:txBody>
          <a:bodyPr/>
          <a:lstStyle/>
          <a:p>
            <a:fld id="{DEEC52B5-2C44-4D84-8099-2C5A79FB8998}" type="slidenum">
              <a:rPr lang="en-US" altLang="en-US"/>
              <a:pPr/>
              <a:t>6</a:t>
            </a:fld>
            <a:endParaRPr lang="en-US" altLang="en-US"/>
          </a:p>
        </p:txBody>
      </p:sp>
      <p:sp>
        <p:nvSpPr>
          <p:cNvPr id="627714" name="Rectangle 2">
            <a:extLst>
              <a:ext uri="{FF2B5EF4-FFF2-40B4-BE49-F238E27FC236}">
                <a16:creationId xmlns:a16="http://schemas.microsoft.com/office/drawing/2014/main" id="{4CBD2D1D-5B52-B752-0D79-BD3FF25DA243}"/>
              </a:ext>
            </a:extLst>
          </p:cNvPr>
          <p:cNvSpPr>
            <a:spLocks noGrp="1" noRot="1" noChangeAspect="1" noChangeArrowheads="1" noTextEdit="1"/>
          </p:cNvSpPr>
          <p:nvPr>
            <p:ph type="sldImg"/>
          </p:nvPr>
        </p:nvSpPr>
        <p:spPr>
          <a:ln/>
        </p:spPr>
      </p:sp>
      <p:sp>
        <p:nvSpPr>
          <p:cNvPr id="627715" name="Rectangle 3">
            <a:extLst>
              <a:ext uri="{FF2B5EF4-FFF2-40B4-BE49-F238E27FC236}">
                <a16:creationId xmlns:a16="http://schemas.microsoft.com/office/drawing/2014/main" id="{696454DA-2C77-248D-035F-29933481ABD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88E64D-AB32-9A94-936E-BE5B56818F94}"/>
              </a:ext>
            </a:extLst>
          </p:cNvPr>
          <p:cNvSpPr>
            <a:spLocks noGrp="1" noChangeArrowheads="1"/>
          </p:cNvSpPr>
          <p:nvPr>
            <p:ph type="sldNum" sz="quarter" idx="5"/>
          </p:nvPr>
        </p:nvSpPr>
        <p:spPr>
          <a:ln/>
        </p:spPr>
        <p:txBody>
          <a:bodyPr/>
          <a:lstStyle/>
          <a:p>
            <a:fld id="{69CECB39-32C6-45F3-966E-B47C6EF9AFEB}" type="slidenum">
              <a:rPr lang="en-US" altLang="en-US"/>
              <a:pPr/>
              <a:t>60</a:t>
            </a:fld>
            <a:endParaRPr lang="en-US" altLang="en-US"/>
          </a:p>
        </p:txBody>
      </p:sp>
      <p:sp>
        <p:nvSpPr>
          <p:cNvPr id="680962" name="Rectangle 2">
            <a:extLst>
              <a:ext uri="{FF2B5EF4-FFF2-40B4-BE49-F238E27FC236}">
                <a16:creationId xmlns:a16="http://schemas.microsoft.com/office/drawing/2014/main" id="{71F2F458-839E-5AF5-A5E5-719058F21466}"/>
              </a:ext>
            </a:extLst>
          </p:cNvPr>
          <p:cNvSpPr>
            <a:spLocks noGrp="1" noRot="1" noChangeAspect="1" noChangeArrowheads="1" noTextEdit="1"/>
          </p:cNvSpPr>
          <p:nvPr>
            <p:ph type="sldImg"/>
          </p:nvPr>
        </p:nvSpPr>
        <p:spPr>
          <a:ln/>
        </p:spPr>
      </p:sp>
      <p:sp>
        <p:nvSpPr>
          <p:cNvPr id="680963" name="Rectangle 3">
            <a:extLst>
              <a:ext uri="{FF2B5EF4-FFF2-40B4-BE49-F238E27FC236}">
                <a16:creationId xmlns:a16="http://schemas.microsoft.com/office/drawing/2014/main" id="{968AF82C-1424-0DCF-6379-4801D50B4E4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9D2DF12-F91C-9B4C-447A-7EF142D323C6}"/>
              </a:ext>
            </a:extLst>
          </p:cNvPr>
          <p:cNvSpPr>
            <a:spLocks noGrp="1" noChangeArrowheads="1"/>
          </p:cNvSpPr>
          <p:nvPr>
            <p:ph type="sldNum" sz="quarter" idx="5"/>
          </p:nvPr>
        </p:nvSpPr>
        <p:spPr>
          <a:ln/>
        </p:spPr>
        <p:txBody>
          <a:bodyPr/>
          <a:lstStyle/>
          <a:p>
            <a:fld id="{D7E7A015-AAFB-4AF8-A4B9-F47187EA761B}" type="slidenum">
              <a:rPr lang="en-US" altLang="en-US"/>
              <a:pPr/>
              <a:t>61</a:t>
            </a:fld>
            <a:endParaRPr lang="en-US" altLang="en-US"/>
          </a:p>
        </p:txBody>
      </p:sp>
      <p:sp>
        <p:nvSpPr>
          <p:cNvPr id="289794" name="Rectangle 2">
            <a:extLst>
              <a:ext uri="{FF2B5EF4-FFF2-40B4-BE49-F238E27FC236}">
                <a16:creationId xmlns:a16="http://schemas.microsoft.com/office/drawing/2014/main" id="{0B0E59DD-AE79-48B9-85F9-2CE4173FCE86}"/>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9795" name="Rectangle 3">
            <a:extLst>
              <a:ext uri="{FF2B5EF4-FFF2-40B4-BE49-F238E27FC236}">
                <a16:creationId xmlns:a16="http://schemas.microsoft.com/office/drawing/2014/main" id="{4F057336-F7DA-07E2-4956-3E3D50405A6D}"/>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74B672A-2AD1-0FC8-CC5A-8037EB072C7A}"/>
              </a:ext>
            </a:extLst>
          </p:cNvPr>
          <p:cNvSpPr>
            <a:spLocks noGrp="1" noChangeArrowheads="1"/>
          </p:cNvSpPr>
          <p:nvPr>
            <p:ph type="sldNum" sz="quarter" idx="5"/>
          </p:nvPr>
        </p:nvSpPr>
        <p:spPr>
          <a:ln/>
        </p:spPr>
        <p:txBody>
          <a:bodyPr/>
          <a:lstStyle/>
          <a:p>
            <a:fld id="{A51ECC0C-9545-4727-A6D6-7E2C42F50666}" type="slidenum">
              <a:rPr lang="en-US" altLang="en-US"/>
              <a:pPr/>
              <a:t>62</a:t>
            </a:fld>
            <a:endParaRPr lang="en-US" altLang="en-US"/>
          </a:p>
        </p:txBody>
      </p:sp>
      <p:sp>
        <p:nvSpPr>
          <p:cNvPr id="681986" name="Rectangle 2">
            <a:extLst>
              <a:ext uri="{FF2B5EF4-FFF2-40B4-BE49-F238E27FC236}">
                <a16:creationId xmlns:a16="http://schemas.microsoft.com/office/drawing/2014/main" id="{B8EB2BA7-4D07-1590-4332-DA223FC0B6A9}"/>
              </a:ext>
            </a:extLst>
          </p:cNvPr>
          <p:cNvSpPr>
            <a:spLocks noGrp="1" noRot="1" noChangeAspect="1" noChangeArrowheads="1" noTextEdit="1"/>
          </p:cNvSpPr>
          <p:nvPr>
            <p:ph type="sldImg"/>
          </p:nvPr>
        </p:nvSpPr>
        <p:spPr>
          <a:ln/>
        </p:spPr>
      </p:sp>
      <p:sp>
        <p:nvSpPr>
          <p:cNvPr id="681987" name="Rectangle 3">
            <a:extLst>
              <a:ext uri="{FF2B5EF4-FFF2-40B4-BE49-F238E27FC236}">
                <a16:creationId xmlns:a16="http://schemas.microsoft.com/office/drawing/2014/main" id="{E02DF189-B3D4-4D89-AEA9-654E259E13A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7EF3B2-E3BF-512F-3769-73E9685360C4}"/>
              </a:ext>
            </a:extLst>
          </p:cNvPr>
          <p:cNvSpPr>
            <a:spLocks noGrp="1" noChangeArrowheads="1"/>
          </p:cNvSpPr>
          <p:nvPr>
            <p:ph type="sldNum" sz="quarter" idx="5"/>
          </p:nvPr>
        </p:nvSpPr>
        <p:spPr>
          <a:ln/>
        </p:spPr>
        <p:txBody>
          <a:bodyPr/>
          <a:lstStyle/>
          <a:p>
            <a:fld id="{07191B42-C85B-489D-B1DF-156D76BFBADD}" type="slidenum">
              <a:rPr lang="en-US" altLang="en-US"/>
              <a:pPr/>
              <a:t>63</a:t>
            </a:fld>
            <a:endParaRPr lang="en-US" altLang="en-US"/>
          </a:p>
        </p:txBody>
      </p:sp>
      <p:sp>
        <p:nvSpPr>
          <p:cNvPr id="683010" name="Rectangle 2">
            <a:extLst>
              <a:ext uri="{FF2B5EF4-FFF2-40B4-BE49-F238E27FC236}">
                <a16:creationId xmlns:a16="http://schemas.microsoft.com/office/drawing/2014/main" id="{691F716A-F06D-634F-22A8-681BD7356C5C}"/>
              </a:ext>
            </a:extLst>
          </p:cNvPr>
          <p:cNvSpPr>
            <a:spLocks noGrp="1" noRot="1" noChangeAspect="1" noChangeArrowheads="1" noTextEdit="1"/>
          </p:cNvSpPr>
          <p:nvPr>
            <p:ph type="sldImg"/>
          </p:nvPr>
        </p:nvSpPr>
        <p:spPr>
          <a:ln/>
        </p:spPr>
      </p:sp>
      <p:sp>
        <p:nvSpPr>
          <p:cNvPr id="683011" name="Rectangle 3">
            <a:extLst>
              <a:ext uri="{FF2B5EF4-FFF2-40B4-BE49-F238E27FC236}">
                <a16:creationId xmlns:a16="http://schemas.microsoft.com/office/drawing/2014/main" id="{A83F4B0F-C1FA-1AA6-DFF9-54C1CB2A401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E5D60FF-3E55-6834-1408-880DFA5116C2}"/>
              </a:ext>
            </a:extLst>
          </p:cNvPr>
          <p:cNvSpPr>
            <a:spLocks noGrp="1" noChangeArrowheads="1"/>
          </p:cNvSpPr>
          <p:nvPr>
            <p:ph type="sldNum" sz="quarter" idx="5"/>
          </p:nvPr>
        </p:nvSpPr>
        <p:spPr>
          <a:ln/>
        </p:spPr>
        <p:txBody>
          <a:bodyPr/>
          <a:lstStyle/>
          <a:p>
            <a:fld id="{396FDBC9-ABFB-4529-A90A-52ABB1BE7F94}" type="slidenum">
              <a:rPr lang="en-US" altLang="en-US"/>
              <a:pPr/>
              <a:t>64</a:t>
            </a:fld>
            <a:endParaRPr lang="en-US" altLang="en-US"/>
          </a:p>
        </p:txBody>
      </p:sp>
      <p:sp>
        <p:nvSpPr>
          <p:cNvPr id="684034" name="Rectangle 2">
            <a:extLst>
              <a:ext uri="{FF2B5EF4-FFF2-40B4-BE49-F238E27FC236}">
                <a16:creationId xmlns:a16="http://schemas.microsoft.com/office/drawing/2014/main" id="{41525D12-50A3-530A-7A41-93351C946A83}"/>
              </a:ext>
            </a:extLst>
          </p:cNvPr>
          <p:cNvSpPr>
            <a:spLocks noGrp="1" noRot="1" noChangeAspect="1" noChangeArrowheads="1" noTextEdit="1"/>
          </p:cNvSpPr>
          <p:nvPr>
            <p:ph type="sldImg"/>
          </p:nvPr>
        </p:nvSpPr>
        <p:spPr>
          <a:ln/>
        </p:spPr>
      </p:sp>
      <p:sp>
        <p:nvSpPr>
          <p:cNvPr id="684035" name="Rectangle 3">
            <a:extLst>
              <a:ext uri="{FF2B5EF4-FFF2-40B4-BE49-F238E27FC236}">
                <a16:creationId xmlns:a16="http://schemas.microsoft.com/office/drawing/2014/main" id="{45614B53-CF3D-A5D4-D565-518A056F10F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CD0B41-9470-0D54-8F6C-BE85304617D6}"/>
              </a:ext>
            </a:extLst>
          </p:cNvPr>
          <p:cNvSpPr>
            <a:spLocks noGrp="1" noChangeArrowheads="1"/>
          </p:cNvSpPr>
          <p:nvPr>
            <p:ph type="sldNum" sz="quarter" idx="5"/>
          </p:nvPr>
        </p:nvSpPr>
        <p:spPr>
          <a:ln/>
        </p:spPr>
        <p:txBody>
          <a:bodyPr/>
          <a:lstStyle/>
          <a:p>
            <a:fld id="{A490ECCB-8B04-4A86-94E0-82BB5C4CD4B8}" type="slidenum">
              <a:rPr lang="en-US" altLang="en-US"/>
              <a:pPr/>
              <a:t>65</a:t>
            </a:fld>
            <a:endParaRPr lang="en-US" altLang="en-US"/>
          </a:p>
        </p:txBody>
      </p:sp>
      <p:sp>
        <p:nvSpPr>
          <p:cNvPr id="685058" name="Rectangle 2">
            <a:extLst>
              <a:ext uri="{FF2B5EF4-FFF2-40B4-BE49-F238E27FC236}">
                <a16:creationId xmlns:a16="http://schemas.microsoft.com/office/drawing/2014/main" id="{F4ECC67F-40CB-A37F-8574-BAFDCEC5CC5C}"/>
              </a:ext>
            </a:extLst>
          </p:cNvPr>
          <p:cNvSpPr>
            <a:spLocks noGrp="1" noRot="1" noChangeAspect="1" noChangeArrowheads="1" noTextEdit="1"/>
          </p:cNvSpPr>
          <p:nvPr>
            <p:ph type="sldImg"/>
          </p:nvPr>
        </p:nvSpPr>
        <p:spPr>
          <a:ln/>
        </p:spPr>
      </p:sp>
      <p:sp>
        <p:nvSpPr>
          <p:cNvPr id="685059" name="Rectangle 3">
            <a:extLst>
              <a:ext uri="{FF2B5EF4-FFF2-40B4-BE49-F238E27FC236}">
                <a16:creationId xmlns:a16="http://schemas.microsoft.com/office/drawing/2014/main" id="{AEE9AF11-516C-9845-8527-C5D8333452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428FC4F-814F-A53F-8C59-D9F3BF94E6B8}"/>
              </a:ext>
            </a:extLst>
          </p:cNvPr>
          <p:cNvSpPr>
            <a:spLocks noGrp="1" noChangeArrowheads="1"/>
          </p:cNvSpPr>
          <p:nvPr>
            <p:ph type="sldNum" sz="quarter" idx="5"/>
          </p:nvPr>
        </p:nvSpPr>
        <p:spPr>
          <a:ln/>
        </p:spPr>
        <p:txBody>
          <a:bodyPr/>
          <a:lstStyle/>
          <a:p>
            <a:fld id="{EB64B209-1875-4E87-ABA8-695437507AF6}" type="slidenum">
              <a:rPr lang="en-US" altLang="en-US"/>
              <a:pPr/>
              <a:t>66</a:t>
            </a:fld>
            <a:endParaRPr lang="en-US" altLang="en-US"/>
          </a:p>
        </p:txBody>
      </p:sp>
      <p:sp>
        <p:nvSpPr>
          <p:cNvPr id="686082" name="Rectangle 2">
            <a:extLst>
              <a:ext uri="{FF2B5EF4-FFF2-40B4-BE49-F238E27FC236}">
                <a16:creationId xmlns:a16="http://schemas.microsoft.com/office/drawing/2014/main" id="{AF0F5FB9-8119-5371-2D0D-EC9F1F6E3614}"/>
              </a:ext>
            </a:extLst>
          </p:cNvPr>
          <p:cNvSpPr>
            <a:spLocks noGrp="1" noRot="1" noChangeAspect="1" noChangeArrowheads="1" noTextEdit="1"/>
          </p:cNvSpPr>
          <p:nvPr>
            <p:ph type="sldImg"/>
          </p:nvPr>
        </p:nvSpPr>
        <p:spPr>
          <a:ln/>
        </p:spPr>
      </p:sp>
      <p:sp>
        <p:nvSpPr>
          <p:cNvPr id="686083" name="Rectangle 3">
            <a:extLst>
              <a:ext uri="{FF2B5EF4-FFF2-40B4-BE49-F238E27FC236}">
                <a16:creationId xmlns:a16="http://schemas.microsoft.com/office/drawing/2014/main" id="{6C6E84BB-1BE5-44E4-335E-44C543391C2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6A8231-EC35-E25E-CE75-BFAABFF291C0}"/>
              </a:ext>
            </a:extLst>
          </p:cNvPr>
          <p:cNvSpPr>
            <a:spLocks noGrp="1" noChangeArrowheads="1"/>
          </p:cNvSpPr>
          <p:nvPr>
            <p:ph type="sldNum" sz="quarter" idx="5"/>
          </p:nvPr>
        </p:nvSpPr>
        <p:spPr>
          <a:ln/>
        </p:spPr>
        <p:txBody>
          <a:bodyPr/>
          <a:lstStyle/>
          <a:p>
            <a:fld id="{E822A0CF-E051-4505-9B2D-D2EDE4CFD556}" type="slidenum">
              <a:rPr lang="en-US" altLang="en-US"/>
              <a:pPr/>
              <a:t>67</a:t>
            </a:fld>
            <a:endParaRPr lang="en-US" altLang="en-US"/>
          </a:p>
        </p:txBody>
      </p:sp>
      <p:sp>
        <p:nvSpPr>
          <p:cNvPr id="687106" name="Rectangle 2">
            <a:extLst>
              <a:ext uri="{FF2B5EF4-FFF2-40B4-BE49-F238E27FC236}">
                <a16:creationId xmlns:a16="http://schemas.microsoft.com/office/drawing/2014/main" id="{AAF5D379-E117-73E6-D073-62BA86888506}"/>
              </a:ext>
            </a:extLst>
          </p:cNvPr>
          <p:cNvSpPr>
            <a:spLocks noGrp="1" noRot="1" noChangeAspect="1" noChangeArrowheads="1" noTextEdit="1"/>
          </p:cNvSpPr>
          <p:nvPr>
            <p:ph type="sldImg"/>
          </p:nvPr>
        </p:nvSpPr>
        <p:spPr>
          <a:ln/>
        </p:spPr>
      </p:sp>
      <p:sp>
        <p:nvSpPr>
          <p:cNvPr id="687107" name="Rectangle 3">
            <a:extLst>
              <a:ext uri="{FF2B5EF4-FFF2-40B4-BE49-F238E27FC236}">
                <a16:creationId xmlns:a16="http://schemas.microsoft.com/office/drawing/2014/main" id="{4A5BA675-42F1-3EB6-0440-352824B4767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D35B05-C6AD-C107-520B-31872DE288C6}"/>
              </a:ext>
            </a:extLst>
          </p:cNvPr>
          <p:cNvSpPr>
            <a:spLocks noGrp="1" noChangeArrowheads="1"/>
          </p:cNvSpPr>
          <p:nvPr>
            <p:ph type="sldNum" sz="quarter" idx="5"/>
          </p:nvPr>
        </p:nvSpPr>
        <p:spPr>
          <a:ln/>
        </p:spPr>
        <p:txBody>
          <a:bodyPr/>
          <a:lstStyle/>
          <a:p>
            <a:fld id="{9455BC97-A134-429F-B792-76CE96BFC6DA}" type="slidenum">
              <a:rPr lang="en-US" altLang="en-US"/>
              <a:pPr/>
              <a:t>68</a:t>
            </a:fld>
            <a:endParaRPr lang="en-US" altLang="en-US"/>
          </a:p>
        </p:txBody>
      </p:sp>
      <p:sp>
        <p:nvSpPr>
          <p:cNvPr id="688130" name="Rectangle 2">
            <a:extLst>
              <a:ext uri="{FF2B5EF4-FFF2-40B4-BE49-F238E27FC236}">
                <a16:creationId xmlns:a16="http://schemas.microsoft.com/office/drawing/2014/main" id="{2036EB99-47C4-8609-AD49-EE7B3C159FE0}"/>
              </a:ext>
            </a:extLst>
          </p:cNvPr>
          <p:cNvSpPr>
            <a:spLocks noGrp="1" noRot="1" noChangeAspect="1" noChangeArrowheads="1" noTextEdit="1"/>
          </p:cNvSpPr>
          <p:nvPr>
            <p:ph type="sldImg"/>
          </p:nvPr>
        </p:nvSpPr>
        <p:spPr>
          <a:ln/>
        </p:spPr>
      </p:sp>
      <p:sp>
        <p:nvSpPr>
          <p:cNvPr id="688131" name="Rectangle 3">
            <a:extLst>
              <a:ext uri="{FF2B5EF4-FFF2-40B4-BE49-F238E27FC236}">
                <a16:creationId xmlns:a16="http://schemas.microsoft.com/office/drawing/2014/main" id="{42BEFEEC-8ACD-363E-719A-154485C4363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76B586-B3DE-1E22-5A83-F0CB2B0BD95B}"/>
              </a:ext>
            </a:extLst>
          </p:cNvPr>
          <p:cNvSpPr>
            <a:spLocks noGrp="1" noChangeArrowheads="1"/>
          </p:cNvSpPr>
          <p:nvPr>
            <p:ph type="sldNum" sz="quarter" idx="5"/>
          </p:nvPr>
        </p:nvSpPr>
        <p:spPr>
          <a:ln/>
        </p:spPr>
        <p:txBody>
          <a:bodyPr/>
          <a:lstStyle/>
          <a:p>
            <a:fld id="{473CB727-7845-45CE-87D7-FC70A691BC85}" type="slidenum">
              <a:rPr lang="en-US" altLang="en-US"/>
              <a:pPr/>
              <a:t>69</a:t>
            </a:fld>
            <a:endParaRPr lang="en-US" altLang="en-US"/>
          </a:p>
        </p:txBody>
      </p:sp>
      <p:sp>
        <p:nvSpPr>
          <p:cNvPr id="689154" name="Rectangle 2">
            <a:extLst>
              <a:ext uri="{FF2B5EF4-FFF2-40B4-BE49-F238E27FC236}">
                <a16:creationId xmlns:a16="http://schemas.microsoft.com/office/drawing/2014/main" id="{56C47F41-D293-2D8F-C8DA-5D9484EA26CE}"/>
              </a:ext>
            </a:extLst>
          </p:cNvPr>
          <p:cNvSpPr>
            <a:spLocks noGrp="1" noRot="1" noChangeAspect="1" noChangeArrowheads="1" noTextEdit="1"/>
          </p:cNvSpPr>
          <p:nvPr>
            <p:ph type="sldImg"/>
          </p:nvPr>
        </p:nvSpPr>
        <p:spPr>
          <a:ln/>
        </p:spPr>
      </p:sp>
      <p:sp>
        <p:nvSpPr>
          <p:cNvPr id="689155" name="Rectangle 3">
            <a:extLst>
              <a:ext uri="{FF2B5EF4-FFF2-40B4-BE49-F238E27FC236}">
                <a16:creationId xmlns:a16="http://schemas.microsoft.com/office/drawing/2014/main" id="{5B0D6930-DFE9-8FCA-79FA-3C0A240A3B4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A1B7833-B3DA-6729-D33B-384E6C3C32EB}"/>
              </a:ext>
            </a:extLst>
          </p:cNvPr>
          <p:cNvSpPr>
            <a:spLocks noGrp="1" noChangeArrowheads="1"/>
          </p:cNvSpPr>
          <p:nvPr>
            <p:ph type="sldNum" sz="quarter" idx="5"/>
          </p:nvPr>
        </p:nvSpPr>
        <p:spPr>
          <a:ln/>
        </p:spPr>
        <p:txBody>
          <a:bodyPr/>
          <a:lstStyle/>
          <a:p>
            <a:fld id="{78912106-3E09-4712-B166-C5F324E27CC0}" type="slidenum">
              <a:rPr lang="en-US" altLang="en-US"/>
              <a:pPr/>
              <a:t>7</a:t>
            </a:fld>
            <a:endParaRPr lang="en-US" altLang="en-US"/>
          </a:p>
        </p:txBody>
      </p:sp>
      <p:sp>
        <p:nvSpPr>
          <p:cNvPr id="628738" name="Rectangle 2">
            <a:extLst>
              <a:ext uri="{FF2B5EF4-FFF2-40B4-BE49-F238E27FC236}">
                <a16:creationId xmlns:a16="http://schemas.microsoft.com/office/drawing/2014/main" id="{A7B0021A-B03C-4564-7DEB-831316506EBB}"/>
              </a:ext>
            </a:extLst>
          </p:cNvPr>
          <p:cNvSpPr>
            <a:spLocks noGrp="1" noRot="1" noChangeAspect="1" noChangeArrowheads="1" noTextEdit="1"/>
          </p:cNvSpPr>
          <p:nvPr>
            <p:ph type="sldImg"/>
          </p:nvPr>
        </p:nvSpPr>
        <p:spPr>
          <a:ln/>
        </p:spPr>
      </p:sp>
      <p:sp>
        <p:nvSpPr>
          <p:cNvPr id="628739" name="Rectangle 3">
            <a:extLst>
              <a:ext uri="{FF2B5EF4-FFF2-40B4-BE49-F238E27FC236}">
                <a16:creationId xmlns:a16="http://schemas.microsoft.com/office/drawing/2014/main" id="{825B1230-0E2E-DA47-7F4D-E075328BC3E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B6AB2B9-AEB3-4919-55BA-06C46EC6BC43}"/>
              </a:ext>
            </a:extLst>
          </p:cNvPr>
          <p:cNvSpPr>
            <a:spLocks noGrp="1" noChangeArrowheads="1"/>
          </p:cNvSpPr>
          <p:nvPr>
            <p:ph type="sldNum" sz="quarter" idx="5"/>
          </p:nvPr>
        </p:nvSpPr>
        <p:spPr>
          <a:ln/>
        </p:spPr>
        <p:txBody>
          <a:bodyPr/>
          <a:lstStyle/>
          <a:p>
            <a:fld id="{BF37C0C6-773B-4921-80F2-26396A3807B7}" type="slidenum">
              <a:rPr lang="en-US" altLang="en-US"/>
              <a:pPr/>
              <a:t>70</a:t>
            </a:fld>
            <a:endParaRPr lang="en-US" altLang="en-US"/>
          </a:p>
        </p:txBody>
      </p:sp>
      <p:sp>
        <p:nvSpPr>
          <p:cNvPr id="690178" name="Rectangle 2">
            <a:extLst>
              <a:ext uri="{FF2B5EF4-FFF2-40B4-BE49-F238E27FC236}">
                <a16:creationId xmlns:a16="http://schemas.microsoft.com/office/drawing/2014/main" id="{919A3FED-3EBE-6EC1-FC84-EE63862A8933}"/>
              </a:ext>
            </a:extLst>
          </p:cNvPr>
          <p:cNvSpPr>
            <a:spLocks noGrp="1" noRot="1" noChangeAspect="1" noChangeArrowheads="1" noTextEdit="1"/>
          </p:cNvSpPr>
          <p:nvPr>
            <p:ph type="sldImg"/>
          </p:nvPr>
        </p:nvSpPr>
        <p:spPr>
          <a:ln/>
        </p:spPr>
      </p:sp>
      <p:sp>
        <p:nvSpPr>
          <p:cNvPr id="690179" name="Rectangle 3">
            <a:extLst>
              <a:ext uri="{FF2B5EF4-FFF2-40B4-BE49-F238E27FC236}">
                <a16:creationId xmlns:a16="http://schemas.microsoft.com/office/drawing/2014/main" id="{A163B9A3-A93C-B503-B733-75A8A052E9B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7159B2-CBCC-17BB-C212-B2E501144459}"/>
              </a:ext>
            </a:extLst>
          </p:cNvPr>
          <p:cNvSpPr>
            <a:spLocks noGrp="1" noChangeArrowheads="1"/>
          </p:cNvSpPr>
          <p:nvPr>
            <p:ph type="sldNum" sz="quarter" idx="5"/>
          </p:nvPr>
        </p:nvSpPr>
        <p:spPr>
          <a:ln/>
        </p:spPr>
        <p:txBody>
          <a:bodyPr/>
          <a:lstStyle/>
          <a:p>
            <a:fld id="{C8A69E5E-198F-40AE-8A9B-1800E3D4A005}" type="slidenum">
              <a:rPr lang="en-US" altLang="en-US"/>
              <a:pPr/>
              <a:t>71</a:t>
            </a:fld>
            <a:endParaRPr lang="en-US" altLang="en-US"/>
          </a:p>
        </p:txBody>
      </p:sp>
      <p:sp>
        <p:nvSpPr>
          <p:cNvPr id="691202" name="Rectangle 2">
            <a:extLst>
              <a:ext uri="{FF2B5EF4-FFF2-40B4-BE49-F238E27FC236}">
                <a16:creationId xmlns:a16="http://schemas.microsoft.com/office/drawing/2014/main" id="{B85B78E9-6FBA-F060-4A51-F829ECC4109B}"/>
              </a:ext>
            </a:extLst>
          </p:cNvPr>
          <p:cNvSpPr>
            <a:spLocks noGrp="1" noRot="1" noChangeAspect="1" noChangeArrowheads="1" noTextEdit="1"/>
          </p:cNvSpPr>
          <p:nvPr>
            <p:ph type="sldImg"/>
          </p:nvPr>
        </p:nvSpPr>
        <p:spPr>
          <a:ln/>
        </p:spPr>
      </p:sp>
      <p:sp>
        <p:nvSpPr>
          <p:cNvPr id="691203" name="Rectangle 3">
            <a:extLst>
              <a:ext uri="{FF2B5EF4-FFF2-40B4-BE49-F238E27FC236}">
                <a16:creationId xmlns:a16="http://schemas.microsoft.com/office/drawing/2014/main" id="{935F420E-3A06-6B3F-15C1-6395EE90EA9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52B24D8-F16D-30A5-25BA-03F8B4949A67}"/>
              </a:ext>
            </a:extLst>
          </p:cNvPr>
          <p:cNvSpPr>
            <a:spLocks noGrp="1" noChangeArrowheads="1"/>
          </p:cNvSpPr>
          <p:nvPr>
            <p:ph type="sldNum" sz="quarter" idx="5"/>
          </p:nvPr>
        </p:nvSpPr>
        <p:spPr>
          <a:ln/>
        </p:spPr>
        <p:txBody>
          <a:bodyPr/>
          <a:lstStyle/>
          <a:p>
            <a:fld id="{466F3F19-6BE9-489B-A3F5-907434012E62}" type="slidenum">
              <a:rPr lang="en-US" altLang="en-US"/>
              <a:pPr/>
              <a:t>72</a:t>
            </a:fld>
            <a:endParaRPr lang="en-US" altLang="en-US"/>
          </a:p>
        </p:txBody>
      </p:sp>
      <p:sp>
        <p:nvSpPr>
          <p:cNvPr id="692226" name="Rectangle 2">
            <a:extLst>
              <a:ext uri="{FF2B5EF4-FFF2-40B4-BE49-F238E27FC236}">
                <a16:creationId xmlns:a16="http://schemas.microsoft.com/office/drawing/2014/main" id="{3B5A70A5-966A-2B40-C46D-B80BE3716AC9}"/>
              </a:ext>
            </a:extLst>
          </p:cNvPr>
          <p:cNvSpPr>
            <a:spLocks noGrp="1" noRot="1" noChangeAspect="1" noChangeArrowheads="1" noTextEdit="1"/>
          </p:cNvSpPr>
          <p:nvPr>
            <p:ph type="sldImg"/>
          </p:nvPr>
        </p:nvSpPr>
        <p:spPr>
          <a:ln/>
        </p:spPr>
      </p:sp>
      <p:sp>
        <p:nvSpPr>
          <p:cNvPr id="692227" name="Rectangle 3">
            <a:extLst>
              <a:ext uri="{FF2B5EF4-FFF2-40B4-BE49-F238E27FC236}">
                <a16:creationId xmlns:a16="http://schemas.microsoft.com/office/drawing/2014/main" id="{1712C5C1-5A71-12D6-766D-953C9A3494A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F623C63-4277-B68F-B5AB-C9D63CE48866}"/>
              </a:ext>
            </a:extLst>
          </p:cNvPr>
          <p:cNvSpPr>
            <a:spLocks noGrp="1" noChangeArrowheads="1"/>
          </p:cNvSpPr>
          <p:nvPr>
            <p:ph type="sldNum" sz="quarter" idx="5"/>
          </p:nvPr>
        </p:nvSpPr>
        <p:spPr>
          <a:ln/>
        </p:spPr>
        <p:txBody>
          <a:bodyPr/>
          <a:lstStyle/>
          <a:p>
            <a:fld id="{E9DF5DDD-D425-49F9-AECE-F8FC628EB758}" type="slidenum">
              <a:rPr lang="en-US" altLang="en-US"/>
              <a:pPr/>
              <a:t>73</a:t>
            </a:fld>
            <a:endParaRPr lang="en-US" altLang="en-US"/>
          </a:p>
        </p:txBody>
      </p:sp>
      <p:sp>
        <p:nvSpPr>
          <p:cNvPr id="693250" name="Rectangle 2">
            <a:extLst>
              <a:ext uri="{FF2B5EF4-FFF2-40B4-BE49-F238E27FC236}">
                <a16:creationId xmlns:a16="http://schemas.microsoft.com/office/drawing/2014/main" id="{07D70930-863A-ABAB-8908-5ADC098D5965}"/>
              </a:ext>
            </a:extLst>
          </p:cNvPr>
          <p:cNvSpPr>
            <a:spLocks noGrp="1" noRot="1" noChangeAspect="1" noChangeArrowheads="1" noTextEdit="1"/>
          </p:cNvSpPr>
          <p:nvPr>
            <p:ph type="sldImg"/>
          </p:nvPr>
        </p:nvSpPr>
        <p:spPr>
          <a:ln/>
        </p:spPr>
      </p:sp>
      <p:sp>
        <p:nvSpPr>
          <p:cNvPr id="693251" name="Rectangle 3">
            <a:extLst>
              <a:ext uri="{FF2B5EF4-FFF2-40B4-BE49-F238E27FC236}">
                <a16:creationId xmlns:a16="http://schemas.microsoft.com/office/drawing/2014/main" id="{B96664D9-E626-F3BB-2459-80804341170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2D6CA83-0C78-5749-E11F-570C853F38A2}"/>
              </a:ext>
            </a:extLst>
          </p:cNvPr>
          <p:cNvSpPr>
            <a:spLocks noGrp="1" noChangeArrowheads="1"/>
          </p:cNvSpPr>
          <p:nvPr>
            <p:ph type="sldNum" sz="quarter" idx="5"/>
          </p:nvPr>
        </p:nvSpPr>
        <p:spPr>
          <a:ln/>
        </p:spPr>
        <p:txBody>
          <a:bodyPr/>
          <a:lstStyle/>
          <a:p>
            <a:fld id="{D7B3DA30-A39C-44DA-916D-CE92F4E3CB6E}" type="slidenum">
              <a:rPr lang="en-US" altLang="en-US"/>
              <a:pPr/>
              <a:t>74</a:t>
            </a:fld>
            <a:endParaRPr lang="en-US" altLang="en-US"/>
          </a:p>
        </p:txBody>
      </p:sp>
      <p:sp>
        <p:nvSpPr>
          <p:cNvPr id="694274" name="Rectangle 2">
            <a:extLst>
              <a:ext uri="{FF2B5EF4-FFF2-40B4-BE49-F238E27FC236}">
                <a16:creationId xmlns:a16="http://schemas.microsoft.com/office/drawing/2014/main" id="{971EA1B6-6530-2FB0-9CF4-A588AAABB151}"/>
              </a:ext>
            </a:extLst>
          </p:cNvPr>
          <p:cNvSpPr>
            <a:spLocks noGrp="1" noRot="1" noChangeAspect="1" noChangeArrowheads="1" noTextEdit="1"/>
          </p:cNvSpPr>
          <p:nvPr>
            <p:ph type="sldImg"/>
          </p:nvPr>
        </p:nvSpPr>
        <p:spPr>
          <a:ln/>
        </p:spPr>
      </p:sp>
      <p:sp>
        <p:nvSpPr>
          <p:cNvPr id="694275" name="Rectangle 3">
            <a:extLst>
              <a:ext uri="{FF2B5EF4-FFF2-40B4-BE49-F238E27FC236}">
                <a16:creationId xmlns:a16="http://schemas.microsoft.com/office/drawing/2014/main" id="{8982E3F0-4832-7083-D883-40B345B03D3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2941FEB-C09C-47B2-1993-A05FA6501C2E}"/>
              </a:ext>
            </a:extLst>
          </p:cNvPr>
          <p:cNvSpPr>
            <a:spLocks noGrp="1" noChangeArrowheads="1"/>
          </p:cNvSpPr>
          <p:nvPr>
            <p:ph type="sldNum" sz="quarter" idx="5"/>
          </p:nvPr>
        </p:nvSpPr>
        <p:spPr>
          <a:ln/>
        </p:spPr>
        <p:txBody>
          <a:bodyPr/>
          <a:lstStyle/>
          <a:p>
            <a:fld id="{26C11C47-FD4D-452C-8E79-840529E9E41B}" type="slidenum">
              <a:rPr lang="en-US" altLang="en-US"/>
              <a:pPr/>
              <a:t>75</a:t>
            </a:fld>
            <a:endParaRPr lang="en-US" altLang="en-US"/>
          </a:p>
        </p:txBody>
      </p:sp>
      <p:sp>
        <p:nvSpPr>
          <p:cNvPr id="695298" name="Rectangle 2">
            <a:extLst>
              <a:ext uri="{FF2B5EF4-FFF2-40B4-BE49-F238E27FC236}">
                <a16:creationId xmlns:a16="http://schemas.microsoft.com/office/drawing/2014/main" id="{40BF4567-7912-C9FA-3E7C-BC917CACF308}"/>
              </a:ext>
            </a:extLst>
          </p:cNvPr>
          <p:cNvSpPr>
            <a:spLocks noGrp="1" noRot="1" noChangeAspect="1" noChangeArrowheads="1" noTextEdit="1"/>
          </p:cNvSpPr>
          <p:nvPr>
            <p:ph type="sldImg"/>
          </p:nvPr>
        </p:nvSpPr>
        <p:spPr>
          <a:ln/>
        </p:spPr>
      </p:sp>
      <p:sp>
        <p:nvSpPr>
          <p:cNvPr id="695299" name="Rectangle 3">
            <a:extLst>
              <a:ext uri="{FF2B5EF4-FFF2-40B4-BE49-F238E27FC236}">
                <a16:creationId xmlns:a16="http://schemas.microsoft.com/office/drawing/2014/main" id="{1535E1B8-0366-DD38-C682-2BF1933B8D3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AFD71C2-48F8-B521-BDB6-05F470ED5DA6}"/>
              </a:ext>
            </a:extLst>
          </p:cNvPr>
          <p:cNvSpPr>
            <a:spLocks noGrp="1" noChangeArrowheads="1"/>
          </p:cNvSpPr>
          <p:nvPr>
            <p:ph type="sldNum" sz="quarter" idx="5"/>
          </p:nvPr>
        </p:nvSpPr>
        <p:spPr>
          <a:ln/>
        </p:spPr>
        <p:txBody>
          <a:bodyPr/>
          <a:lstStyle/>
          <a:p>
            <a:fld id="{BA885435-C71C-4E92-B8DB-4757241AEE1F}" type="slidenum">
              <a:rPr lang="en-US" altLang="en-US"/>
              <a:pPr/>
              <a:t>76</a:t>
            </a:fld>
            <a:endParaRPr lang="en-US" altLang="en-US"/>
          </a:p>
        </p:txBody>
      </p:sp>
      <p:sp>
        <p:nvSpPr>
          <p:cNvPr id="696322" name="Rectangle 2">
            <a:extLst>
              <a:ext uri="{FF2B5EF4-FFF2-40B4-BE49-F238E27FC236}">
                <a16:creationId xmlns:a16="http://schemas.microsoft.com/office/drawing/2014/main" id="{B8F8372A-0038-DB4F-4B0F-72AC4E61F24D}"/>
              </a:ext>
            </a:extLst>
          </p:cNvPr>
          <p:cNvSpPr>
            <a:spLocks noGrp="1" noRot="1" noChangeAspect="1" noChangeArrowheads="1" noTextEdit="1"/>
          </p:cNvSpPr>
          <p:nvPr>
            <p:ph type="sldImg"/>
          </p:nvPr>
        </p:nvSpPr>
        <p:spPr>
          <a:ln/>
        </p:spPr>
      </p:sp>
      <p:sp>
        <p:nvSpPr>
          <p:cNvPr id="696323" name="Rectangle 3">
            <a:extLst>
              <a:ext uri="{FF2B5EF4-FFF2-40B4-BE49-F238E27FC236}">
                <a16:creationId xmlns:a16="http://schemas.microsoft.com/office/drawing/2014/main" id="{476BB084-F1E4-2A0E-8589-6C9EB30453F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902EC54-CB11-9DD1-849B-BA11B0D0EEDC}"/>
              </a:ext>
            </a:extLst>
          </p:cNvPr>
          <p:cNvSpPr>
            <a:spLocks noGrp="1" noChangeArrowheads="1"/>
          </p:cNvSpPr>
          <p:nvPr>
            <p:ph type="sldNum" sz="quarter" idx="5"/>
          </p:nvPr>
        </p:nvSpPr>
        <p:spPr>
          <a:ln/>
        </p:spPr>
        <p:txBody>
          <a:bodyPr/>
          <a:lstStyle/>
          <a:p>
            <a:fld id="{C250F461-71CC-4050-BD22-4D2DE866963D}" type="slidenum">
              <a:rPr lang="en-US" altLang="en-US"/>
              <a:pPr/>
              <a:t>77</a:t>
            </a:fld>
            <a:endParaRPr lang="en-US" altLang="en-US"/>
          </a:p>
        </p:txBody>
      </p:sp>
      <p:sp>
        <p:nvSpPr>
          <p:cNvPr id="697346" name="Rectangle 2">
            <a:extLst>
              <a:ext uri="{FF2B5EF4-FFF2-40B4-BE49-F238E27FC236}">
                <a16:creationId xmlns:a16="http://schemas.microsoft.com/office/drawing/2014/main" id="{4F16802B-1348-AFEE-8434-2C53E8F358F8}"/>
              </a:ext>
            </a:extLst>
          </p:cNvPr>
          <p:cNvSpPr>
            <a:spLocks noGrp="1" noRot="1" noChangeAspect="1" noChangeArrowheads="1" noTextEdit="1"/>
          </p:cNvSpPr>
          <p:nvPr>
            <p:ph type="sldImg"/>
          </p:nvPr>
        </p:nvSpPr>
        <p:spPr>
          <a:ln/>
        </p:spPr>
      </p:sp>
      <p:sp>
        <p:nvSpPr>
          <p:cNvPr id="697347" name="Rectangle 3">
            <a:extLst>
              <a:ext uri="{FF2B5EF4-FFF2-40B4-BE49-F238E27FC236}">
                <a16:creationId xmlns:a16="http://schemas.microsoft.com/office/drawing/2014/main" id="{055170FA-A6FD-DD48-8E8B-222C9DF4A9E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C7A06A6-3F65-3DD6-6708-B403BBF405A3}"/>
              </a:ext>
            </a:extLst>
          </p:cNvPr>
          <p:cNvSpPr>
            <a:spLocks noGrp="1" noChangeArrowheads="1"/>
          </p:cNvSpPr>
          <p:nvPr>
            <p:ph type="sldNum" sz="quarter" idx="5"/>
          </p:nvPr>
        </p:nvSpPr>
        <p:spPr>
          <a:ln/>
        </p:spPr>
        <p:txBody>
          <a:bodyPr/>
          <a:lstStyle/>
          <a:p>
            <a:fld id="{F8C57C02-4804-46FB-9F92-569399B698C5}" type="slidenum">
              <a:rPr lang="en-US" altLang="en-US"/>
              <a:pPr/>
              <a:t>78</a:t>
            </a:fld>
            <a:endParaRPr lang="en-US" altLang="en-US"/>
          </a:p>
        </p:txBody>
      </p:sp>
      <p:sp>
        <p:nvSpPr>
          <p:cNvPr id="698370" name="Rectangle 2">
            <a:extLst>
              <a:ext uri="{FF2B5EF4-FFF2-40B4-BE49-F238E27FC236}">
                <a16:creationId xmlns:a16="http://schemas.microsoft.com/office/drawing/2014/main" id="{D55DE10B-1AE9-8592-1B98-7F71EF518490}"/>
              </a:ext>
            </a:extLst>
          </p:cNvPr>
          <p:cNvSpPr>
            <a:spLocks noGrp="1" noRot="1" noChangeAspect="1" noChangeArrowheads="1" noTextEdit="1"/>
          </p:cNvSpPr>
          <p:nvPr>
            <p:ph type="sldImg"/>
          </p:nvPr>
        </p:nvSpPr>
        <p:spPr>
          <a:ln/>
        </p:spPr>
      </p:sp>
      <p:sp>
        <p:nvSpPr>
          <p:cNvPr id="698371" name="Rectangle 3">
            <a:extLst>
              <a:ext uri="{FF2B5EF4-FFF2-40B4-BE49-F238E27FC236}">
                <a16:creationId xmlns:a16="http://schemas.microsoft.com/office/drawing/2014/main" id="{AE88900A-FA3F-6FC1-E8D5-42BA5828C90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694A5EA-5C3A-DBD0-B4C2-AB5AB9C6304C}"/>
              </a:ext>
            </a:extLst>
          </p:cNvPr>
          <p:cNvSpPr>
            <a:spLocks noGrp="1" noChangeArrowheads="1"/>
          </p:cNvSpPr>
          <p:nvPr>
            <p:ph type="sldNum" sz="quarter" idx="5"/>
          </p:nvPr>
        </p:nvSpPr>
        <p:spPr>
          <a:ln/>
        </p:spPr>
        <p:txBody>
          <a:bodyPr/>
          <a:lstStyle/>
          <a:p>
            <a:fld id="{A64C4482-6026-46AE-AEE1-33FB97FE4825}" type="slidenum">
              <a:rPr lang="en-US" altLang="en-US"/>
              <a:pPr/>
              <a:t>79</a:t>
            </a:fld>
            <a:endParaRPr lang="en-US" altLang="en-US"/>
          </a:p>
        </p:txBody>
      </p:sp>
      <p:sp>
        <p:nvSpPr>
          <p:cNvPr id="699394" name="Rectangle 2">
            <a:extLst>
              <a:ext uri="{FF2B5EF4-FFF2-40B4-BE49-F238E27FC236}">
                <a16:creationId xmlns:a16="http://schemas.microsoft.com/office/drawing/2014/main" id="{83F6D282-1D6C-EE60-874B-C10F119CB0D3}"/>
              </a:ext>
            </a:extLst>
          </p:cNvPr>
          <p:cNvSpPr>
            <a:spLocks noGrp="1" noRot="1" noChangeAspect="1" noChangeArrowheads="1" noTextEdit="1"/>
          </p:cNvSpPr>
          <p:nvPr>
            <p:ph type="sldImg"/>
          </p:nvPr>
        </p:nvSpPr>
        <p:spPr>
          <a:ln/>
        </p:spPr>
      </p:sp>
      <p:sp>
        <p:nvSpPr>
          <p:cNvPr id="699395" name="Rectangle 3">
            <a:extLst>
              <a:ext uri="{FF2B5EF4-FFF2-40B4-BE49-F238E27FC236}">
                <a16:creationId xmlns:a16="http://schemas.microsoft.com/office/drawing/2014/main" id="{6A3FCBB5-72AD-555C-A0B5-0D5581FC827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8F0F237-8EDE-31EE-6ABA-B648A37E34D4}"/>
              </a:ext>
            </a:extLst>
          </p:cNvPr>
          <p:cNvSpPr>
            <a:spLocks noGrp="1" noChangeArrowheads="1"/>
          </p:cNvSpPr>
          <p:nvPr>
            <p:ph type="sldNum" sz="quarter" idx="5"/>
          </p:nvPr>
        </p:nvSpPr>
        <p:spPr>
          <a:ln/>
        </p:spPr>
        <p:txBody>
          <a:bodyPr/>
          <a:lstStyle/>
          <a:p>
            <a:fld id="{D5F10C56-CD16-44E7-B957-8CE2EFC04C35}" type="slidenum">
              <a:rPr lang="en-US" altLang="en-US"/>
              <a:pPr/>
              <a:t>8</a:t>
            </a:fld>
            <a:endParaRPr lang="en-US" altLang="en-US"/>
          </a:p>
        </p:txBody>
      </p:sp>
      <p:sp>
        <p:nvSpPr>
          <p:cNvPr id="629762" name="Rectangle 2">
            <a:extLst>
              <a:ext uri="{FF2B5EF4-FFF2-40B4-BE49-F238E27FC236}">
                <a16:creationId xmlns:a16="http://schemas.microsoft.com/office/drawing/2014/main" id="{F029AB75-543D-8EA2-4F00-A847FB528AAC}"/>
              </a:ext>
            </a:extLst>
          </p:cNvPr>
          <p:cNvSpPr>
            <a:spLocks noGrp="1" noRot="1" noChangeAspect="1" noChangeArrowheads="1" noTextEdit="1"/>
          </p:cNvSpPr>
          <p:nvPr>
            <p:ph type="sldImg"/>
          </p:nvPr>
        </p:nvSpPr>
        <p:spPr>
          <a:ln/>
        </p:spPr>
      </p:sp>
      <p:sp>
        <p:nvSpPr>
          <p:cNvPr id="629763" name="Rectangle 3">
            <a:extLst>
              <a:ext uri="{FF2B5EF4-FFF2-40B4-BE49-F238E27FC236}">
                <a16:creationId xmlns:a16="http://schemas.microsoft.com/office/drawing/2014/main" id="{789F0114-8A62-ABCA-6C53-6ED242E23E4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AC638D5-0AC3-EDE2-8074-67EE17579CD5}"/>
              </a:ext>
            </a:extLst>
          </p:cNvPr>
          <p:cNvSpPr>
            <a:spLocks noGrp="1" noChangeArrowheads="1"/>
          </p:cNvSpPr>
          <p:nvPr>
            <p:ph type="sldNum" sz="quarter" idx="5"/>
          </p:nvPr>
        </p:nvSpPr>
        <p:spPr>
          <a:ln/>
        </p:spPr>
        <p:txBody>
          <a:bodyPr/>
          <a:lstStyle/>
          <a:p>
            <a:fld id="{EA54D60A-B608-430D-B8FB-2A875F20C8CB}" type="slidenum">
              <a:rPr lang="en-US" altLang="en-US"/>
              <a:pPr/>
              <a:t>80</a:t>
            </a:fld>
            <a:endParaRPr lang="en-US" altLang="en-US"/>
          </a:p>
        </p:txBody>
      </p:sp>
      <p:sp>
        <p:nvSpPr>
          <p:cNvPr id="700418" name="Rectangle 2">
            <a:extLst>
              <a:ext uri="{FF2B5EF4-FFF2-40B4-BE49-F238E27FC236}">
                <a16:creationId xmlns:a16="http://schemas.microsoft.com/office/drawing/2014/main" id="{DF5A6C65-BC1F-EE31-8112-1E6CF17651A8}"/>
              </a:ext>
            </a:extLst>
          </p:cNvPr>
          <p:cNvSpPr>
            <a:spLocks noGrp="1" noRot="1" noChangeAspect="1" noChangeArrowheads="1" noTextEdit="1"/>
          </p:cNvSpPr>
          <p:nvPr>
            <p:ph type="sldImg"/>
          </p:nvPr>
        </p:nvSpPr>
        <p:spPr>
          <a:ln/>
        </p:spPr>
      </p:sp>
      <p:sp>
        <p:nvSpPr>
          <p:cNvPr id="700419" name="Rectangle 3">
            <a:extLst>
              <a:ext uri="{FF2B5EF4-FFF2-40B4-BE49-F238E27FC236}">
                <a16:creationId xmlns:a16="http://schemas.microsoft.com/office/drawing/2014/main" id="{E50E6812-26CB-FADA-8EAA-7810F68D72C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6389313-1E26-107C-A9C2-9A5FFBDF7DCB}"/>
              </a:ext>
            </a:extLst>
          </p:cNvPr>
          <p:cNvSpPr>
            <a:spLocks noGrp="1" noChangeArrowheads="1"/>
          </p:cNvSpPr>
          <p:nvPr>
            <p:ph type="sldNum" sz="quarter" idx="5"/>
          </p:nvPr>
        </p:nvSpPr>
        <p:spPr>
          <a:ln/>
        </p:spPr>
        <p:txBody>
          <a:bodyPr/>
          <a:lstStyle/>
          <a:p>
            <a:fld id="{2BD631AC-69CB-4606-8C6B-8C286CA63789}" type="slidenum">
              <a:rPr lang="en-US" altLang="en-US"/>
              <a:pPr/>
              <a:t>81</a:t>
            </a:fld>
            <a:endParaRPr lang="en-US" altLang="en-US"/>
          </a:p>
        </p:txBody>
      </p:sp>
      <p:sp>
        <p:nvSpPr>
          <p:cNvPr id="701442" name="Rectangle 2">
            <a:extLst>
              <a:ext uri="{FF2B5EF4-FFF2-40B4-BE49-F238E27FC236}">
                <a16:creationId xmlns:a16="http://schemas.microsoft.com/office/drawing/2014/main" id="{9146BD8F-4C75-F879-1497-67934C8B1543}"/>
              </a:ext>
            </a:extLst>
          </p:cNvPr>
          <p:cNvSpPr>
            <a:spLocks noGrp="1" noRot="1" noChangeAspect="1" noChangeArrowheads="1" noTextEdit="1"/>
          </p:cNvSpPr>
          <p:nvPr>
            <p:ph type="sldImg"/>
          </p:nvPr>
        </p:nvSpPr>
        <p:spPr>
          <a:ln/>
        </p:spPr>
      </p:sp>
      <p:sp>
        <p:nvSpPr>
          <p:cNvPr id="701443" name="Rectangle 3">
            <a:extLst>
              <a:ext uri="{FF2B5EF4-FFF2-40B4-BE49-F238E27FC236}">
                <a16:creationId xmlns:a16="http://schemas.microsoft.com/office/drawing/2014/main" id="{C4E6C7C3-C844-787D-3B3B-56CF323B1FA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AA259F-59B1-FA82-FFE4-474ED94EB19D}"/>
              </a:ext>
            </a:extLst>
          </p:cNvPr>
          <p:cNvSpPr>
            <a:spLocks noGrp="1" noChangeArrowheads="1"/>
          </p:cNvSpPr>
          <p:nvPr>
            <p:ph type="sldNum" sz="quarter" idx="5"/>
          </p:nvPr>
        </p:nvSpPr>
        <p:spPr>
          <a:ln/>
        </p:spPr>
        <p:txBody>
          <a:bodyPr/>
          <a:lstStyle/>
          <a:p>
            <a:fld id="{DBE49807-1907-4065-91B8-879D59547DEA}" type="slidenum">
              <a:rPr lang="en-US" altLang="en-US"/>
              <a:pPr/>
              <a:t>82</a:t>
            </a:fld>
            <a:endParaRPr lang="en-US" altLang="en-US"/>
          </a:p>
        </p:txBody>
      </p:sp>
      <p:sp>
        <p:nvSpPr>
          <p:cNvPr id="702466" name="Rectangle 2">
            <a:extLst>
              <a:ext uri="{FF2B5EF4-FFF2-40B4-BE49-F238E27FC236}">
                <a16:creationId xmlns:a16="http://schemas.microsoft.com/office/drawing/2014/main" id="{7BB4E26B-3837-613C-5973-B958EB657FD3}"/>
              </a:ext>
            </a:extLst>
          </p:cNvPr>
          <p:cNvSpPr>
            <a:spLocks noGrp="1" noRot="1" noChangeAspect="1" noChangeArrowheads="1" noTextEdit="1"/>
          </p:cNvSpPr>
          <p:nvPr>
            <p:ph type="sldImg"/>
          </p:nvPr>
        </p:nvSpPr>
        <p:spPr>
          <a:ln/>
        </p:spPr>
      </p:sp>
      <p:sp>
        <p:nvSpPr>
          <p:cNvPr id="702467" name="Rectangle 3">
            <a:extLst>
              <a:ext uri="{FF2B5EF4-FFF2-40B4-BE49-F238E27FC236}">
                <a16:creationId xmlns:a16="http://schemas.microsoft.com/office/drawing/2014/main" id="{D0ADC665-9317-264E-291A-286EC63D77A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4AAA248-521A-D73D-1ED2-199073000042}"/>
              </a:ext>
            </a:extLst>
          </p:cNvPr>
          <p:cNvSpPr>
            <a:spLocks noGrp="1" noChangeArrowheads="1"/>
          </p:cNvSpPr>
          <p:nvPr>
            <p:ph type="sldNum" sz="quarter" idx="5"/>
          </p:nvPr>
        </p:nvSpPr>
        <p:spPr>
          <a:ln/>
        </p:spPr>
        <p:txBody>
          <a:bodyPr/>
          <a:lstStyle/>
          <a:p>
            <a:fld id="{D84DB7D7-ABE3-4169-8E61-880A4D6DFF77}" type="slidenum">
              <a:rPr lang="en-US" altLang="en-US"/>
              <a:pPr/>
              <a:t>83</a:t>
            </a:fld>
            <a:endParaRPr lang="en-US" altLang="en-US"/>
          </a:p>
        </p:txBody>
      </p:sp>
      <p:sp>
        <p:nvSpPr>
          <p:cNvPr id="703490" name="Rectangle 2">
            <a:extLst>
              <a:ext uri="{FF2B5EF4-FFF2-40B4-BE49-F238E27FC236}">
                <a16:creationId xmlns:a16="http://schemas.microsoft.com/office/drawing/2014/main" id="{BA17536E-ADF5-8F2A-60A3-939DB98EF519}"/>
              </a:ext>
            </a:extLst>
          </p:cNvPr>
          <p:cNvSpPr>
            <a:spLocks noGrp="1" noRot="1" noChangeAspect="1" noChangeArrowheads="1" noTextEdit="1"/>
          </p:cNvSpPr>
          <p:nvPr>
            <p:ph type="sldImg"/>
          </p:nvPr>
        </p:nvSpPr>
        <p:spPr>
          <a:ln/>
        </p:spPr>
      </p:sp>
      <p:sp>
        <p:nvSpPr>
          <p:cNvPr id="703491" name="Rectangle 3">
            <a:extLst>
              <a:ext uri="{FF2B5EF4-FFF2-40B4-BE49-F238E27FC236}">
                <a16:creationId xmlns:a16="http://schemas.microsoft.com/office/drawing/2014/main" id="{910D622D-572C-AB90-3AD9-0A9C69F81BB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E18C85-FFBA-D78A-B966-8EB719B81991}"/>
              </a:ext>
            </a:extLst>
          </p:cNvPr>
          <p:cNvSpPr>
            <a:spLocks noGrp="1" noChangeArrowheads="1"/>
          </p:cNvSpPr>
          <p:nvPr>
            <p:ph type="sldNum" sz="quarter" idx="5"/>
          </p:nvPr>
        </p:nvSpPr>
        <p:spPr>
          <a:ln/>
        </p:spPr>
        <p:txBody>
          <a:bodyPr/>
          <a:lstStyle/>
          <a:p>
            <a:fld id="{33C1808F-5D25-489D-A05D-36E80BA86312}" type="slidenum">
              <a:rPr lang="en-US" altLang="en-US"/>
              <a:pPr/>
              <a:t>84</a:t>
            </a:fld>
            <a:endParaRPr lang="en-US" altLang="en-US"/>
          </a:p>
        </p:txBody>
      </p:sp>
      <p:sp>
        <p:nvSpPr>
          <p:cNvPr id="704514" name="Rectangle 2">
            <a:extLst>
              <a:ext uri="{FF2B5EF4-FFF2-40B4-BE49-F238E27FC236}">
                <a16:creationId xmlns:a16="http://schemas.microsoft.com/office/drawing/2014/main" id="{8E716EA7-3076-3115-B468-B93EA4F103AC}"/>
              </a:ext>
            </a:extLst>
          </p:cNvPr>
          <p:cNvSpPr>
            <a:spLocks noGrp="1" noRot="1" noChangeAspect="1" noChangeArrowheads="1" noTextEdit="1"/>
          </p:cNvSpPr>
          <p:nvPr>
            <p:ph type="sldImg"/>
          </p:nvPr>
        </p:nvSpPr>
        <p:spPr>
          <a:ln/>
        </p:spPr>
      </p:sp>
      <p:sp>
        <p:nvSpPr>
          <p:cNvPr id="704515" name="Rectangle 3">
            <a:extLst>
              <a:ext uri="{FF2B5EF4-FFF2-40B4-BE49-F238E27FC236}">
                <a16:creationId xmlns:a16="http://schemas.microsoft.com/office/drawing/2014/main" id="{ED2D82A1-09DD-06F4-3B9A-7797E8A1CB5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038532-152C-E4A7-AEE7-31A3DC236AFB}"/>
              </a:ext>
            </a:extLst>
          </p:cNvPr>
          <p:cNvSpPr>
            <a:spLocks noGrp="1" noChangeArrowheads="1"/>
          </p:cNvSpPr>
          <p:nvPr>
            <p:ph type="sldNum" sz="quarter" idx="5"/>
          </p:nvPr>
        </p:nvSpPr>
        <p:spPr>
          <a:ln/>
        </p:spPr>
        <p:txBody>
          <a:bodyPr/>
          <a:lstStyle/>
          <a:p>
            <a:fld id="{F426ACD4-9A33-4E14-9165-A6EB07211A68}" type="slidenum">
              <a:rPr lang="en-US" altLang="en-US"/>
              <a:pPr/>
              <a:t>85</a:t>
            </a:fld>
            <a:endParaRPr lang="en-US" altLang="en-US"/>
          </a:p>
        </p:txBody>
      </p:sp>
      <p:sp>
        <p:nvSpPr>
          <p:cNvPr id="705538" name="Rectangle 2">
            <a:extLst>
              <a:ext uri="{FF2B5EF4-FFF2-40B4-BE49-F238E27FC236}">
                <a16:creationId xmlns:a16="http://schemas.microsoft.com/office/drawing/2014/main" id="{B50393A4-0DC2-F186-B67F-AC0FDDF0167B}"/>
              </a:ext>
            </a:extLst>
          </p:cNvPr>
          <p:cNvSpPr>
            <a:spLocks noGrp="1" noRot="1" noChangeAspect="1" noChangeArrowheads="1" noTextEdit="1"/>
          </p:cNvSpPr>
          <p:nvPr>
            <p:ph type="sldImg"/>
          </p:nvPr>
        </p:nvSpPr>
        <p:spPr>
          <a:ln/>
        </p:spPr>
      </p:sp>
      <p:sp>
        <p:nvSpPr>
          <p:cNvPr id="705539" name="Rectangle 3">
            <a:extLst>
              <a:ext uri="{FF2B5EF4-FFF2-40B4-BE49-F238E27FC236}">
                <a16:creationId xmlns:a16="http://schemas.microsoft.com/office/drawing/2014/main" id="{2D872DD2-A75C-41AC-97BF-99EC62A6BA8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99A793-C6D7-A871-A281-6189739D967C}"/>
              </a:ext>
            </a:extLst>
          </p:cNvPr>
          <p:cNvSpPr>
            <a:spLocks noGrp="1" noChangeArrowheads="1"/>
          </p:cNvSpPr>
          <p:nvPr>
            <p:ph type="sldNum" sz="quarter" idx="5"/>
          </p:nvPr>
        </p:nvSpPr>
        <p:spPr>
          <a:ln/>
        </p:spPr>
        <p:txBody>
          <a:bodyPr/>
          <a:lstStyle/>
          <a:p>
            <a:fld id="{5FF97692-D540-4F49-979A-075BEFC4C387}" type="slidenum">
              <a:rPr lang="en-US" altLang="en-US"/>
              <a:pPr/>
              <a:t>86</a:t>
            </a:fld>
            <a:endParaRPr lang="en-US" altLang="en-US"/>
          </a:p>
        </p:txBody>
      </p:sp>
      <p:sp>
        <p:nvSpPr>
          <p:cNvPr id="706562" name="Rectangle 2">
            <a:extLst>
              <a:ext uri="{FF2B5EF4-FFF2-40B4-BE49-F238E27FC236}">
                <a16:creationId xmlns:a16="http://schemas.microsoft.com/office/drawing/2014/main" id="{D77B5AC8-4EAC-8922-4A45-4ACEFD5916D3}"/>
              </a:ext>
            </a:extLst>
          </p:cNvPr>
          <p:cNvSpPr>
            <a:spLocks noGrp="1" noRot="1" noChangeAspect="1" noChangeArrowheads="1" noTextEdit="1"/>
          </p:cNvSpPr>
          <p:nvPr>
            <p:ph type="sldImg"/>
          </p:nvPr>
        </p:nvSpPr>
        <p:spPr>
          <a:ln/>
        </p:spPr>
      </p:sp>
      <p:sp>
        <p:nvSpPr>
          <p:cNvPr id="706563" name="Rectangle 3">
            <a:extLst>
              <a:ext uri="{FF2B5EF4-FFF2-40B4-BE49-F238E27FC236}">
                <a16:creationId xmlns:a16="http://schemas.microsoft.com/office/drawing/2014/main" id="{184912A0-AE81-5F06-E248-F862A746421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E2FEBB-BF28-0284-67DB-549430C6A9ED}"/>
              </a:ext>
            </a:extLst>
          </p:cNvPr>
          <p:cNvSpPr>
            <a:spLocks noGrp="1" noChangeArrowheads="1"/>
          </p:cNvSpPr>
          <p:nvPr>
            <p:ph type="sldNum" sz="quarter" idx="5"/>
          </p:nvPr>
        </p:nvSpPr>
        <p:spPr>
          <a:ln/>
        </p:spPr>
        <p:txBody>
          <a:bodyPr/>
          <a:lstStyle/>
          <a:p>
            <a:fld id="{3E085D19-562B-426E-94BA-FAE3495F2459}" type="slidenum">
              <a:rPr lang="en-US" altLang="en-US"/>
              <a:pPr/>
              <a:t>87</a:t>
            </a:fld>
            <a:endParaRPr lang="en-US" altLang="en-US"/>
          </a:p>
        </p:txBody>
      </p:sp>
      <p:sp>
        <p:nvSpPr>
          <p:cNvPr id="707586" name="Rectangle 2">
            <a:extLst>
              <a:ext uri="{FF2B5EF4-FFF2-40B4-BE49-F238E27FC236}">
                <a16:creationId xmlns:a16="http://schemas.microsoft.com/office/drawing/2014/main" id="{8C2F2D2F-991A-EDCC-665B-805EC2F74268}"/>
              </a:ext>
            </a:extLst>
          </p:cNvPr>
          <p:cNvSpPr>
            <a:spLocks noGrp="1" noRot="1" noChangeAspect="1" noChangeArrowheads="1" noTextEdit="1"/>
          </p:cNvSpPr>
          <p:nvPr>
            <p:ph type="sldImg"/>
          </p:nvPr>
        </p:nvSpPr>
        <p:spPr>
          <a:ln/>
        </p:spPr>
      </p:sp>
      <p:sp>
        <p:nvSpPr>
          <p:cNvPr id="707587" name="Rectangle 3">
            <a:extLst>
              <a:ext uri="{FF2B5EF4-FFF2-40B4-BE49-F238E27FC236}">
                <a16:creationId xmlns:a16="http://schemas.microsoft.com/office/drawing/2014/main" id="{2DB5EB43-0DD4-6FAB-7FE5-3A52FE1D98D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15CE4F0-2CAE-B9B1-0A7D-0268262922FE}"/>
              </a:ext>
            </a:extLst>
          </p:cNvPr>
          <p:cNvSpPr>
            <a:spLocks noGrp="1" noChangeArrowheads="1"/>
          </p:cNvSpPr>
          <p:nvPr>
            <p:ph type="sldNum" sz="quarter" idx="5"/>
          </p:nvPr>
        </p:nvSpPr>
        <p:spPr>
          <a:ln/>
        </p:spPr>
        <p:txBody>
          <a:bodyPr/>
          <a:lstStyle/>
          <a:p>
            <a:fld id="{6E827259-B1D4-4BDD-B72D-09FA6BF9A842}" type="slidenum">
              <a:rPr lang="en-US" altLang="en-US"/>
              <a:pPr/>
              <a:t>88</a:t>
            </a:fld>
            <a:endParaRPr lang="en-US" altLang="en-US"/>
          </a:p>
        </p:txBody>
      </p:sp>
      <p:sp>
        <p:nvSpPr>
          <p:cNvPr id="708610" name="Rectangle 2">
            <a:extLst>
              <a:ext uri="{FF2B5EF4-FFF2-40B4-BE49-F238E27FC236}">
                <a16:creationId xmlns:a16="http://schemas.microsoft.com/office/drawing/2014/main" id="{BF412855-B4D7-8CB9-4E18-0C0B83017B9B}"/>
              </a:ext>
            </a:extLst>
          </p:cNvPr>
          <p:cNvSpPr>
            <a:spLocks noGrp="1" noRot="1" noChangeAspect="1" noChangeArrowheads="1" noTextEdit="1"/>
          </p:cNvSpPr>
          <p:nvPr>
            <p:ph type="sldImg"/>
          </p:nvPr>
        </p:nvSpPr>
        <p:spPr>
          <a:ln/>
        </p:spPr>
      </p:sp>
      <p:sp>
        <p:nvSpPr>
          <p:cNvPr id="708611" name="Rectangle 3">
            <a:extLst>
              <a:ext uri="{FF2B5EF4-FFF2-40B4-BE49-F238E27FC236}">
                <a16:creationId xmlns:a16="http://schemas.microsoft.com/office/drawing/2014/main" id="{8822B002-273B-6454-D0E4-94E528C2370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D7B5E92-BA05-C2BB-095E-65F9A8767C31}"/>
              </a:ext>
            </a:extLst>
          </p:cNvPr>
          <p:cNvSpPr>
            <a:spLocks noGrp="1" noChangeArrowheads="1"/>
          </p:cNvSpPr>
          <p:nvPr>
            <p:ph type="sldNum" sz="quarter" idx="5"/>
          </p:nvPr>
        </p:nvSpPr>
        <p:spPr>
          <a:ln/>
        </p:spPr>
        <p:txBody>
          <a:bodyPr/>
          <a:lstStyle/>
          <a:p>
            <a:fld id="{1A5ACF1D-DD4E-4D0D-9B8B-8617DFBA0ABE}" type="slidenum">
              <a:rPr lang="en-US" altLang="en-US"/>
              <a:pPr/>
              <a:t>89</a:t>
            </a:fld>
            <a:endParaRPr lang="en-US" altLang="en-US"/>
          </a:p>
        </p:txBody>
      </p:sp>
      <p:sp>
        <p:nvSpPr>
          <p:cNvPr id="709634" name="Rectangle 2">
            <a:extLst>
              <a:ext uri="{FF2B5EF4-FFF2-40B4-BE49-F238E27FC236}">
                <a16:creationId xmlns:a16="http://schemas.microsoft.com/office/drawing/2014/main" id="{A0825F20-F6EF-DBE8-D122-1573A17EFF2C}"/>
              </a:ext>
            </a:extLst>
          </p:cNvPr>
          <p:cNvSpPr>
            <a:spLocks noGrp="1" noRot="1" noChangeAspect="1" noChangeArrowheads="1" noTextEdit="1"/>
          </p:cNvSpPr>
          <p:nvPr>
            <p:ph type="sldImg"/>
          </p:nvPr>
        </p:nvSpPr>
        <p:spPr>
          <a:ln/>
        </p:spPr>
      </p:sp>
      <p:sp>
        <p:nvSpPr>
          <p:cNvPr id="709635" name="Rectangle 3">
            <a:extLst>
              <a:ext uri="{FF2B5EF4-FFF2-40B4-BE49-F238E27FC236}">
                <a16:creationId xmlns:a16="http://schemas.microsoft.com/office/drawing/2014/main" id="{A330BD5C-C504-58D3-E07A-A516A548FDB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A4B8AD2-FC5F-4251-7534-BDA5C6A3694E}"/>
              </a:ext>
            </a:extLst>
          </p:cNvPr>
          <p:cNvSpPr>
            <a:spLocks noGrp="1" noChangeArrowheads="1"/>
          </p:cNvSpPr>
          <p:nvPr>
            <p:ph type="sldNum" sz="quarter" idx="5"/>
          </p:nvPr>
        </p:nvSpPr>
        <p:spPr>
          <a:ln/>
        </p:spPr>
        <p:txBody>
          <a:bodyPr/>
          <a:lstStyle/>
          <a:p>
            <a:fld id="{AC535581-DB9D-47BC-BC2D-C56D5C879BE5}" type="slidenum">
              <a:rPr lang="en-US" altLang="en-US"/>
              <a:pPr/>
              <a:t>9</a:t>
            </a:fld>
            <a:endParaRPr lang="en-US" altLang="en-US"/>
          </a:p>
        </p:txBody>
      </p:sp>
      <p:sp>
        <p:nvSpPr>
          <p:cNvPr id="630786" name="Rectangle 2">
            <a:extLst>
              <a:ext uri="{FF2B5EF4-FFF2-40B4-BE49-F238E27FC236}">
                <a16:creationId xmlns:a16="http://schemas.microsoft.com/office/drawing/2014/main" id="{B46033B1-3AF3-EAD7-EDBF-8395168E6DDA}"/>
              </a:ext>
            </a:extLst>
          </p:cNvPr>
          <p:cNvSpPr>
            <a:spLocks noGrp="1" noRot="1" noChangeAspect="1" noChangeArrowheads="1" noTextEdit="1"/>
          </p:cNvSpPr>
          <p:nvPr>
            <p:ph type="sldImg"/>
          </p:nvPr>
        </p:nvSpPr>
        <p:spPr>
          <a:ln/>
        </p:spPr>
      </p:sp>
      <p:sp>
        <p:nvSpPr>
          <p:cNvPr id="630787" name="Rectangle 3">
            <a:extLst>
              <a:ext uri="{FF2B5EF4-FFF2-40B4-BE49-F238E27FC236}">
                <a16:creationId xmlns:a16="http://schemas.microsoft.com/office/drawing/2014/main" id="{8B0BEE7B-E214-7A4F-5F02-65AC871988D7}"/>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41A357-AFEA-A3CF-F3E1-BF607690D754}"/>
              </a:ext>
            </a:extLst>
          </p:cNvPr>
          <p:cNvSpPr>
            <a:spLocks noGrp="1" noChangeArrowheads="1"/>
          </p:cNvSpPr>
          <p:nvPr>
            <p:ph type="sldNum" sz="quarter" idx="5"/>
          </p:nvPr>
        </p:nvSpPr>
        <p:spPr>
          <a:ln/>
        </p:spPr>
        <p:txBody>
          <a:bodyPr/>
          <a:lstStyle/>
          <a:p>
            <a:fld id="{EF643FAE-68E6-45DA-9061-3BE72A3B080D}" type="slidenum">
              <a:rPr lang="en-US" altLang="en-US"/>
              <a:pPr/>
              <a:t>90</a:t>
            </a:fld>
            <a:endParaRPr lang="en-US" altLang="en-US"/>
          </a:p>
        </p:txBody>
      </p:sp>
      <p:sp>
        <p:nvSpPr>
          <p:cNvPr id="710658" name="Rectangle 2">
            <a:extLst>
              <a:ext uri="{FF2B5EF4-FFF2-40B4-BE49-F238E27FC236}">
                <a16:creationId xmlns:a16="http://schemas.microsoft.com/office/drawing/2014/main" id="{AEC5D243-4895-5549-8B9F-E62A1E1CF49A}"/>
              </a:ext>
            </a:extLst>
          </p:cNvPr>
          <p:cNvSpPr>
            <a:spLocks noGrp="1" noRot="1" noChangeAspect="1" noChangeArrowheads="1" noTextEdit="1"/>
          </p:cNvSpPr>
          <p:nvPr>
            <p:ph type="sldImg"/>
          </p:nvPr>
        </p:nvSpPr>
        <p:spPr>
          <a:ln/>
        </p:spPr>
      </p:sp>
      <p:sp>
        <p:nvSpPr>
          <p:cNvPr id="710659" name="Rectangle 3">
            <a:extLst>
              <a:ext uri="{FF2B5EF4-FFF2-40B4-BE49-F238E27FC236}">
                <a16:creationId xmlns:a16="http://schemas.microsoft.com/office/drawing/2014/main" id="{89E243AF-325B-0085-8A8C-6B11C4506E8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46E42F7-0765-F9A9-1AB1-9DBE7D58CF5E}"/>
              </a:ext>
            </a:extLst>
          </p:cNvPr>
          <p:cNvSpPr>
            <a:spLocks noGrp="1" noChangeArrowheads="1"/>
          </p:cNvSpPr>
          <p:nvPr>
            <p:ph type="sldNum" sz="quarter" idx="5"/>
          </p:nvPr>
        </p:nvSpPr>
        <p:spPr>
          <a:ln/>
        </p:spPr>
        <p:txBody>
          <a:bodyPr/>
          <a:lstStyle/>
          <a:p>
            <a:fld id="{3FF4EF25-EA8B-48D9-ACA7-40581EA2D76D}" type="slidenum">
              <a:rPr lang="en-US" altLang="en-US"/>
              <a:pPr/>
              <a:t>91</a:t>
            </a:fld>
            <a:endParaRPr lang="en-US" altLang="en-US"/>
          </a:p>
        </p:txBody>
      </p:sp>
      <p:sp>
        <p:nvSpPr>
          <p:cNvPr id="711682" name="Rectangle 2">
            <a:extLst>
              <a:ext uri="{FF2B5EF4-FFF2-40B4-BE49-F238E27FC236}">
                <a16:creationId xmlns:a16="http://schemas.microsoft.com/office/drawing/2014/main" id="{4EC60287-196E-68EF-98EC-9B002079CCA5}"/>
              </a:ext>
            </a:extLst>
          </p:cNvPr>
          <p:cNvSpPr>
            <a:spLocks noGrp="1" noRot="1" noChangeAspect="1" noChangeArrowheads="1" noTextEdit="1"/>
          </p:cNvSpPr>
          <p:nvPr>
            <p:ph type="sldImg"/>
          </p:nvPr>
        </p:nvSpPr>
        <p:spPr>
          <a:ln/>
        </p:spPr>
      </p:sp>
      <p:sp>
        <p:nvSpPr>
          <p:cNvPr id="711683" name="Rectangle 3">
            <a:extLst>
              <a:ext uri="{FF2B5EF4-FFF2-40B4-BE49-F238E27FC236}">
                <a16:creationId xmlns:a16="http://schemas.microsoft.com/office/drawing/2014/main" id="{F21B9CB9-1A82-E408-1578-70283C4D621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99B94B-2573-4125-54C5-4FF54603B790}"/>
              </a:ext>
            </a:extLst>
          </p:cNvPr>
          <p:cNvSpPr>
            <a:spLocks noGrp="1" noChangeArrowheads="1"/>
          </p:cNvSpPr>
          <p:nvPr>
            <p:ph type="sldNum" sz="quarter" idx="5"/>
          </p:nvPr>
        </p:nvSpPr>
        <p:spPr>
          <a:ln/>
        </p:spPr>
        <p:txBody>
          <a:bodyPr/>
          <a:lstStyle/>
          <a:p>
            <a:fld id="{178CC69F-AF10-4B2F-B33D-D5494F91B585}" type="slidenum">
              <a:rPr lang="en-US" altLang="en-US"/>
              <a:pPr/>
              <a:t>92</a:t>
            </a:fld>
            <a:endParaRPr lang="en-US" altLang="en-US"/>
          </a:p>
        </p:txBody>
      </p:sp>
      <p:sp>
        <p:nvSpPr>
          <p:cNvPr id="712706" name="Rectangle 2">
            <a:extLst>
              <a:ext uri="{FF2B5EF4-FFF2-40B4-BE49-F238E27FC236}">
                <a16:creationId xmlns:a16="http://schemas.microsoft.com/office/drawing/2014/main" id="{465748E1-349C-0BE2-DB72-A7DCA3F7E8B8}"/>
              </a:ext>
            </a:extLst>
          </p:cNvPr>
          <p:cNvSpPr>
            <a:spLocks noGrp="1" noRot="1" noChangeAspect="1" noChangeArrowheads="1" noTextEdit="1"/>
          </p:cNvSpPr>
          <p:nvPr>
            <p:ph type="sldImg"/>
          </p:nvPr>
        </p:nvSpPr>
        <p:spPr>
          <a:ln/>
        </p:spPr>
      </p:sp>
      <p:sp>
        <p:nvSpPr>
          <p:cNvPr id="712707" name="Rectangle 3">
            <a:extLst>
              <a:ext uri="{FF2B5EF4-FFF2-40B4-BE49-F238E27FC236}">
                <a16:creationId xmlns:a16="http://schemas.microsoft.com/office/drawing/2014/main" id="{8C597BE6-28DF-ADE8-BFAC-AAE000F1AB6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A9876C-303B-4FCE-E3B1-B856AD6CB146}"/>
              </a:ext>
            </a:extLst>
          </p:cNvPr>
          <p:cNvSpPr>
            <a:spLocks noGrp="1" noChangeArrowheads="1"/>
          </p:cNvSpPr>
          <p:nvPr>
            <p:ph type="sldNum" sz="quarter" idx="5"/>
          </p:nvPr>
        </p:nvSpPr>
        <p:spPr>
          <a:ln/>
        </p:spPr>
        <p:txBody>
          <a:bodyPr/>
          <a:lstStyle/>
          <a:p>
            <a:fld id="{72850F86-DD8B-4D3F-A962-4BB29D0BECA5}" type="slidenum">
              <a:rPr lang="en-US" altLang="en-US"/>
              <a:pPr/>
              <a:t>93</a:t>
            </a:fld>
            <a:endParaRPr lang="en-US" altLang="en-US"/>
          </a:p>
        </p:txBody>
      </p:sp>
      <p:sp>
        <p:nvSpPr>
          <p:cNvPr id="713730" name="Rectangle 2">
            <a:extLst>
              <a:ext uri="{FF2B5EF4-FFF2-40B4-BE49-F238E27FC236}">
                <a16:creationId xmlns:a16="http://schemas.microsoft.com/office/drawing/2014/main" id="{441CE024-7B10-D744-1A95-E9A5F3E80C99}"/>
              </a:ext>
            </a:extLst>
          </p:cNvPr>
          <p:cNvSpPr>
            <a:spLocks noGrp="1" noRot="1" noChangeAspect="1" noChangeArrowheads="1" noTextEdit="1"/>
          </p:cNvSpPr>
          <p:nvPr>
            <p:ph type="sldImg"/>
          </p:nvPr>
        </p:nvSpPr>
        <p:spPr>
          <a:ln/>
        </p:spPr>
      </p:sp>
      <p:sp>
        <p:nvSpPr>
          <p:cNvPr id="713731" name="Rectangle 3">
            <a:extLst>
              <a:ext uri="{FF2B5EF4-FFF2-40B4-BE49-F238E27FC236}">
                <a16:creationId xmlns:a16="http://schemas.microsoft.com/office/drawing/2014/main" id="{A0EBFB60-0184-4E7E-CA04-66808CCF366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A303150-3EC1-A2C6-37EF-013EACD1CD51}"/>
              </a:ext>
            </a:extLst>
          </p:cNvPr>
          <p:cNvSpPr>
            <a:spLocks noGrp="1" noChangeArrowheads="1"/>
          </p:cNvSpPr>
          <p:nvPr>
            <p:ph type="sldNum" sz="quarter" idx="5"/>
          </p:nvPr>
        </p:nvSpPr>
        <p:spPr>
          <a:ln/>
        </p:spPr>
        <p:txBody>
          <a:bodyPr/>
          <a:lstStyle/>
          <a:p>
            <a:fld id="{49A67A83-FCD1-4BC9-8465-DAEB6C5227D1}" type="slidenum">
              <a:rPr lang="en-US" altLang="en-US"/>
              <a:pPr/>
              <a:t>94</a:t>
            </a:fld>
            <a:endParaRPr lang="en-US" altLang="en-US"/>
          </a:p>
        </p:txBody>
      </p:sp>
      <p:sp>
        <p:nvSpPr>
          <p:cNvPr id="714754" name="Rectangle 2">
            <a:extLst>
              <a:ext uri="{FF2B5EF4-FFF2-40B4-BE49-F238E27FC236}">
                <a16:creationId xmlns:a16="http://schemas.microsoft.com/office/drawing/2014/main" id="{9C9FD34C-FBD3-86B9-5F32-F66E48A2B8CC}"/>
              </a:ext>
            </a:extLst>
          </p:cNvPr>
          <p:cNvSpPr>
            <a:spLocks noGrp="1" noRot="1" noChangeAspect="1" noChangeArrowheads="1" noTextEdit="1"/>
          </p:cNvSpPr>
          <p:nvPr>
            <p:ph type="sldImg"/>
          </p:nvPr>
        </p:nvSpPr>
        <p:spPr>
          <a:ln/>
        </p:spPr>
      </p:sp>
      <p:sp>
        <p:nvSpPr>
          <p:cNvPr id="714755" name="Rectangle 3">
            <a:extLst>
              <a:ext uri="{FF2B5EF4-FFF2-40B4-BE49-F238E27FC236}">
                <a16:creationId xmlns:a16="http://schemas.microsoft.com/office/drawing/2014/main" id="{62DD95D9-CDC4-0819-4C02-F3B414C2531B}"/>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41D7914-85E5-726F-6C47-6D7AC1D164AE}"/>
              </a:ext>
            </a:extLst>
          </p:cNvPr>
          <p:cNvSpPr>
            <a:spLocks noGrp="1" noChangeArrowheads="1"/>
          </p:cNvSpPr>
          <p:nvPr>
            <p:ph type="sldNum" sz="quarter" idx="5"/>
          </p:nvPr>
        </p:nvSpPr>
        <p:spPr>
          <a:ln/>
        </p:spPr>
        <p:txBody>
          <a:bodyPr/>
          <a:lstStyle/>
          <a:p>
            <a:fld id="{6E8C8081-A947-4AD6-AEB1-2D841211BDB9}" type="slidenum">
              <a:rPr lang="en-US" altLang="en-US"/>
              <a:pPr/>
              <a:t>95</a:t>
            </a:fld>
            <a:endParaRPr lang="en-US" altLang="en-US"/>
          </a:p>
        </p:txBody>
      </p:sp>
      <p:sp>
        <p:nvSpPr>
          <p:cNvPr id="715778" name="Rectangle 2">
            <a:extLst>
              <a:ext uri="{FF2B5EF4-FFF2-40B4-BE49-F238E27FC236}">
                <a16:creationId xmlns:a16="http://schemas.microsoft.com/office/drawing/2014/main" id="{2C8DB6E3-745E-6B80-506A-EC5EBE59487D}"/>
              </a:ext>
            </a:extLst>
          </p:cNvPr>
          <p:cNvSpPr>
            <a:spLocks noGrp="1" noRot="1" noChangeAspect="1" noChangeArrowheads="1" noTextEdit="1"/>
          </p:cNvSpPr>
          <p:nvPr>
            <p:ph type="sldImg"/>
          </p:nvPr>
        </p:nvSpPr>
        <p:spPr>
          <a:ln/>
        </p:spPr>
      </p:sp>
      <p:sp>
        <p:nvSpPr>
          <p:cNvPr id="715779" name="Rectangle 3">
            <a:extLst>
              <a:ext uri="{FF2B5EF4-FFF2-40B4-BE49-F238E27FC236}">
                <a16:creationId xmlns:a16="http://schemas.microsoft.com/office/drawing/2014/main" id="{D5719847-087B-C9D6-A9FD-65FB38641FA6}"/>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2C1018-5739-F3CE-5544-0F392A8C8900}"/>
              </a:ext>
            </a:extLst>
          </p:cNvPr>
          <p:cNvSpPr>
            <a:spLocks noGrp="1" noChangeArrowheads="1"/>
          </p:cNvSpPr>
          <p:nvPr>
            <p:ph type="sldNum" sz="quarter" idx="5"/>
          </p:nvPr>
        </p:nvSpPr>
        <p:spPr>
          <a:ln/>
        </p:spPr>
        <p:txBody>
          <a:bodyPr/>
          <a:lstStyle/>
          <a:p>
            <a:fld id="{1EC7157F-B403-44B9-B254-AC68E2B3C609}" type="slidenum">
              <a:rPr lang="en-US" altLang="en-US"/>
              <a:pPr/>
              <a:t>96</a:t>
            </a:fld>
            <a:endParaRPr lang="en-US" altLang="en-US"/>
          </a:p>
        </p:txBody>
      </p:sp>
      <p:sp>
        <p:nvSpPr>
          <p:cNvPr id="381954" name="Rectangle 2">
            <a:extLst>
              <a:ext uri="{FF2B5EF4-FFF2-40B4-BE49-F238E27FC236}">
                <a16:creationId xmlns:a16="http://schemas.microsoft.com/office/drawing/2014/main" id="{7428846E-7135-6676-06CE-A31578B86D23}"/>
              </a:ext>
            </a:extLst>
          </p:cNvPr>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1955" name="Rectangle 3">
            <a:extLst>
              <a:ext uri="{FF2B5EF4-FFF2-40B4-BE49-F238E27FC236}">
                <a16:creationId xmlns:a16="http://schemas.microsoft.com/office/drawing/2014/main" id="{C07803F9-5D8C-7033-01F8-068B7E61137A}"/>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3942B2-B4DF-4314-6B28-B7542767A4DA}"/>
              </a:ext>
            </a:extLst>
          </p:cNvPr>
          <p:cNvSpPr>
            <a:spLocks noGrp="1" noChangeArrowheads="1"/>
          </p:cNvSpPr>
          <p:nvPr>
            <p:ph type="sldNum" sz="quarter" idx="5"/>
          </p:nvPr>
        </p:nvSpPr>
        <p:spPr>
          <a:ln/>
        </p:spPr>
        <p:txBody>
          <a:bodyPr/>
          <a:lstStyle/>
          <a:p>
            <a:fld id="{DB373AA7-A22B-4383-93FC-21EB8563B9C5}" type="slidenum">
              <a:rPr lang="en-US" altLang="en-US"/>
              <a:pPr/>
              <a:t>97</a:t>
            </a:fld>
            <a:endParaRPr lang="en-US" altLang="en-US"/>
          </a:p>
        </p:txBody>
      </p:sp>
      <p:sp>
        <p:nvSpPr>
          <p:cNvPr id="716802" name="Rectangle 2">
            <a:extLst>
              <a:ext uri="{FF2B5EF4-FFF2-40B4-BE49-F238E27FC236}">
                <a16:creationId xmlns:a16="http://schemas.microsoft.com/office/drawing/2014/main" id="{08345878-AAF4-1D39-8D1B-D909C19A7396}"/>
              </a:ext>
            </a:extLst>
          </p:cNvPr>
          <p:cNvSpPr>
            <a:spLocks noGrp="1" noRot="1" noChangeAspect="1" noChangeArrowheads="1" noTextEdit="1"/>
          </p:cNvSpPr>
          <p:nvPr>
            <p:ph type="sldImg"/>
          </p:nvPr>
        </p:nvSpPr>
        <p:spPr>
          <a:ln/>
        </p:spPr>
      </p:sp>
      <p:sp>
        <p:nvSpPr>
          <p:cNvPr id="716803" name="Rectangle 3">
            <a:extLst>
              <a:ext uri="{FF2B5EF4-FFF2-40B4-BE49-F238E27FC236}">
                <a16:creationId xmlns:a16="http://schemas.microsoft.com/office/drawing/2014/main" id="{A952C87B-180E-CA55-FB36-692E69C8BB0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43A15A-75DA-7CB5-8429-D9631C1EEDCA}"/>
              </a:ext>
            </a:extLst>
          </p:cNvPr>
          <p:cNvSpPr>
            <a:spLocks noGrp="1" noChangeArrowheads="1"/>
          </p:cNvSpPr>
          <p:nvPr>
            <p:ph type="sldNum" sz="quarter" idx="5"/>
          </p:nvPr>
        </p:nvSpPr>
        <p:spPr>
          <a:ln/>
        </p:spPr>
        <p:txBody>
          <a:bodyPr/>
          <a:lstStyle/>
          <a:p>
            <a:fld id="{86DEA714-E406-44C1-AC5D-996E652B7374}" type="slidenum">
              <a:rPr lang="en-US" altLang="en-US"/>
              <a:pPr/>
              <a:t>98</a:t>
            </a:fld>
            <a:endParaRPr lang="en-US" altLang="en-US"/>
          </a:p>
        </p:txBody>
      </p:sp>
      <p:sp>
        <p:nvSpPr>
          <p:cNvPr id="579586" name="Rectangle 2">
            <a:extLst>
              <a:ext uri="{FF2B5EF4-FFF2-40B4-BE49-F238E27FC236}">
                <a16:creationId xmlns:a16="http://schemas.microsoft.com/office/drawing/2014/main" id="{BD014CFB-8756-74D7-B8F1-9E2259330DA3}"/>
              </a:ext>
            </a:extLst>
          </p:cNvPr>
          <p:cNvSpPr>
            <a:spLocks noGrp="1" noRot="1" noChangeAspect="1" noChangeArrowheads="1" noTextEdit="1"/>
          </p:cNvSpPr>
          <p:nvPr>
            <p:ph type="sldImg"/>
          </p:nvPr>
        </p:nvSpPr>
        <p:spPr>
          <a:ln/>
        </p:spPr>
      </p:sp>
      <p:sp>
        <p:nvSpPr>
          <p:cNvPr id="579587" name="Rectangle 3">
            <a:extLst>
              <a:ext uri="{FF2B5EF4-FFF2-40B4-BE49-F238E27FC236}">
                <a16:creationId xmlns:a16="http://schemas.microsoft.com/office/drawing/2014/main" id="{E415F962-90F0-71FC-4E57-A4F7544D941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414F5BF-2FEF-0EB9-1A1D-94A745F4338C}"/>
              </a:ext>
            </a:extLst>
          </p:cNvPr>
          <p:cNvSpPr>
            <a:spLocks noGrp="1" noChangeArrowheads="1"/>
          </p:cNvSpPr>
          <p:nvPr>
            <p:ph type="sldNum" sz="quarter" idx="5"/>
          </p:nvPr>
        </p:nvSpPr>
        <p:spPr>
          <a:ln/>
        </p:spPr>
        <p:txBody>
          <a:bodyPr/>
          <a:lstStyle/>
          <a:p>
            <a:fld id="{CE0C9CF4-D7DB-450E-9F39-4E42B2D0C556}" type="slidenum">
              <a:rPr lang="en-US" altLang="en-US"/>
              <a:pPr/>
              <a:t>99</a:t>
            </a:fld>
            <a:endParaRPr lang="en-US" altLang="en-US"/>
          </a:p>
        </p:txBody>
      </p:sp>
      <p:sp>
        <p:nvSpPr>
          <p:cNvPr id="580610" name="Rectangle 2">
            <a:extLst>
              <a:ext uri="{FF2B5EF4-FFF2-40B4-BE49-F238E27FC236}">
                <a16:creationId xmlns:a16="http://schemas.microsoft.com/office/drawing/2014/main" id="{5BB2C464-5598-6792-2D69-CA675DD9AB12}"/>
              </a:ext>
            </a:extLst>
          </p:cNvPr>
          <p:cNvSpPr>
            <a:spLocks noGrp="1" noRot="1" noChangeAspect="1" noChangeArrowheads="1" noTextEdit="1"/>
          </p:cNvSpPr>
          <p:nvPr>
            <p:ph type="sldImg"/>
          </p:nvPr>
        </p:nvSpPr>
        <p:spPr>
          <a:ln/>
        </p:spPr>
      </p:sp>
      <p:sp>
        <p:nvSpPr>
          <p:cNvPr id="580611" name="Rectangle 3">
            <a:extLst>
              <a:ext uri="{FF2B5EF4-FFF2-40B4-BE49-F238E27FC236}">
                <a16:creationId xmlns:a16="http://schemas.microsoft.com/office/drawing/2014/main" id="{C66AB005-5C3F-E224-C60C-AEE31203D525}"/>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D266-5FD2-5BFF-979D-DC28E6B8050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132823-B9A9-8E66-DDBD-D8F6CE9728F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092AFA-6878-6B40-C57C-84B6D0FAED0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35E4B0-E409-95EF-F56D-97F8966B760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84D151D-C497-8B91-5796-489459CB1A3B}"/>
              </a:ext>
            </a:extLst>
          </p:cNvPr>
          <p:cNvSpPr>
            <a:spLocks noGrp="1"/>
          </p:cNvSpPr>
          <p:nvPr>
            <p:ph type="sldNum" sz="quarter" idx="12"/>
          </p:nvPr>
        </p:nvSpPr>
        <p:spPr/>
        <p:txBody>
          <a:bodyPr/>
          <a:lstStyle>
            <a:lvl1pPr>
              <a:defRPr/>
            </a:lvl1pPr>
          </a:lstStyle>
          <a:p>
            <a:fld id="{1798A395-A7A1-4F16-9161-EC044BD791EA}" type="slidenum">
              <a:rPr lang="en-US" altLang="en-US"/>
              <a:pPr/>
              <a:t>‹#›</a:t>
            </a:fld>
            <a:endParaRPr lang="en-US" altLang="en-US"/>
          </a:p>
        </p:txBody>
      </p:sp>
    </p:spTree>
    <p:extLst>
      <p:ext uri="{BB962C8B-B14F-4D97-AF65-F5344CB8AC3E}">
        <p14:creationId xmlns:p14="http://schemas.microsoft.com/office/powerpoint/2010/main" val="153174824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7830-BA1D-A2D4-6CCD-26D05D38EA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A60C85-5B4C-389F-B445-72AD12A235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E089F-248B-AD5F-7F33-0D35251F19E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17EB07-8AD9-60D8-8315-0DA0A26860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12B218D-1D1D-BFF3-876B-CBE11DC5B8EB}"/>
              </a:ext>
            </a:extLst>
          </p:cNvPr>
          <p:cNvSpPr>
            <a:spLocks noGrp="1"/>
          </p:cNvSpPr>
          <p:nvPr>
            <p:ph type="sldNum" sz="quarter" idx="12"/>
          </p:nvPr>
        </p:nvSpPr>
        <p:spPr/>
        <p:txBody>
          <a:bodyPr/>
          <a:lstStyle>
            <a:lvl1pPr>
              <a:defRPr/>
            </a:lvl1pPr>
          </a:lstStyle>
          <a:p>
            <a:fld id="{20DB93D9-1C53-42D5-B58B-DE84084D3132}" type="slidenum">
              <a:rPr lang="en-US" altLang="en-US"/>
              <a:pPr/>
              <a:t>‹#›</a:t>
            </a:fld>
            <a:endParaRPr lang="en-US" altLang="en-US"/>
          </a:p>
        </p:txBody>
      </p:sp>
    </p:spTree>
    <p:extLst>
      <p:ext uri="{BB962C8B-B14F-4D97-AF65-F5344CB8AC3E}">
        <p14:creationId xmlns:p14="http://schemas.microsoft.com/office/powerpoint/2010/main" val="16386622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163D84-C767-701F-20D9-9ADD6AA100BA}"/>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B96969-EA1C-9EF6-E160-6E887089425C}"/>
              </a:ext>
            </a:extLst>
          </p:cNvPr>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35C56-F362-84C9-891F-8D16700461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965D237-8AF5-CF59-0005-B3BC0F5673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3A15BE-6ED3-C93A-210F-ED862220D5AA}"/>
              </a:ext>
            </a:extLst>
          </p:cNvPr>
          <p:cNvSpPr>
            <a:spLocks noGrp="1"/>
          </p:cNvSpPr>
          <p:nvPr>
            <p:ph type="sldNum" sz="quarter" idx="12"/>
          </p:nvPr>
        </p:nvSpPr>
        <p:spPr/>
        <p:txBody>
          <a:bodyPr/>
          <a:lstStyle>
            <a:lvl1pPr>
              <a:defRPr/>
            </a:lvl1pPr>
          </a:lstStyle>
          <a:p>
            <a:fld id="{8A786762-4473-4793-A35B-FB69C1FE4697}" type="slidenum">
              <a:rPr lang="en-US" altLang="en-US"/>
              <a:pPr/>
              <a:t>‹#›</a:t>
            </a:fld>
            <a:endParaRPr lang="en-US" altLang="en-US"/>
          </a:p>
        </p:txBody>
      </p:sp>
    </p:spTree>
    <p:extLst>
      <p:ext uri="{BB962C8B-B14F-4D97-AF65-F5344CB8AC3E}">
        <p14:creationId xmlns:p14="http://schemas.microsoft.com/office/powerpoint/2010/main" val="4368071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C199-02F2-D12A-28BA-380DD13C4B81}"/>
              </a:ext>
            </a:extLst>
          </p:cNvPr>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F6B2D-68C9-42D3-A87A-FF8C201428ED}"/>
              </a:ext>
            </a:extLst>
          </p:cNvPr>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5341A3C0-854E-1C4B-242F-085F780E42C1}"/>
              </a:ext>
            </a:extLst>
          </p:cNvPr>
          <p:cNvSpPr>
            <a:spLocks noGrp="1"/>
          </p:cNvSpPr>
          <p:nvPr>
            <p:ph type="clipArt" sz="half" idx="2"/>
          </p:nvPr>
        </p:nvSpPr>
        <p:spPr>
          <a:xfrm>
            <a:off x="4648200" y="1981200"/>
            <a:ext cx="3810000" cy="4114800"/>
          </a:xfrm>
        </p:spPr>
        <p:txBody>
          <a:bodyPr/>
          <a:lstStyle/>
          <a:p>
            <a:endParaRPr lang="en-US"/>
          </a:p>
        </p:txBody>
      </p:sp>
      <p:sp>
        <p:nvSpPr>
          <p:cNvPr id="5" name="Date Placeholder 4">
            <a:extLst>
              <a:ext uri="{FF2B5EF4-FFF2-40B4-BE49-F238E27FC236}">
                <a16:creationId xmlns:a16="http://schemas.microsoft.com/office/drawing/2014/main" id="{4FEDD18F-8506-B801-0FA1-6B2A878A3034}"/>
              </a:ext>
            </a:extLst>
          </p:cNvPr>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BB1E1C3-A664-8BF9-B1E1-C59E9405AB92}"/>
              </a:ext>
            </a:extLst>
          </p:cNvPr>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70D975A-E2C5-6F19-C3C4-E5CC2201206C}"/>
              </a:ext>
            </a:extLst>
          </p:cNvPr>
          <p:cNvSpPr>
            <a:spLocks noGrp="1"/>
          </p:cNvSpPr>
          <p:nvPr>
            <p:ph type="sldNum" sz="quarter" idx="12"/>
          </p:nvPr>
        </p:nvSpPr>
        <p:spPr>
          <a:xfrm>
            <a:off x="6553200" y="6248400"/>
            <a:ext cx="1905000" cy="457200"/>
          </a:xfrm>
        </p:spPr>
        <p:txBody>
          <a:bodyPr/>
          <a:lstStyle>
            <a:lvl1pPr>
              <a:defRPr/>
            </a:lvl1pPr>
          </a:lstStyle>
          <a:p>
            <a:fld id="{B68A0BC2-E0D3-4FB3-B792-490F1A908499}" type="slidenum">
              <a:rPr lang="en-US" altLang="en-US"/>
              <a:pPr/>
              <a:t>‹#›</a:t>
            </a:fld>
            <a:endParaRPr lang="en-US" altLang="en-US"/>
          </a:p>
        </p:txBody>
      </p:sp>
    </p:spTree>
    <p:extLst>
      <p:ext uri="{BB962C8B-B14F-4D97-AF65-F5344CB8AC3E}">
        <p14:creationId xmlns:p14="http://schemas.microsoft.com/office/powerpoint/2010/main" val="37771098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1CA1-F5A7-9E9C-FEC9-17E0BD6BDE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7FBEB-06EF-8D63-3B44-F962413824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396E6-5D0A-2801-E58A-CF7584110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CB546A-A36E-6C44-FA5C-481C3664DD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C2915A4-8297-0CD6-EDA3-13EE494767D8}"/>
              </a:ext>
            </a:extLst>
          </p:cNvPr>
          <p:cNvSpPr>
            <a:spLocks noGrp="1"/>
          </p:cNvSpPr>
          <p:nvPr>
            <p:ph type="sldNum" sz="quarter" idx="12"/>
          </p:nvPr>
        </p:nvSpPr>
        <p:spPr/>
        <p:txBody>
          <a:bodyPr/>
          <a:lstStyle>
            <a:lvl1pPr>
              <a:defRPr/>
            </a:lvl1pPr>
          </a:lstStyle>
          <a:p>
            <a:fld id="{E5C39C09-3051-4A9E-9E62-69B16A9A6F8F}" type="slidenum">
              <a:rPr lang="en-US" altLang="en-US"/>
              <a:pPr/>
              <a:t>‹#›</a:t>
            </a:fld>
            <a:endParaRPr lang="en-US" altLang="en-US"/>
          </a:p>
        </p:txBody>
      </p:sp>
    </p:spTree>
    <p:extLst>
      <p:ext uri="{BB962C8B-B14F-4D97-AF65-F5344CB8AC3E}">
        <p14:creationId xmlns:p14="http://schemas.microsoft.com/office/powerpoint/2010/main" val="15019218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1166-1785-79FD-223C-184B394DBB8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9C47D-5EB6-8915-0CC1-2E435F1708A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20E7703-E762-6C3E-D98E-27DA3E65A42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CDA46A6-471B-E8B3-B99A-4EF3BDA9566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F6B93A-5D04-5A88-4DA0-5E4C83EDE6AA}"/>
              </a:ext>
            </a:extLst>
          </p:cNvPr>
          <p:cNvSpPr>
            <a:spLocks noGrp="1"/>
          </p:cNvSpPr>
          <p:nvPr>
            <p:ph type="sldNum" sz="quarter" idx="12"/>
          </p:nvPr>
        </p:nvSpPr>
        <p:spPr/>
        <p:txBody>
          <a:bodyPr/>
          <a:lstStyle>
            <a:lvl1pPr>
              <a:defRPr/>
            </a:lvl1pPr>
          </a:lstStyle>
          <a:p>
            <a:fld id="{8A219F3F-7084-48A1-9684-4274FBF55862}" type="slidenum">
              <a:rPr lang="en-US" altLang="en-US"/>
              <a:pPr/>
              <a:t>‹#›</a:t>
            </a:fld>
            <a:endParaRPr lang="en-US" altLang="en-US"/>
          </a:p>
        </p:txBody>
      </p:sp>
    </p:spTree>
    <p:extLst>
      <p:ext uri="{BB962C8B-B14F-4D97-AF65-F5344CB8AC3E}">
        <p14:creationId xmlns:p14="http://schemas.microsoft.com/office/powerpoint/2010/main" val="233082689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7DFDF-4AFD-6796-127C-3EAB8B2C1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5210C-1E31-773A-A466-C9861B6CC9F0}"/>
              </a:ext>
            </a:extLst>
          </p:cNvPr>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3BCC89-E794-FA04-0366-5B7B0FDF7E36}"/>
              </a:ext>
            </a:extLst>
          </p:cNvPr>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61AFDE-2159-9E3D-290D-474C6D29998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3A283DC-2444-EAD7-317D-1ECA0DD54B6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257DA4-2D87-8D26-9AA7-4B5B63BA30E0}"/>
              </a:ext>
            </a:extLst>
          </p:cNvPr>
          <p:cNvSpPr>
            <a:spLocks noGrp="1"/>
          </p:cNvSpPr>
          <p:nvPr>
            <p:ph type="sldNum" sz="quarter" idx="12"/>
          </p:nvPr>
        </p:nvSpPr>
        <p:spPr/>
        <p:txBody>
          <a:bodyPr/>
          <a:lstStyle>
            <a:lvl1pPr>
              <a:defRPr/>
            </a:lvl1pPr>
          </a:lstStyle>
          <a:p>
            <a:fld id="{EDD2E647-5FA4-4BBA-A2BA-971A39C01B6D}" type="slidenum">
              <a:rPr lang="en-US" altLang="en-US"/>
              <a:pPr/>
              <a:t>‹#›</a:t>
            </a:fld>
            <a:endParaRPr lang="en-US" altLang="en-US"/>
          </a:p>
        </p:txBody>
      </p:sp>
    </p:spTree>
    <p:extLst>
      <p:ext uri="{BB962C8B-B14F-4D97-AF65-F5344CB8AC3E}">
        <p14:creationId xmlns:p14="http://schemas.microsoft.com/office/powerpoint/2010/main" val="36187698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B69B-9478-BABA-89D1-832ABEEC638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3EAE-6222-07DD-5D60-10A1CB5BBC1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1A061-4368-6653-CBDC-33FCC352EC5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A45402-1AEC-C87F-03DF-9E0B6231CBB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4C0CC-3117-3020-69AE-A3F572F2DA5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2D6876-86FD-955B-F59A-DB078EBD65E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4C694F7-21FD-B1EC-AD85-56264DCD8FF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70A86D9-3590-C8D4-2580-E5D3C9D5459F}"/>
              </a:ext>
            </a:extLst>
          </p:cNvPr>
          <p:cNvSpPr>
            <a:spLocks noGrp="1"/>
          </p:cNvSpPr>
          <p:nvPr>
            <p:ph type="sldNum" sz="quarter" idx="12"/>
          </p:nvPr>
        </p:nvSpPr>
        <p:spPr/>
        <p:txBody>
          <a:bodyPr/>
          <a:lstStyle>
            <a:lvl1pPr>
              <a:defRPr/>
            </a:lvl1pPr>
          </a:lstStyle>
          <a:p>
            <a:fld id="{D46F4DAF-E93D-4D64-A494-A6B9AF3873B4}" type="slidenum">
              <a:rPr lang="en-US" altLang="en-US"/>
              <a:pPr/>
              <a:t>‹#›</a:t>
            </a:fld>
            <a:endParaRPr lang="en-US" altLang="en-US"/>
          </a:p>
        </p:txBody>
      </p:sp>
    </p:spTree>
    <p:extLst>
      <p:ext uri="{BB962C8B-B14F-4D97-AF65-F5344CB8AC3E}">
        <p14:creationId xmlns:p14="http://schemas.microsoft.com/office/powerpoint/2010/main" val="6042610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F73C-200B-08A2-8AAA-C14277DAFB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921BD-CE2E-FCEB-2AC8-D027F9A1A09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3820D6A-3197-9027-A34E-BB39791AC7F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EC210A7-CA4B-B72E-A160-8A504AB8D3F0}"/>
              </a:ext>
            </a:extLst>
          </p:cNvPr>
          <p:cNvSpPr>
            <a:spLocks noGrp="1"/>
          </p:cNvSpPr>
          <p:nvPr>
            <p:ph type="sldNum" sz="quarter" idx="12"/>
          </p:nvPr>
        </p:nvSpPr>
        <p:spPr/>
        <p:txBody>
          <a:bodyPr/>
          <a:lstStyle>
            <a:lvl1pPr>
              <a:defRPr/>
            </a:lvl1pPr>
          </a:lstStyle>
          <a:p>
            <a:fld id="{7A99274E-0A65-49D0-B587-52F1F29C5B39}" type="slidenum">
              <a:rPr lang="en-US" altLang="en-US"/>
              <a:pPr/>
              <a:t>‹#›</a:t>
            </a:fld>
            <a:endParaRPr lang="en-US" altLang="en-US"/>
          </a:p>
        </p:txBody>
      </p:sp>
    </p:spTree>
    <p:extLst>
      <p:ext uri="{BB962C8B-B14F-4D97-AF65-F5344CB8AC3E}">
        <p14:creationId xmlns:p14="http://schemas.microsoft.com/office/powerpoint/2010/main" val="139807975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FE5DF-1C39-FBFA-90A4-BBFC325A3D1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818A7ED-3D67-9101-5070-128C93E0213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EF88AF9-0CBC-5943-BC18-069348EC9A57}"/>
              </a:ext>
            </a:extLst>
          </p:cNvPr>
          <p:cNvSpPr>
            <a:spLocks noGrp="1"/>
          </p:cNvSpPr>
          <p:nvPr>
            <p:ph type="sldNum" sz="quarter" idx="12"/>
          </p:nvPr>
        </p:nvSpPr>
        <p:spPr/>
        <p:txBody>
          <a:bodyPr/>
          <a:lstStyle>
            <a:lvl1pPr>
              <a:defRPr/>
            </a:lvl1pPr>
          </a:lstStyle>
          <a:p>
            <a:fld id="{B5C33CEC-996A-4FF4-8238-3E99FEE4B1BF}" type="slidenum">
              <a:rPr lang="en-US" altLang="en-US"/>
              <a:pPr/>
              <a:t>‹#›</a:t>
            </a:fld>
            <a:endParaRPr lang="en-US" altLang="en-US"/>
          </a:p>
        </p:txBody>
      </p:sp>
    </p:spTree>
    <p:extLst>
      <p:ext uri="{BB962C8B-B14F-4D97-AF65-F5344CB8AC3E}">
        <p14:creationId xmlns:p14="http://schemas.microsoft.com/office/powerpoint/2010/main" val="183911155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A28C-3E49-0E6F-0D59-1E96C40E366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A44553-651D-0113-0290-D3CD69EDEF3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EA95E2-FAF0-A2AB-FB83-F4B716CDF1D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B229C-7216-D345-9C32-4AD748831A1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F4C3750-4AEB-5873-95BE-168626B3169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30B67F-AB6B-8DCA-A272-0E9CC1D25C5A}"/>
              </a:ext>
            </a:extLst>
          </p:cNvPr>
          <p:cNvSpPr>
            <a:spLocks noGrp="1"/>
          </p:cNvSpPr>
          <p:nvPr>
            <p:ph type="sldNum" sz="quarter" idx="12"/>
          </p:nvPr>
        </p:nvSpPr>
        <p:spPr/>
        <p:txBody>
          <a:bodyPr/>
          <a:lstStyle>
            <a:lvl1pPr>
              <a:defRPr/>
            </a:lvl1pPr>
          </a:lstStyle>
          <a:p>
            <a:fld id="{24937943-3F8A-442E-8887-A2871BC52C33}" type="slidenum">
              <a:rPr lang="en-US" altLang="en-US"/>
              <a:pPr/>
              <a:t>‹#›</a:t>
            </a:fld>
            <a:endParaRPr lang="en-US" altLang="en-US"/>
          </a:p>
        </p:txBody>
      </p:sp>
    </p:spTree>
    <p:extLst>
      <p:ext uri="{BB962C8B-B14F-4D97-AF65-F5344CB8AC3E}">
        <p14:creationId xmlns:p14="http://schemas.microsoft.com/office/powerpoint/2010/main" val="178062020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B5DC-4101-DAB8-9484-43AB56E0439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E13FBE-CDE6-A4B9-458C-AFC0E199958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90E7DB-8C4D-AD8B-2D57-806DBC49777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B4B239-F0AC-450B-08AF-CA08FE22651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F5F0A4E-B6E3-961D-7A6E-10F512859D0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C887ED2-EFD1-6F7F-E730-6A866BEFE9AE}"/>
              </a:ext>
            </a:extLst>
          </p:cNvPr>
          <p:cNvSpPr>
            <a:spLocks noGrp="1"/>
          </p:cNvSpPr>
          <p:nvPr>
            <p:ph type="sldNum" sz="quarter" idx="12"/>
          </p:nvPr>
        </p:nvSpPr>
        <p:spPr/>
        <p:txBody>
          <a:bodyPr/>
          <a:lstStyle>
            <a:lvl1pPr>
              <a:defRPr/>
            </a:lvl1pPr>
          </a:lstStyle>
          <a:p>
            <a:fld id="{76F09782-25F0-4912-935D-31567ED9556B}" type="slidenum">
              <a:rPr lang="en-US" altLang="en-US"/>
              <a:pPr/>
              <a:t>‹#›</a:t>
            </a:fld>
            <a:endParaRPr lang="en-US" altLang="en-US"/>
          </a:p>
        </p:txBody>
      </p:sp>
    </p:spTree>
    <p:extLst>
      <p:ext uri="{BB962C8B-B14F-4D97-AF65-F5344CB8AC3E}">
        <p14:creationId xmlns:p14="http://schemas.microsoft.com/office/powerpoint/2010/main" val="100394698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7E374F2-F5C3-30AD-5F08-0D6E281114B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BFB5F6-0647-C392-D95D-B3861AF101BC}"/>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93259F-375A-3BF1-EA88-A5059340FF44}"/>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effectLst/>
              </a:defRPr>
            </a:lvl1pPr>
          </a:lstStyle>
          <a:p>
            <a:endParaRPr lang="en-US" altLang="en-US"/>
          </a:p>
        </p:txBody>
      </p:sp>
      <p:sp>
        <p:nvSpPr>
          <p:cNvPr id="1029" name="Rectangle 5">
            <a:extLst>
              <a:ext uri="{FF2B5EF4-FFF2-40B4-BE49-F238E27FC236}">
                <a16:creationId xmlns:a16="http://schemas.microsoft.com/office/drawing/2014/main" id="{96FE3644-D748-7787-0D7D-D2912A744A55}"/>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endParaRPr lang="en-US" altLang="en-US"/>
          </a:p>
        </p:txBody>
      </p:sp>
      <p:sp>
        <p:nvSpPr>
          <p:cNvPr id="1030" name="Rectangle 6">
            <a:extLst>
              <a:ext uri="{FF2B5EF4-FFF2-40B4-BE49-F238E27FC236}">
                <a16:creationId xmlns:a16="http://schemas.microsoft.com/office/drawing/2014/main" id="{13E82746-8A57-371E-AC03-3DE3DD99F5F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ffectLst/>
              </a:defRPr>
            </a:lvl1pPr>
          </a:lstStyle>
          <a:p>
            <a:fld id="{57D4B5FA-34C0-419E-B14C-7403450C7790}" type="slidenum">
              <a:rPr lang="en-US" altLang="en-US"/>
              <a:pPr/>
              <a:t>‹#›</a:t>
            </a:fld>
            <a:endParaRPr lang="en-US" altLang="en-US"/>
          </a:p>
        </p:txBody>
      </p:sp>
      <p:sp>
        <p:nvSpPr>
          <p:cNvPr id="1031" name="Rectangle 7">
            <a:extLst>
              <a:ext uri="{FF2B5EF4-FFF2-40B4-BE49-F238E27FC236}">
                <a16:creationId xmlns:a16="http://schemas.microsoft.com/office/drawing/2014/main" id="{9BEEDC13-C216-BC31-AD52-422902EC9491}"/>
              </a:ext>
            </a:extLst>
          </p:cNvPr>
          <p:cNvSpPr>
            <a:spLocks noChangeArrowheads="1"/>
          </p:cNvSpPr>
          <p:nvPr userDrawn="1"/>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INTRO%20mp3%2020%20sec.mp3"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oth%20became%20Bs%20MP3%206%20secs.mp3" TargetMode="Externa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MOTHER%20MAY%20PARIS%20talk%20MP3%2010.mp3" TargetMode="External"/><Relationship Id="rId6" Type="http://schemas.openxmlformats.org/officeDocument/2006/relationships/image" Target="../media/image1.png"/><Relationship Id="rId5" Type="http://schemas.openxmlformats.org/officeDocument/2006/relationships/image" Target="../media/image120.png"/><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MOTHER%20MARY%20MP3%2016.mp3" TargetMode="External"/><Relationship Id="rId5" Type="http://schemas.openxmlformats.org/officeDocument/2006/relationships/image" Target="../media/image1.png"/><Relationship Id="rId4" Type="http://schemas.openxmlformats.org/officeDocument/2006/relationships/image" Target="../media/image121.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3.png"/><Relationship Id="rId2" Type="http://schemas.openxmlformats.org/officeDocument/2006/relationships/audio" Target="file:///F:\Seagate%20Backup\DUANE-PC\C\Users\BUTCH\Desktop\EBOTW1\bkup%20ebw-old\MAYS%20FUNERAL%20music%20mp3%2017%20soft.mp3" TargetMode="External"/><Relationship Id="rId1" Type="http://schemas.openxmlformats.org/officeDocument/2006/relationships/audio" Target="file:///F:\Seagate%20Backup\DUANE-PC\C\Users\BUTCH\Desktop\EBOTW1\bkup%20ebw-old\double%20crown%20MP3%20talk%2010%20sec.mp3" TargetMode="External"/><Relationship Id="rId6" Type="http://schemas.openxmlformats.org/officeDocument/2006/relationships/image" Target="../media/image1.png"/><Relationship Id="rId5" Type="http://schemas.openxmlformats.org/officeDocument/2006/relationships/image" Target="../media/image122.pn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AGNES%20AT%2025%20talk%20MP3%2014.mp3" TargetMode="External"/><Relationship Id="rId5" Type="http://schemas.openxmlformats.org/officeDocument/2006/relationships/image" Target="../media/image1.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file:///F:\Seagate%20Backup\DUANE-PC\C\Users\BUTCH\Desktop\EBOTW1\bkup%20ebw-old\30%20Sec%20Background%20transition.mp3" TargetMode="External"/><Relationship Id="rId1" Type="http://schemas.openxmlformats.org/officeDocument/2006/relationships/audio" Target="file:///F:\Seagate%20Backup\DUANE-PC\C\Users\BUTCH\Desktop\EBOTW1\bkup%20ebw-old\RADIANT%20LADY%20MP3%2013.mp3" TargetMode="External"/><Relationship Id="rId6" Type="http://schemas.openxmlformats.org/officeDocument/2006/relationships/image" Target="../media/image1.png"/><Relationship Id="rId5" Type="http://schemas.openxmlformats.org/officeDocument/2006/relationships/image" Target="../media/image126.pn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CHARLOTTE%20DIXON%20MP3%2016.mp3" TargetMode="External"/><Relationship Id="rId5" Type="http://schemas.openxmlformats.org/officeDocument/2006/relationships/image" Target="../media/image12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ABLET%20FM%20BAHA%20mp3%2017%20SEC.mp3" TargetMode="External"/><Relationship Id="rId5" Type="http://schemas.openxmlformats.org/officeDocument/2006/relationships/image" Target="../media/image1.png"/><Relationship Id="rId4"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DREAM%20NOR%20VISION%20mp3%2016.mp3" TargetMode="External"/><Relationship Id="rId1" Type="http://schemas.openxmlformats.org/officeDocument/2006/relationships/audio" Target="file:///F:\Seagate%20Backup\DUANE-PC\C\Users\BUTCH\Desktop\EBOTW1\bkup%20ebw-old\ANGELIC%20MUSIC.mp3" TargetMode="External"/><Relationship Id="rId6" Type="http://schemas.openxmlformats.org/officeDocument/2006/relationships/image" Target="../media/image1.png"/><Relationship Id="rId5" Type="http://schemas.openxmlformats.org/officeDocument/2006/relationships/image" Target="../media/image128.pn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GREAT%20GOOD%20NEWS%20MP3%2020.mp3" TargetMode="External"/><Relationship Id="rId5" Type="http://schemas.openxmlformats.org/officeDocument/2006/relationships/image" Target="../media/image1.png"/><Relationship Id="rId4" Type="http://schemas.openxmlformats.org/officeDocument/2006/relationships/image" Target="../media/image129.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COME%20AGAIN%20MP3.mp3" TargetMode="External"/><Relationship Id="rId6" Type="http://schemas.openxmlformats.org/officeDocument/2006/relationships/image" Target="../media/image1.png"/><Relationship Id="rId5" Type="http://schemas.openxmlformats.org/officeDocument/2006/relationships/image" Target="../media/image131.wmf"/><Relationship Id="rId4" Type="http://schemas.openxmlformats.org/officeDocument/2006/relationships/image" Target="../media/image130.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Seagate%20Backup\DUANE-PC\C\Users\BUTCH\Desktop\EBOTW1\bkup%20ebw-old\EJIRI%20MP3.mp3" TargetMode="External"/><Relationship Id="rId1" Type="http://schemas.openxmlformats.org/officeDocument/2006/relationships/audio" Target="file:///F:\Seagate%20Backup\DUANE-PC\C\Users\BUTCH\Desktop\EBOTW1\bkup%20ebw-old\YAMAMOTO.mp3" TargetMode="Externa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35%20sec%20Japanese%20flute.mp3" TargetMode="External"/><Relationship Id="rId1" Type="http://schemas.openxmlformats.org/officeDocument/2006/relationships/audio" Target="file:///F:\Seagate%20Backup\DUANE-PC\C\Users\BUTCH\Desktop\EBOTW1\bkup%20ebw-old\SEA%20OF%20FAITH%20TALK%20MP3%2057.mp3" TargetMode="External"/><Relationship Id="rId6" Type="http://schemas.openxmlformats.org/officeDocument/2006/relationships/image" Target="../media/image1.png"/><Relationship Id="rId5" Type="http://schemas.openxmlformats.org/officeDocument/2006/relationships/image" Target="../media/image135.jpeg"/><Relationship Id="rId4"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REAKWELL%20mp3%2012%20SEC.mp3" TargetMode="External"/><Relationship Id="rId5" Type="http://schemas.openxmlformats.org/officeDocument/2006/relationships/image" Target="../media/image137.pn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MAY%20STAY%20mp3%2025.mp3" TargetMode="External"/><Relationship Id="rId5" Type="http://schemas.openxmlformats.org/officeDocument/2006/relationships/image" Target="../media/image1.png"/><Relationship Id="rId4" Type="http://schemas.openxmlformats.org/officeDocument/2006/relationships/image" Target="../media/image6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AKKA%20BAY%20MP3%209%20sec%20talk.mp3" TargetMode="External"/><Relationship Id="rId5" Type="http://schemas.openxmlformats.org/officeDocument/2006/relationships/image" Target="../media/image1.png"/><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reakwell%20bkdg%2057%20sec.mp3" TargetMode="External"/><Relationship Id="rId1" Type="http://schemas.openxmlformats.org/officeDocument/2006/relationships/audio" Target="file:///F:\Seagate%20Backup\DUANE-PC\C\Users\BUTCH\Desktop\EBOTW1\bkup%20ebw-old\CHAMPS%20ELY%20talk%20MP3%2048.mp3" TargetMode="External"/><Relationship Id="rId6" Type="http://schemas.openxmlformats.org/officeDocument/2006/relationships/image" Target="../media/image1.png"/><Relationship Id="rId5" Type="http://schemas.openxmlformats.org/officeDocument/2006/relationships/image" Target="../media/image138.pn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REAKWELL%20mp3%2012%20SEC.mp3" TargetMode="External"/><Relationship Id="rId1" Type="http://schemas.openxmlformats.org/officeDocument/2006/relationships/audio" Target="file:///F:\Seagate%20Backup\DUANE-PC\C\Users\BUTCH\Desktop\EBOTW1\bkup%20ebw-old\BREAKWELL%20LV%20PARIS%20MP3%2012.mp3" TargetMode="External"/><Relationship Id="rId6" Type="http://schemas.openxmlformats.org/officeDocument/2006/relationships/image" Target="../media/image1.png"/><Relationship Id="rId5" Type="http://schemas.openxmlformats.org/officeDocument/2006/relationships/image" Target="../media/image67.jpeg"/><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0.png"/><Relationship Id="rId2" Type="http://schemas.openxmlformats.org/officeDocument/2006/relationships/audio" Target="file:///F:\Seagate%20Backup\DUANE-PC\C\Users\BUTCH\Desktop\EBOTW1\bkup%20ebw-old\BREAKWELL%20mp3%2048%20SEC.mp3" TargetMode="External"/><Relationship Id="rId1" Type="http://schemas.openxmlformats.org/officeDocument/2006/relationships/audio" Target="file:///F:\Seagate%20Backup\DUANE-PC\C\Users\BUTCH\Desktop\EBOTW1\bkup%20ebw-old\Breakwell%20pilgrimage%20MP3%2046.mp3" TargetMode="External"/><Relationship Id="rId6" Type="http://schemas.openxmlformats.org/officeDocument/2006/relationships/image" Target="../media/image1.png"/><Relationship Id="rId5" Type="http://schemas.openxmlformats.org/officeDocument/2006/relationships/image" Target="../media/image139.jpeg"/><Relationship Id="rId4"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REAKWELL%20mp3%2029%20SEC%20MUSIC.mp3" TargetMode="External"/><Relationship Id="rId1" Type="http://schemas.openxmlformats.org/officeDocument/2006/relationships/audio" Target="file:///F:\Seagate%20Backup\DUANE-PC\C\Users\BUTCH\Desktop\EBOTW1\bkup%20ebw-old\BREAKWELL%20WILL%20WEEP%20MP3%2028.mp3" TargetMode="External"/><Relationship Id="rId6" Type="http://schemas.openxmlformats.org/officeDocument/2006/relationships/image" Target="../media/image1.png"/><Relationship Id="rId5" Type="http://schemas.openxmlformats.org/officeDocument/2006/relationships/image" Target="../media/image141.jpe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REAKWELL%20mp3%2029%20SEC%20MUSIC.mp3" TargetMode="External"/><Relationship Id="rId1" Type="http://schemas.openxmlformats.org/officeDocument/2006/relationships/audio" Target="file:///F:\Seagate%20Backup\DUANE-PC\C\Users\BUTCH\Desktop\EBOTW1\bkup%20ebw-old\BREAKWELL%20O%20MY%20DEAR%20ONE%20MP3%2068%20SEC.mp3" TargetMode="External"/><Relationship Id="rId6" Type="http://schemas.openxmlformats.org/officeDocument/2006/relationships/image" Target="../media/image1.png"/><Relationship Id="rId5" Type="http://schemas.openxmlformats.org/officeDocument/2006/relationships/image" Target="../media/image142.pn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REAKWELL%2011%20Sec%20Halleluallh.mp3" TargetMode="External"/><Relationship Id="rId1" Type="http://schemas.openxmlformats.org/officeDocument/2006/relationships/audio" Target="file:///F:\Seagate%20Backup\DUANE-PC\C\Users\BUTCH\Desktop\EBOTW1\bkup%20ebw-old\Breakwell%203%20luminaries.mp3" TargetMode="External"/><Relationship Id="rId6" Type="http://schemas.openxmlformats.org/officeDocument/2006/relationships/image" Target="../media/image1.png"/><Relationship Id="rId5" Type="http://schemas.openxmlformats.org/officeDocument/2006/relationships/image" Target="../media/image143.jpeg"/><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WESTERN%20TOUR%20TITLES.mp3" TargetMode="External"/><Relationship Id="rId5" Type="http://schemas.openxmlformats.org/officeDocument/2006/relationships/image" Target="../media/image6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ROWNE%20INTERVIEW%20MP3%20talk.mp3" TargetMode="External"/><Relationship Id="rId5" Type="http://schemas.openxmlformats.org/officeDocument/2006/relationships/image" Target="../media/image1.png"/><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medal%20struck%20talk.mp3" TargetMode="External"/><Relationship Id="rId5" Type="http://schemas.openxmlformats.org/officeDocument/2006/relationships/image" Target="../media/image1.png"/><Relationship Id="rId4" Type="http://schemas.openxmlformats.org/officeDocument/2006/relationships/image" Target="../media/image145.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CEDERIC%20TALK.mp3" TargetMode="External"/><Relationship Id="rId5" Type="http://schemas.openxmlformats.org/officeDocument/2006/relationships/image" Target="../media/image1.png"/><Relationship Id="rId4" Type="http://schemas.openxmlformats.org/officeDocument/2006/relationships/image" Target="../media/image146.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ROOT%20HOTEL%20TALK.mp3" TargetMode="External"/><Relationship Id="rId6" Type="http://schemas.openxmlformats.org/officeDocument/2006/relationships/image" Target="../media/image148.png"/><Relationship Id="rId5" Type="http://schemas.openxmlformats.org/officeDocument/2006/relationships/image" Target="../media/image1.png"/><Relationship Id="rId4" Type="http://schemas.openxmlformats.org/officeDocument/2006/relationships/image" Target="../media/image147.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SINGLE%20TAX%20TALK%2015%20MP3.mp3" TargetMode="External"/><Relationship Id="rId5" Type="http://schemas.openxmlformats.org/officeDocument/2006/relationships/image" Target="../media/image1.png"/><Relationship Id="rId4" Type="http://schemas.openxmlformats.org/officeDocument/2006/relationships/image" Target="../media/image149.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GRN%20ACRE%20TALK.mp3" TargetMode="External"/><Relationship Id="rId6" Type="http://schemas.openxmlformats.org/officeDocument/2006/relationships/image" Target="../media/image151.jpeg"/><Relationship Id="rId5" Type="http://schemas.openxmlformats.org/officeDocument/2006/relationships/image" Target="../media/image1.png"/><Relationship Id="rId4" Type="http://schemas.openxmlformats.org/officeDocument/2006/relationships/image" Target="../media/image150.jpeg"/></Relationships>
</file>

<file path=ppt/slides/_rels/slide13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41%20music%20MP3.mp3" TargetMode="External"/><Relationship Id="rId1" Type="http://schemas.openxmlformats.org/officeDocument/2006/relationships/audio" Target="file:///F:\Seagate%20Backup\DUANE-PC\C\Users\BUTCH\Desktop\EBOTW1\bkup%20ebw-old\HERALD%20APPTMNT%20TALK%20MP3.mp3" TargetMode="External"/><Relationship Id="rId6" Type="http://schemas.openxmlformats.org/officeDocument/2006/relationships/image" Target="../media/image1.png"/><Relationship Id="rId5" Type="http://schemas.openxmlformats.org/officeDocument/2006/relationships/image" Target="../media/image154.jpeg"/><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AHAULLAH%20LIVED%20AT%20BAHJI.%20MP3%207%20sec.mp3" TargetMode="External"/><Relationship Id="rId6" Type="http://schemas.openxmlformats.org/officeDocument/2006/relationships/image" Target="../media/image1.png"/><Relationship Id="rId5" Type="http://schemas.openxmlformats.org/officeDocument/2006/relationships/image" Target="../media/image17.jpe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Seagate%20Backup\DUANE-PC\C\Users\BUTCH\Desktop\EBOTW1\bkup%20ebw-old\RECREATE%20ME%20MP3%2015.mp3" TargetMode="External"/><Relationship Id="rId1" Type="http://schemas.openxmlformats.org/officeDocument/2006/relationships/audio" Target="file:///F:\Seagate%20Backup\DUANE-PC\C\Users\BUTCH\Desktop\EBOTW1\bkup%20ebw-old\RECREATE%2015%20MP3.mp3" TargetMode="External"/><Relationship Id="rId6" Type="http://schemas.openxmlformats.org/officeDocument/2006/relationships/image" Target="../media/image154.jpeg"/><Relationship Id="rId5" Type="http://schemas.openxmlformats.org/officeDocument/2006/relationships/image" Target="../media/image35.jpeg"/><Relationship Id="rId4"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6.jpeg"/><Relationship Id="rId2" Type="http://schemas.openxmlformats.org/officeDocument/2006/relationships/audio" Target="file:///F:\Seagate%20Backup\DUANE-PC\C\Users\BUTCH\Desktop\EBOTW1\bkup%20ebw-old\O%20BAHA'U'LLAH%20TALK%2044.mp3" TargetMode="External"/><Relationship Id="rId1" Type="http://schemas.openxmlformats.org/officeDocument/2006/relationships/audio" Target="file:///F:\Seagate%20Backup\DUANE-PC\C\Users\BUTCH\Desktop\EBOTW1\bkup%20ebw-old\ANGELS%20FOR%20LUA%2018.mp3" TargetMode="External"/><Relationship Id="rId6" Type="http://schemas.openxmlformats.org/officeDocument/2006/relationships/image" Target="../media/image1.png"/><Relationship Id="rId5" Type="http://schemas.openxmlformats.org/officeDocument/2006/relationships/image" Target="../media/image153.jpeg"/><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cornerstone%20music%2030%20MP3.mp3" TargetMode="External"/><Relationship Id="rId1" Type="http://schemas.openxmlformats.org/officeDocument/2006/relationships/audio" Target="file:///F:\Seagate%20Backup\DUANE-PC\C\Users\BUTCH\Desktop\EBOTW1\bkup%20ebw-old\CORNERSTONE%2030.mp3" TargetMode="External"/><Relationship Id="rId6" Type="http://schemas.openxmlformats.org/officeDocument/2006/relationships/image" Target="../media/image1.png"/><Relationship Id="rId5" Type="http://schemas.openxmlformats.org/officeDocument/2006/relationships/image" Target="../media/image153.jpeg"/><Relationship Id="rId4"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4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MONTREAL%20MUSIC%2070%20MP3.mp3" TargetMode="External"/><Relationship Id="rId1" Type="http://schemas.openxmlformats.org/officeDocument/2006/relationships/audio" Target="file:///F:\Seagate%20Backup\DUANE-PC\C\Users\BUTCH\Desktop\EBOTW1\bkup%20ebw-old\Montreal%20Talk%2070%20sec.mp3" TargetMode="External"/><Relationship Id="rId6" Type="http://schemas.openxmlformats.org/officeDocument/2006/relationships/image" Target="../media/image1.png"/><Relationship Id="rId5" Type="http://schemas.openxmlformats.org/officeDocument/2006/relationships/image" Target="../media/image161.jpeg"/><Relationship Id="rId4"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rowne%20Bahji%20MP3%2013%20sec.mp3" TargetMode="External"/><Relationship Id="rId5" Type="http://schemas.openxmlformats.org/officeDocument/2006/relationships/image" Target="../media/image1.png"/><Relationship Id="rId4" Type="http://schemas.openxmlformats.org/officeDocument/2006/relationships/image" Target="../media/image17.jpeg"/></Relationships>
</file>

<file path=ppt/slides/_rels/slide1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US%20MAP%20MUSIC%2023%20SEC%20%20mp3.mp3" TargetMode="External"/><Relationship Id="rId1" Type="http://schemas.openxmlformats.org/officeDocument/2006/relationships/audio" Target="file:///F:\Seagate%20Backup\DUANE-PC\C\Users\BUTCH\Desktop\EBOTW1\bkup%20ebw-old\CROSS%20MAP%20TALK%2024%20SEC%20MP3.mp3" TargetMode="External"/><Relationship Id="rId6" Type="http://schemas.openxmlformats.org/officeDocument/2006/relationships/image" Target="../media/image1.png"/><Relationship Id="rId5" Type="http://schemas.openxmlformats.org/officeDocument/2006/relationships/image" Target="../media/image167.jpeg"/><Relationship Id="rId4"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Seagate%20Backup\DUANE-PC\C\Users\BUTCH\Desktop\EBOTW1\bkup%20ebw-old\35%20sec%20Japanese%20flute.mp3" TargetMode="External"/><Relationship Id="rId1" Type="http://schemas.openxmlformats.org/officeDocument/2006/relationships/audio" Target="file:///F:\Seagate%20Backup\DUANE-PC\C\Users\BUTCH\Desktop\EBOTW1\bkup%20ebw-old\SAWBET%20TALK%2050%20SEC%20MP3.mp3" TargetMode="External"/><Relationship Id="rId6" Type="http://schemas.openxmlformats.org/officeDocument/2006/relationships/image" Target="../media/image153.jpeg"/><Relationship Id="rId5" Type="http://schemas.openxmlformats.org/officeDocument/2006/relationships/image" Target="../media/image168.jpeg"/><Relationship Id="rId4"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3.xml"/><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1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4.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FAREWELL.mp3" TargetMode="External"/><Relationship Id="rId5" Type="http://schemas.openxmlformats.org/officeDocument/2006/relationships/image" Target="../media/image1.png"/><Relationship Id="rId4" Type="http://schemas.openxmlformats.org/officeDocument/2006/relationships/image" Target="../media/image17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audio" Target="file:///F:\Seagate%20Backup\DUANE-PC\C\Users\BUTCH\Desktop\EBOTW1\bkup%20ebw-old\Extro%20Ray%20Charles%20America.mp3" TargetMode="External"/><Relationship Id="rId1" Type="http://schemas.openxmlformats.org/officeDocument/2006/relationships/audio" Target="file:///F:\Seagate%20Backup\DUANE-PC\C\Users\BUTCH\Desktop\EBOTW1\bkup%20ebw-old\incarnate%20baha'i%20ideal%2020%20MP3.mp3" TargetMode="External"/><Relationship Id="rId6" Type="http://schemas.openxmlformats.org/officeDocument/2006/relationships/image" Target="../media/image1.png"/><Relationship Id="rId5" Type="http://schemas.openxmlformats.org/officeDocument/2006/relationships/image" Target="../media/image177.png"/><Relationship Id="rId4"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rplcd%20curtain%20MP3%2019%20sec.mp3" TargetMode="Externa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hyperlink" Target="mailto:DrTroxel@Netscape.com"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UNTENATED%20MP3%2019%20sec.mp3"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audio" Target="file:///F:\Seagate%20Backup\DUANE-PC\C\Users\BUTCH\Desktop\EBOTW1\bkup%20ebw-old\WONDROUS%20&amp;%20VENERABLE%20MP3.mp3" TargetMode="Externa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he%20Face%20MP3%2019%20sec.mp3" TargetMode="External"/><Relationship Id="rId5" Type="http://schemas.openxmlformats.org/officeDocument/2006/relationships/image" Target="../media/image1.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haT%20ALL%20NATIONS%20MP3%2032%20sec.mp3" TargetMode="External"/><Relationship Id="rId5" Type="http://schemas.openxmlformats.org/officeDocument/2006/relationships/image" Target="../media/image1.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Seldom%20Have%20I%20MP3%2020%20sec.mp3" TargetMode="External"/><Relationship Id="rId5" Type="http://schemas.openxmlformats.org/officeDocument/2006/relationships/image" Target="../media/image1.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ascension%20Baha%20MP3%2012%20sec.mp3" TargetMode="External"/><Relationship Id="rId5" Type="http://schemas.openxmlformats.org/officeDocument/2006/relationships/image" Target="../media/image1.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centre%20Covenant%20MP3%20%2026%20sec.mp3" TargetMode="External"/><Relationship Id="rId5" Type="http://schemas.openxmlformats.org/officeDocument/2006/relationships/image" Target="../media/image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Haddad%20Hds%20America%20MP3%2017%20sec.mp3" TargetMode="External"/><Relationship Id="rId5" Type="http://schemas.openxmlformats.org/officeDocument/2006/relationships/image" Target="../media/image1.png"/><Relationship Id="rId4" Type="http://schemas.openxmlformats.org/officeDocument/2006/relationships/image" Target="../media/image26.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Haddad%20USA%20MP3%208%20sec.mp3" TargetMode="External"/><Relationship Id="rId5" Type="http://schemas.openxmlformats.org/officeDocument/2006/relationships/image" Target="../media/image1.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First%20Mention%20MP3%207%20sec.mp3" TargetMode="External"/><Relationship Id="rId5" Type="http://schemas.openxmlformats.org/officeDocument/2006/relationships/image" Target="../media/image1.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World's%20Fair%20MP3%209%20sec.mp3" TargetMode="External"/><Relationship Id="rId5" Type="http://schemas.openxmlformats.org/officeDocument/2006/relationships/image" Target="../media/image1.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Program%20TItle%20MP3%205sec.mp3" TargetMode="External"/><Relationship Id="rId5" Type="http://schemas.openxmlformats.org/officeDocument/2006/relationships/image" Target="../media/image4.emf"/><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white%20city%20snd%20MP3%20-%2012%20sec.mp3" TargetMode="External"/><Relationship Id="rId1" Type="http://schemas.openxmlformats.org/officeDocument/2006/relationships/audio" Target="file:///F:\Seagate%20Backup\DUANE-PC\C\Users\BUTCH\Desktop\EBOTW1\bkup%20ebw-old\white%20city%20mp3%20-%208%20sec.mp3" TargetMode="External"/><Relationship Id="rId6" Type="http://schemas.openxmlformats.org/officeDocument/2006/relationships/image" Target="../media/image1.png"/><Relationship Id="rId5" Type="http://schemas.openxmlformats.org/officeDocument/2006/relationships/image" Target="../media/image30.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World%20Congress%20MP3%20-%204%20sec.mp3" TargetMode="External"/><Relationship Id="rId5" Type="http://schemas.openxmlformats.org/officeDocument/2006/relationships/image" Target="../media/image1.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Reps%20World's%20Rel%20MP3%20-%20s10%20sec.mp3" TargetMode="External"/><Relationship Id="rId5" Type="http://schemas.openxmlformats.org/officeDocument/2006/relationships/image" Target="../media/image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audio" Target="../media/audio2.wav"/><Relationship Id="rId6" Type="http://schemas.openxmlformats.org/officeDocument/2006/relationships/image" Target="../media/image21.pn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Lua%20Chase%201st%20mention%201893%2011%20sec.mp3" TargetMode="External"/><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HEALER%20MP3%2017%20sec.mp3" TargetMode="External"/><Relationship Id="rId5" Type="http://schemas.openxmlformats.org/officeDocument/2006/relationships/image" Target="../media/image1.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13%20lessons%20MP3%2014%20sec.mp3" TargetMode="External"/><Relationship Id="rId5" Type="http://schemas.openxmlformats.org/officeDocument/2006/relationships/image" Target="../media/image1.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ogus%20teachings%20MP3%2035%20sec.mp3" TargetMode="External"/><Relationship Id="rId5" Type="http://schemas.openxmlformats.org/officeDocument/2006/relationships/image" Target="../media/image1.pn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First%20Am%20Baha'i%20MP3%2018%20sec.mp3" TargetMode="External"/><Relationship Id="rId5" Type="http://schemas.openxmlformats.org/officeDocument/2006/relationships/image" Target="../media/image1.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WOB%20AM%20MGP%20MP3%2010.mp3" TargetMode="External"/><Relationship Id="rId5" Type="http://schemas.openxmlformats.org/officeDocument/2006/relationships/image" Target="../media/image1.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Kansas%20&amp;%20WIsc%20mp3%2015%20sec.mp3" TargetMode="External"/><Relationship Id="rId5" Type="http://schemas.openxmlformats.org/officeDocument/2006/relationships/image" Target="../media/image1.pn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Louisa%20Moore%20MP3%2011%20sec.mp3" TargetMode="External"/><Relationship Id="rId5" Type="http://schemas.openxmlformats.org/officeDocument/2006/relationships/image" Target="../media/image1.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spiritual%20lineage%20MP3%2010%20sec.mp3" TargetMode="External"/><Relationship Id="rId5" Type="http://schemas.openxmlformats.org/officeDocument/2006/relationships/image" Target="../media/image1.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Phoebe%20Hearst%20MP3%2023%20sec.mp3" TargetMode="External"/><Relationship Id="rId5" Type="http://schemas.openxmlformats.org/officeDocument/2006/relationships/image" Target="../media/image1.pn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reCREATE%2015%20MP3.mp3" TargetMode="External"/><Relationship Id="rId1" Type="http://schemas.openxmlformats.org/officeDocument/2006/relationships/audio" Target="file:///F:\Seagate%20Backup\DUANE-PC\C\Users\BUTCH\Desktop\EBOTW1\bkup%20ebw-old\REJOICE%20TALK%2013%20SEC%20MP3.mp3" TargetMode="Externa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F:\Seagate%20Backup\DUANE-PC\C\Users\BUTCH\Desktop\EBOTW1\bkup%20ebw-old\MAY%20CNVRSN%20MUSIC%20MP3%2025.mp3" TargetMode="External"/><Relationship Id="rId1" Type="http://schemas.openxmlformats.org/officeDocument/2006/relationships/audio" Target="file:///F:\Seagate%20Backup\DUANE-PC\C\Users\BUTCH\Desktop\EBOTW1\bkup%20ebw-old\MAY'S%20Cnvrsn%20talk%20MP3%2025%20sec.mp3" TargetMode="External"/><Relationship Id="rId6" Type="http://schemas.openxmlformats.org/officeDocument/2006/relationships/image" Target="../media/image1.png"/><Relationship Id="rId5" Type="http://schemas.openxmlformats.org/officeDocument/2006/relationships/image" Target="../media/image5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BK%20AKKA%20MUSIC%2021.mp3" TargetMode="External"/><Relationship Id="rId1" Type="http://schemas.openxmlformats.org/officeDocument/2006/relationships/audio" Target="file:///F:\Seagate%20Backup\DUANE-PC\C\Users\BUTCH\Desktop\EBOTW1\bkup%20ebw-old\BK%20IN%20AKKA%20mp3%20TALK%2021%20SEC.mp3" TargetMode="External"/><Relationship Id="rId6" Type="http://schemas.openxmlformats.org/officeDocument/2006/relationships/image" Target="../media/image1.png"/><Relationship Id="rId5" Type="http://schemas.openxmlformats.org/officeDocument/2006/relationships/image" Target="../media/image56.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PERMISSION%20talk%20MP3%2014%20sec.mp3" TargetMode="External"/><Relationship Id="rId5" Type="http://schemas.openxmlformats.org/officeDocument/2006/relationships/image" Target="../media/image1.png"/><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Mist%20Light%20Stinger%20MP3%2025%20sec.mp3" TargetMode="External"/><Relationship Id="rId1" Type="http://schemas.openxmlformats.org/officeDocument/2006/relationships/audio" Target="file:///F:\Seagate%20Backup\DUANE-PC\C\Users\BUTCH\Desktop\EBOTW1\bkup%20ebw-old\visit%20Master%20talk%20MP3%2039.mp3" TargetMode="External"/><Relationship Id="rId6" Type="http://schemas.openxmlformats.org/officeDocument/2006/relationships/image" Target="../media/image1.png"/><Relationship Id="rId5" Type="http://schemas.openxmlformats.org/officeDocument/2006/relationships/image" Target="../media/image61.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CAIRO%20STORY%20MP3.mp3" TargetMode="External"/><Relationship Id="rId5" Type="http://schemas.openxmlformats.org/officeDocument/2006/relationships/image" Target="../media/image1.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file:///F:\Seagate%20Backup\DUANE-PC\C\Users\BUTCH\Desktop\EBOTW1\bkup%20ebw-old\LUA%20VISIT%20Music%20MP3%2025.mp3" TargetMode="External"/><Relationship Id="rId1" Type="http://schemas.openxmlformats.org/officeDocument/2006/relationships/audio" Target="file:///F:\Seagate%20Backup\DUANE-PC\C\Users\BUTCH\Desktop\EBOTW1\bkup%20ebw-old\WELCOME%20TALK%20mp3%2029.mp3" TargetMode="External"/><Relationship Id="rId6" Type="http://schemas.openxmlformats.org/officeDocument/2006/relationships/image" Target="../media/image65.png"/><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file:///F:\Seagate%20Backup\DUANE-PC\C\Users\BUTCH\Desktop\EBOTW1\bkup%20ebw-old\Never%20Again%20Music%20MP3%2047.mp3" TargetMode="External"/><Relationship Id="rId1" Type="http://schemas.openxmlformats.org/officeDocument/2006/relationships/audio" Target="file:///F:\Seagate%20Backup\DUANE-PC\C\Users\BUTCH\Desktop\EBOTW1\bkup%20ebw-old\NEVER%20AGAIN%20talk%20MP3%2039.mp3" TargetMode="External"/><Relationship Id="rId6" Type="http://schemas.openxmlformats.org/officeDocument/2006/relationships/image" Target="../media/image66.png"/><Relationship Id="rId5" Type="http://schemas.openxmlformats.org/officeDocument/2006/relationships/image" Target="../media/image67.jpe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Greatest%20Holy%20Leaf%20talk%20MP3%207.mp3" TargetMode="External"/><Relationship Id="rId5" Type="http://schemas.openxmlformats.org/officeDocument/2006/relationships/image" Target="../media/image68.jpe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AHJI%20talk%20MP3%207.mp3" TargetMode="External"/><Relationship Id="rId5" Type="http://schemas.openxmlformats.org/officeDocument/2006/relationships/image" Target="../media/image1.png"/><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Spurious%20music%20MP3%2039.mp3" TargetMode="External"/><Relationship Id="rId1" Type="http://schemas.openxmlformats.org/officeDocument/2006/relationships/audio" Target="file:///F:\Seagate%20Backup\DUANE-PC\C\Users\BUTCH\Desktop\EBOTW1\bkup%20ebw-old\SPURIOUS%20MP3%2026.mp3" TargetMode="External"/><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ANGRIER%20mp3%2042.mp3" TargetMode="External"/><Relationship Id="rId5" Type="http://schemas.openxmlformats.org/officeDocument/2006/relationships/image" Target="../media/image1.png"/><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RBT%20TURNER%20Music%20MP3%2024%20SEC.mp3" TargetMode="External"/><Relationship Id="rId1" Type="http://schemas.openxmlformats.org/officeDocument/2006/relationships/audio" Target="file:///F:\Seagate%20Backup\DUANE-PC\C\Users\BUTCH\Desktop\EBOTW1\bkup%20ebw-old\ROBERT%20TURNER%20TALK%20MP3%2023.mp3" TargetMode="External"/><Relationship Id="rId6" Type="http://schemas.openxmlformats.org/officeDocument/2006/relationships/image" Target="../media/image1.png"/><Relationship Id="rId5" Type="http://schemas.openxmlformats.org/officeDocument/2006/relationships/image" Target="../media/image75.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OTTOMAN%20EMPIRE%20MP3%207%20sec.mp3" TargetMode="External"/><Relationship Id="rId5" Type="http://schemas.openxmlformats.org/officeDocument/2006/relationships/image" Target="../media/image1.pn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leave%20Master%20music%20MP3%2060.mp3" TargetMode="External"/><Relationship Id="rId1" Type="http://schemas.openxmlformats.org/officeDocument/2006/relationships/audio" Target="file:///F:\Seagate%20Backup\DUANE-PC\C\Users\BUTCH\Desktop\EBOTW1\bkup%20ebw-old\SLANDER%20talk%20MP3%2056.mp3" TargetMode="External"/><Relationship Id="rId6" Type="http://schemas.openxmlformats.org/officeDocument/2006/relationships/image" Target="../media/image1.png"/><Relationship Id="rId5" Type="http://schemas.openxmlformats.org/officeDocument/2006/relationships/image" Target="../media/image76.jpe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oleObject" Target="../embeddings/oleObject1.bin"/><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ORGANIZE%20BF%20talk%20MP3%2030.mp3" TargetMode="Externa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esting%20talk%20MP3%2037.mp3" TargetMode="Externa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file:///F:\Seagate%20Backup\DUANE-PC\C\Users\BUTCH\Desktop\EBOTW1\bkup%20ebw-old\HEARST%20FINANCE%20HADDAD%20MUSIC%20MP3%2062.mp3" TargetMode="External"/><Relationship Id="rId1" Type="http://schemas.openxmlformats.org/officeDocument/2006/relationships/audio" Target="file:///F:\Seagate%20Backup\DUANE-PC\C\Users\BUTCH\Desktop\EBOTW1\bkup%20ebw-old\Hearst-Haddad-Akka%20MP3%2043.mp3" TargetMode="Externa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ihrani%20lived%20Cairo%20MP3.mp3" TargetMode="Externa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145%20Sec%20TRMPET%20for%20CHOICE%20MP3%20music.mp3" TargetMode="External"/><Relationship Id="rId1" Type="http://schemas.openxmlformats.org/officeDocument/2006/relationships/audio" Target="file:///F:\Seagate%20Backup\DUANE-PC\C\Users\BUTCH\Desktop\EBOTW1\bkup%20ebw-old\LTR%20FM%20AKKA%20talk.mp3" TargetMode="Externa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LSA%20MUSIC%20mp3%2037.mp3" TargetMode="External"/><Relationship Id="rId1" Type="http://schemas.openxmlformats.org/officeDocument/2006/relationships/audio" Target="file:///F:\Seagate%20Backup\DUANE-PC\C\Users\BUTCH\Desktop\EBOTW1\bkup%20ebw-old\LSA%20TALK%20MP3.mp3" TargetMode="External"/><Relationship Id="rId6" Type="http://schemas.openxmlformats.org/officeDocument/2006/relationships/image" Target="../media/image1.png"/><Relationship Id="rId5" Type="http://schemas.openxmlformats.org/officeDocument/2006/relationships/image" Target="../media/image91.jpe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HW%20TALK.mp3" TargetMode="External"/><Relationship Id="rId6" Type="http://schemas.openxmlformats.org/officeDocument/2006/relationships/image" Target="../media/image1.png"/><Relationship Id="rId5" Type="http://schemas.openxmlformats.org/officeDocument/2006/relationships/image" Target="../media/image94.jpeg"/><Relationship Id="rId4" Type="http://schemas.openxmlformats.org/officeDocument/2006/relationships/image" Target="../media/image93.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TU%20TALK.mp3" TargetMode="External"/><Relationship Id="rId5" Type="http://schemas.openxmlformats.org/officeDocument/2006/relationships/image" Target="../media/image1.png"/><Relationship Id="rId4" Type="http://schemas.openxmlformats.org/officeDocument/2006/relationships/image" Target="../media/image9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WHITE%20MAGIC%20Talk%20MP3%2020%20sec.mp3" TargetMode="Externa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march%2021-1909%20talk%2011%20sec%20MP3.mp3" TargetMode="Externa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notesSlide" Target="../notesSlides/notesSlide91.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VLLNG%20TCHRS%20mp3.mp3" TargetMode="External"/><Relationship Id="rId6" Type="http://schemas.openxmlformats.org/officeDocument/2006/relationships/image" Target="../media/image35.jpeg"/><Relationship Id="rId5" Type="http://schemas.openxmlformats.org/officeDocument/2006/relationships/image" Target="../media/image99.jpeg"/><Relationship Id="rId4" Type="http://schemas.openxmlformats.org/officeDocument/2006/relationships/image" Target="../media/image67.jpeg"/><Relationship Id="rId9" Type="http://schemas.openxmlformats.org/officeDocument/2006/relationships/image" Target="../media/image1.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VISITOR%20AKKA%20talk%20MP3%2017.mp3" TargetMode="External"/><Relationship Id="rId6" Type="http://schemas.openxmlformats.org/officeDocument/2006/relationships/image" Target="../media/image1.png"/><Relationship Id="rId5" Type="http://schemas.openxmlformats.org/officeDocument/2006/relationships/image" Target="../media/image103.jpeg"/><Relationship Id="rId4" Type="http://schemas.openxmlformats.org/officeDocument/2006/relationships/image" Target="../media/image102.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GALILEE%20talk%20MP3%2017.mp3" TargetMode="External"/><Relationship Id="rId6" Type="http://schemas.openxmlformats.org/officeDocument/2006/relationships/image" Target="../media/image1.png"/><Relationship Id="rId5" Type="http://schemas.openxmlformats.org/officeDocument/2006/relationships/image" Target="../media/image105.png"/><Relationship Id="rId4" Type="http://schemas.openxmlformats.org/officeDocument/2006/relationships/image" Target="../media/image104.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TARBIAT%20talk%20MP3%2023.mp3" TargetMode="External"/><Relationship Id="rId6" Type="http://schemas.openxmlformats.org/officeDocument/2006/relationships/image" Target="../media/image1.png"/><Relationship Id="rId5" Type="http://schemas.openxmlformats.org/officeDocument/2006/relationships/image" Target="../media/image107.jpeg"/><Relationship Id="rId4" Type="http://schemas.openxmlformats.org/officeDocument/2006/relationships/image" Target="../media/image106.jpe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DISCIPLE%20TALK%20MUSIC.mp3" TargetMode="External"/><Relationship Id="rId1" Type="http://schemas.openxmlformats.org/officeDocument/2006/relationships/audio" Target="file:///F:\Seagate%20Backup\DUANE-PC\C\Users\BUTCH\Desktop\EBOTW1\bkup%20ebw-old\DISCIPLES%20TRAVEL%20TALK.mp3" TargetMode="External"/><Relationship Id="rId6" Type="http://schemas.openxmlformats.org/officeDocument/2006/relationships/image" Target="../media/image1.png"/><Relationship Id="rId5" Type="http://schemas.openxmlformats.org/officeDocument/2006/relationships/image" Target="../media/image108.jpe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1909-1910%20%20talk%20MP3%2015.mp3" TargetMode="External"/><Relationship Id="rId6" Type="http://schemas.openxmlformats.org/officeDocument/2006/relationships/image" Target="../media/image1.png"/><Relationship Id="rId5" Type="http://schemas.openxmlformats.org/officeDocument/2006/relationships/image" Target="../media/image110.png"/><Relationship Id="rId4" Type="http://schemas.openxmlformats.org/officeDocument/2006/relationships/image" Target="../media/image10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B-B%20&amp;%20STAR%20WEST%20talk%20MP3%2023.mp3" TargetMode="External"/><Relationship Id="rId6" Type="http://schemas.openxmlformats.org/officeDocument/2006/relationships/image" Target="../media/image1.png"/><Relationship Id="rId5" Type="http://schemas.openxmlformats.org/officeDocument/2006/relationships/image" Target="../media/image112.pn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audio" Target="file:///F:\Seagate%20Backup\DUANE-PC\C\Users\BUTCH\Desktop\EBOTW1\bkup%20ebw-old\STORYTIME%20INTRO%20%20MP3%2042.mp3" TargetMode="External"/><Relationship Id="rId5" Type="http://schemas.openxmlformats.org/officeDocument/2006/relationships/image" Target="../media/image1.png"/><Relationship Id="rId4" Type="http://schemas.openxmlformats.org/officeDocument/2006/relationships/image" Target="../media/image113.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F:\Seagate%20Backup\DUANE-PC\C\Users\BUTCH\Desktop\EBOTW1\bkup%20ebw-old\MAY%20MUSIC%20mp3%2044.mp3" TargetMode="External"/><Relationship Id="rId1" Type="http://schemas.openxmlformats.org/officeDocument/2006/relationships/audio" Target="file:///F:\Seagate%20Backup\DUANE-PC\C\Users\BUTCH\Desktop\EBOTW1\bkup%20ebw-old\MAY%20talk%20MP3%2044.mp3" TargetMode="External"/><Relationship Id="rId6" Type="http://schemas.openxmlformats.org/officeDocument/2006/relationships/image" Target="../media/image1.png"/><Relationship Id="rId5" Type="http://schemas.openxmlformats.org/officeDocument/2006/relationships/image" Target="../media/image114.jpe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6818" name="Rectangle 2050">
            <a:extLst>
              <a:ext uri="{FF2B5EF4-FFF2-40B4-BE49-F238E27FC236}">
                <a16:creationId xmlns:a16="http://schemas.microsoft.com/office/drawing/2014/main" id="{B55FA70F-9BEC-47C5-2340-E6BAA4E03BBE}"/>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6819" name="INTRO mp3 20 sec.mp3">
            <a:hlinkClick r:id="" action="ppaction://media"/>
            <a:extLst>
              <a:ext uri="{FF2B5EF4-FFF2-40B4-BE49-F238E27FC236}">
                <a16:creationId xmlns:a16="http://schemas.microsoft.com/office/drawing/2014/main" id="{26F2933C-E351-7F36-0D45-478AEFD1597C}"/>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68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7" fill="hold" display="0">
                  <p:stCondLst>
                    <p:cond delay="indefinite"/>
                  </p:stCondLst>
                  <p:endCondLst>
                    <p:cond evt="onPrev" delay="0">
                      <p:tgtEl>
                        <p:sldTgt/>
                      </p:tgtEl>
                    </p:cond>
                    <p:cond evt="onStopAudio" delay="0">
                      <p:tgtEl>
                        <p:sldTgt/>
                      </p:tgtEl>
                    </p:cond>
                  </p:endCondLst>
                </p:cTn>
                <p:tgtEl>
                  <p:spTgt spid="5468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2082" name="Picture 1026">
            <a:extLst>
              <a:ext uri="{FF2B5EF4-FFF2-40B4-BE49-F238E27FC236}">
                <a16:creationId xmlns:a16="http://schemas.microsoft.com/office/drawing/2014/main" id="{91028986-B3EC-C1A7-E165-C0975666F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088" y="0"/>
            <a:ext cx="2728912" cy="3810000"/>
          </a:xfrm>
          <a:prstGeom prst="rect">
            <a:avLst/>
          </a:prstGeom>
          <a:noFill/>
          <a:extLst>
            <a:ext uri="{909E8E84-426E-40DD-AFC4-6F175D3DCCD1}">
              <a14:hiddenFill xmlns:a14="http://schemas.microsoft.com/office/drawing/2010/main">
                <a:solidFill>
                  <a:srgbClr val="FFFFFF"/>
                </a:solidFill>
              </a14:hiddenFill>
            </a:ext>
          </a:extLst>
        </p:spPr>
      </p:pic>
      <p:sp>
        <p:nvSpPr>
          <p:cNvPr id="302084" name="Rectangle 1028">
            <a:extLst>
              <a:ext uri="{FF2B5EF4-FFF2-40B4-BE49-F238E27FC236}">
                <a16:creationId xmlns:a16="http://schemas.microsoft.com/office/drawing/2014/main" id="{6F8AFC2D-2C79-C002-B7E6-A4AC22804208}"/>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2085" name="Picture 1029">
            <a:extLst>
              <a:ext uri="{FF2B5EF4-FFF2-40B4-BE49-F238E27FC236}">
                <a16:creationId xmlns:a16="http://schemas.microsoft.com/office/drawing/2014/main" id="{D31FF6D8-4045-A121-1B59-7D0AB4320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98738" cy="37338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302086" name="Text Box 1030">
            <a:extLst>
              <a:ext uri="{FF2B5EF4-FFF2-40B4-BE49-F238E27FC236}">
                <a16:creationId xmlns:a16="http://schemas.microsoft.com/office/drawing/2014/main" id="{BF7993CE-12C5-5DC9-ACC0-687F0054056F}"/>
              </a:ext>
            </a:extLst>
          </p:cNvPr>
          <p:cNvSpPr txBox="1">
            <a:spLocks noChangeArrowheads="1"/>
          </p:cNvSpPr>
          <p:nvPr/>
        </p:nvSpPr>
        <p:spPr bwMode="auto">
          <a:xfrm>
            <a:off x="0" y="3962400"/>
            <a:ext cx="25146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rPr>
              <a:t>Ibrahim George Kheiralla</a:t>
            </a:r>
            <a:endParaRPr lang="en-US" altLang="en-US" sz="2800">
              <a:solidFill>
                <a:srgbClr val="FFFF00"/>
              </a:solidFill>
              <a:effectLst/>
            </a:endParaRPr>
          </a:p>
        </p:txBody>
      </p:sp>
      <p:sp>
        <p:nvSpPr>
          <p:cNvPr id="302087" name="Text Box 1031">
            <a:extLst>
              <a:ext uri="{FF2B5EF4-FFF2-40B4-BE49-F238E27FC236}">
                <a16:creationId xmlns:a16="http://schemas.microsoft.com/office/drawing/2014/main" id="{2B2DFB4D-7173-AD85-94C3-E19919B068B4}"/>
              </a:ext>
            </a:extLst>
          </p:cNvPr>
          <p:cNvSpPr txBox="1">
            <a:spLocks noChangeArrowheads="1"/>
          </p:cNvSpPr>
          <p:nvPr/>
        </p:nvSpPr>
        <p:spPr bwMode="auto">
          <a:xfrm>
            <a:off x="6477000" y="4114800"/>
            <a:ext cx="2514600" cy="1066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rPr>
              <a:t>Anton Haddad</a:t>
            </a:r>
            <a:endParaRPr lang="en-US" altLang="en-US" sz="2800">
              <a:solidFill>
                <a:srgbClr val="FFFF00"/>
              </a:solidFill>
              <a:effectLst/>
            </a:endParaRPr>
          </a:p>
        </p:txBody>
      </p:sp>
      <p:sp>
        <p:nvSpPr>
          <p:cNvPr id="302089" name="Text Box 1033">
            <a:extLst>
              <a:ext uri="{FF2B5EF4-FFF2-40B4-BE49-F238E27FC236}">
                <a16:creationId xmlns:a16="http://schemas.microsoft.com/office/drawing/2014/main" id="{174BCD5E-6CBC-C55D-9261-7D4B9DAF35EE}"/>
              </a:ext>
            </a:extLst>
          </p:cNvPr>
          <p:cNvSpPr txBox="1">
            <a:spLocks noChangeArrowheads="1"/>
          </p:cNvSpPr>
          <p:nvPr/>
        </p:nvSpPr>
        <p:spPr bwMode="auto">
          <a:xfrm>
            <a:off x="2590800" y="1219200"/>
            <a:ext cx="3657600" cy="39370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Both became Bahá’ís and eventually travelled to the United States in 1892.</a:t>
            </a:r>
            <a:endParaRPr lang="en-US" altLang="en-US" sz="3600">
              <a:solidFill>
                <a:srgbClr val="FFFF66"/>
              </a:solidFill>
              <a:effectLst/>
              <a:latin typeface="Benguiat Bk BT" pitchFamily="18" charset="0"/>
            </a:endParaRPr>
          </a:p>
        </p:txBody>
      </p:sp>
      <p:pic>
        <p:nvPicPr>
          <p:cNvPr id="302091" name="both became Bs MP3 6 secs.mp3">
            <a:hlinkClick r:id="" action="ppaction://media"/>
            <a:extLst>
              <a:ext uri="{FF2B5EF4-FFF2-40B4-BE49-F238E27FC236}">
                <a16:creationId xmlns:a16="http://schemas.microsoft.com/office/drawing/2014/main" id="{638E5423-8C7B-FF91-A027-04B4AA8FFC8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762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2091"/>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302089"/>
                                        </p:tgtEl>
                                        <p:attrNameLst>
                                          <p:attrName>style.visibility</p:attrName>
                                        </p:attrNameLst>
                                      </p:cBhvr>
                                      <p:to>
                                        <p:strVal val="visible"/>
                                      </p:to>
                                    </p:set>
                                    <p:animEffect transition="in" filter="dissolve">
                                      <p:cBhvr>
                                        <p:cTn id="9" dur="300"/>
                                        <p:tgtEl>
                                          <p:spTgt spid="3020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302091"/>
                </p:tgtEl>
              </p:cMediaNode>
            </p:audio>
          </p:childTnLst>
        </p:cTn>
      </p:par>
    </p:tnLst>
    <p:bldLst>
      <p:bldP spid="30208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7864" name="Picture 8">
            <a:extLst>
              <a:ext uri="{FF2B5EF4-FFF2-40B4-BE49-F238E27FC236}">
                <a16:creationId xmlns:a16="http://schemas.microsoft.com/office/drawing/2014/main" id="{361D8A2D-F807-7862-541A-78BF3BACB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4800"/>
            <a:ext cx="6380163" cy="6400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377860" name="Rectangle 4">
            <a:extLst>
              <a:ext uri="{FF2B5EF4-FFF2-40B4-BE49-F238E27FC236}">
                <a16:creationId xmlns:a16="http://schemas.microsoft.com/office/drawing/2014/main" id="{380E5F35-7872-19A4-8964-B74746124904}"/>
              </a:ext>
            </a:extLst>
          </p:cNvPr>
          <p:cNvSpPr>
            <a:spLocks noChangeArrowheads="1"/>
          </p:cNvSpPr>
          <p:nvPr/>
        </p:nvSpPr>
        <p:spPr bwMode="auto">
          <a:xfrm>
            <a:off x="0" y="2209800"/>
            <a:ext cx="9144000" cy="27432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14200">
                <a:solidFill>
                  <a:srgbClr val="FFCC00"/>
                </a:solidFill>
                <a:effectLst/>
                <a:latin typeface="Benguiat Bk BT" pitchFamily="18" charset="0"/>
              </a:rPr>
              <a:t> </a:t>
            </a:r>
            <a:r>
              <a:rPr kumimoji="1" lang="en-US" altLang="en-US" sz="14200" u="sng">
                <a:solidFill>
                  <a:srgbClr val="FF0000"/>
                </a:solidFill>
                <a:effectLst/>
                <a:latin typeface="Benguiat Bk BT" pitchFamily="18" charset="0"/>
              </a:rPr>
              <a:t>B  H</a:t>
            </a:r>
            <a:endParaRPr lang="en-US" altLang="en-US" sz="14200" b="0" u="sng">
              <a:solidFill>
                <a:srgbClr val="FF0000"/>
              </a:solidFill>
              <a:effectLst/>
              <a:latin typeface="Benguiat Bk BT" pitchFamily="18" charset="0"/>
            </a:endParaRPr>
          </a:p>
        </p:txBody>
      </p:sp>
      <p:sp>
        <p:nvSpPr>
          <p:cNvPr id="377861" name="Rectangle 5">
            <a:extLst>
              <a:ext uri="{FF2B5EF4-FFF2-40B4-BE49-F238E27FC236}">
                <a16:creationId xmlns:a16="http://schemas.microsoft.com/office/drawing/2014/main" id="{AFBFC0B7-652F-D355-F96A-31F26BDD2F65}"/>
              </a:ext>
            </a:extLst>
          </p:cNvPr>
          <p:cNvSpPr>
            <a:spLocks noChangeArrowheads="1"/>
          </p:cNvSpPr>
          <p:nvPr/>
        </p:nvSpPr>
        <p:spPr bwMode="auto">
          <a:xfrm>
            <a:off x="0" y="609600"/>
            <a:ext cx="9144000" cy="20574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In another dream she saw the earth from space. A single word was written across the globe but the only two letters she could make out were “B” and “H.”</a:t>
            </a:r>
            <a:endParaRPr lang="en-US" altLang="en-US" sz="3200" b="0">
              <a:solidFill>
                <a:srgbClr val="FFFF00"/>
              </a:solidFill>
              <a:effectLst/>
              <a:latin typeface="Benguiat Bk BT" pitchFamily="18" charset="0"/>
            </a:endParaRPr>
          </a:p>
        </p:txBody>
      </p:sp>
      <p:sp>
        <p:nvSpPr>
          <p:cNvPr id="377862" name="Rectangle 6">
            <a:extLst>
              <a:ext uri="{FF2B5EF4-FFF2-40B4-BE49-F238E27FC236}">
                <a16:creationId xmlns:a16="http://schemas.microsoft.com/office/drawing/2014/main" id="{4FDCE986-75C2-35B0-5C23-BF271033254C}"/>
              </a:ext>
            </a:extLst>
          </p:cNvPr>
          <p:cNvSpPr>
            <a:spLocks noChangeArrowheads="1"/>
          </p:cNvSpPr>
          <p:nvPr/>
        </p:nvSpPr>
        <p:spPr bwMode="auto">
          <a:xfrm>
            <a:off x="152400" y="15240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377864"/>
                                        </p:tgtEl>
                                        <p:attrNameLst>
                                          <p:attrName>style.visibility</p:attrName>
                                        </p:attrNameLst>
                                      </p:cBhvr>
                                      <p:to>
                                        <p:strVal val="visible"/>
                                      </p:to>
                                    </p:set>
                                    <p:anim calcmode="lin" valueType="num">
                                      <p:cBhvr>
                                        <p:cTn id="7" dur="500" fill="hold"/>
                                        <p:tgtEl>
                                          <p:spTgt spid="377864"/>
                                        </p:tgtEl>
                                        <p:attrNameLst>
                                          <p:attrName>ppt_w</p:attrName>
                                        </p:attrNameLst>
                                      </p:cBhvr>
                                      <p:tavLst>
                                        <p:tav tm="0">
                                          <p:val>
                                            <p:fltVal val="0"/>
                                          </p:val>
                                        </p:tav>
                                        <p:tav tm="100000">
                                          <p:val>
                                            <p:strVal val="#ppt_w"/>
                                          </p:val>
                                        </p:tav>
                                      </p:tavLst>
                                    </p:anim>
                                    <p:anim calcmode="lin" valueType="num">
                                      <p:cBhvr>
                                        <p:cTn id="8" dur="500" fill="hold"/>
                                        <p:tgtEl>
                                          <p:spTgt spid="37786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iterate type="wd">
                                    <p:tmPct val="100000"/>
                                  </p:iterate>
                                  <p:childTnLst>
                                    <p:set>
                                      <p:cBhvr>
                                        <p:cTn id="11" dur="1" fill="hold">
                                          <p:stCondLst>
                                            <p:cond delay="0"/>
                                          </p:stCondLst>
                                        </p:cTn>
                                        <p:tgtEl>
                                          <p:spTgt spid="377861"/>
                                        </p:tgtEl>
                                        <p:attrNameLst>
                                          <p:attrName>style.visibility</p:attrName>
                                        </p:attrNameLst>
                                      </p:cBhvr>
                                      <p:to>
                                        <p:strVal val="visible"/>
                                      </p:to>
                                    </p:set>
                                    <p:animEffect transition="in" filter="dissolve">
                                      <p:cBhvr>
                                        <p:cTn id="12" dur="300"/>
                                        <p:tgtEl>
                                          <p:spTgt spid="377861"/>
                                        </p:tgtEl>
                                      </p:cBhvr>
                                    </p:animEffect>
                                  </p:childTnLst>
                                </p:cTn>
                              </p:par>
                            </p:childTnLst>
                          </p:cTn>
                        </p:par>
                        <p:par>
                          <p:cTn id="13" fill="hold" nodeType="afterGroup">
                            <p:stCondLst>
                              <p:cond delay="11000"/>
                            </p:stCondLst>
                            <p:childTnLst>
                              <p:par>
                                <p:cTn id="14" presetID="9" presetClass="entr" presetSubtype="0" fill="hold" nodeType="afterEffect">
                                  <p:stCondLst>
                                    <p:cond delay="0"/>
                                  </p:stCondLst>
                                  <p:childTnLst>
                                    <p:set>
                                      <p:cBhvr>
                                        <p:cTn id="15" dur="1" fill="hold">
                                          <p:stCondLst>
                                            <p:cond delay="0"/>
                                          </p:stCondLst>
                                        </p:cTn>
                                        <p:tgtEl>
                                          <p:spTgt spid="377860"/>
                                        </p:tgtEl>
                                        <p:attrNameLst>
                                          <p:attrName>style.visibility</p:attrName>
                                        </p:attrNameLst>
                                      </p:cBhvr>
                                      <p:to>
                                        <p:strVal val="visible"/>
                                      </p:to>
                                    </p:set>
                                    <p:animEffect transition="in" filter="dissolve">
                                      <p:cBhvr>
                                        <p:cTn id="16" dur="500"/>
                                        <p:tgtEl>
                                          <p:spTgt spid="377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0" grpId="0" autoUpdateAnimBg="0"/>
      <p:bldP spid="37786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0393" name="Picture 9">
            <a:extLst>
              <a:ext uri="{FF2B5EF4-FFF2-40B4-BE49-F238E27FC236}">
                <a16:creationId xmlns:a16="http://schemas.microsoft.com/office/drawing/2014/main" id="{AC3CD771-55CC-69D6-BC48-41C694A8D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0389" name="Rectangle 5">
            <a:extLst>
              <a:ext uri="{FF2B5EF4-FFF2-40B4-BE49-F238E27FC236}">
                <a16:creationId xmlns:a16="http://schemas.microsoft.com/office/drawing/2014/main" id="{11A453AD-2537-BADA-CD4C-D74A5EE8B565}"/>
              </a:ext>
            </a:extLst>
          </p:cNvPr>
          <p:cNvSpPr>
            <a:spLocks noChangeArrowheads="1"/>
          </p:cNvSpPr>
          <p:nvPr/>
        </p:nvSpPr>
        <p:spPr bwMode="auto">
          <a:xfrm>
            <a:off x="3733800" y="457200"/>
            <a:ext cx="4953000" cy="32766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May also experienced a vision in which a Man in eastern garb beckoned to to her from across the Mediterranean Sea.</a:t>
            </a:r>
            <a:endParaRPr lang="en-US" altLang="en-US" sz="3200" b="0">
              <a:solidFill>
                <a:srgbClr val="FFFF00"/>
              </a:solidFill>
              <a:effectLst/>
              <a:latin typeface="Benguiat Bk BT" pitchFamily="18" charset="0"/>
            </a:endParaRPr>
          </a:p>
        </p:txBody>
      </p:sp>
      <p:sp>
        <p:nvSpPr>
          <p:cNvPr id="400392" name="Rectangle 8">
            <a:extLst>
              <a:ext uri="{FF2B5EF4-FFF2-40B4-BE49-F238E27FC236}">
                <a16:creationId xmlns:a16="http://schemas.microsoft.com/office/drawing/2014/main" id="{BDADE6DB-F164-E412-2A10-2446BE063D59}"/>
              </a:ext>
            </a:extLst>
          </p:cNvPr>
          <p:cNvSpPr>
            <a:spLocks noChangeArrowheads="1"/>
          </p:cNvSpPr>
          <p:nvPr/>
        </p:nvSpPr>
        <p:spPr bwMode="auto">
          <a:xfrm>
            <a:off x="6019800" y="624840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pic>
        <p:nvPicPr>
          <p:cNvPr id="400396" name="Picture 12">
            <a:extLst>
              <a:ext uri="{FF2B5EF4-FFF2-40B4-BE49-F238E27FC236}">
                <a16:creationId xmlns:a16="http://schemas.microsoft.com/office/drawing/2014/main" id="{93F4CAD9-C9FE-078F-6371-8A22809F2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5776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00389"/>
                                        </p:tgtEl>
                                        <p:attrNameLst>
                                          <p:attrName>style.visibility</p:attrName>
                                        </p:attrNameLst>
                                      </p:cBhvr>
                                      <p:to>
                                        <p:strVal val="visible"/>
                                      </p:to>
                                    </p:set>
                                    <p:animEffect transition="in" filter="dissolve">
                                      <p:cBhvr>
                                        <p:cTn id="7" dur="300"/>
                                        <p:tgtEl>
                                          <p:spTgt spid="40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1416" name="Picture 8">
            <a:extLst>
              <a:ext uri="{FF2B5EF4-FFF2-40B4-BE49-F238E27FC236}">
                <a16:creationId xmlns:a16="http://schemas.microsoft.com/office/drawing/2014/main" id="{D7592FB0-1DAB-DE37-5E0F-36043356A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1415" name="Picture 7">
            <a:extLst>
              <a:ext uri="{FF2B5EF4-FFF2-40B4-BE49-F238E27FC236}">
                <a16:creationId xmlns:a16="http://schemas.microsoft.com/office/drawing/2014/main" id="{EBA1A285-CA2F-9297-318E-A35209FF2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19200"/>
            <a:ext cx="3130550" cy="4724400"/>
          </a:xfrm>
          <a:prstGeom prst="rect">
            <a:avLst/>
          </a:prstGeom>
          <a:noFill/>
          <a:extLst>
            <a:ext uri="{909E8E84-426E-40DD-AFC4-6F175D3DCCD1}">
              <a14:hiddenFill xmlns:a14="http://schemas.microsoft.com/office/drawing/2010/main">
                <a:solidFill>
                  <a:srgbClr val="FFFFFF"/>
                </a:solidFill>
              </a14:hiddenFill>
            </a:ext>
          </a:extLst>
        </p:spPr>
      </p:pic>
      <p:sp>
        <p:nvSpPr>
          <p:cNvPr id="401419" name="Rectangle 11">
            <a:extLst>
              <a:ext uri="{FF2B5EF4-FFF2-40B4-BE49-F238E27FC236}">
                <a16:creationId xmlns:a16="http://schemas.microsoft.com/office/drawing/2014/main" id="{EBC7D64D-D17F-B773-DA5D-EF513FAA060D}"/>
              </a:ext>
            </a:extLst>
          </p:cNvPr>
          <p:cNvSpPr>
            <a:spLocks noChangeArrowheads="1"/>
          </p:cNvSpPr>
          <p:nvPr/>
        </p:nvSpPr>
        <p:spPr bwMode="auto">
          <a:xfrm>
            <a:off x="228600" y="457200"/>
            <a:ext cx="5181600" cy="3733800"/>
          </a:xfrm>
          <a:prstGeom prst="rect">
            <a:avLst/>
          </a:prstGeom>
          <a:solidFill>
            <a:schemeClr val="bg2">
              <a:alpha val="50000"/>
            </a:scheme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1417" name="Rectangle 9">
            <a:extLst>
              <a:ext uri="{FF2B5EF4-FFF2-40B4-BE49-F238E27FC236}">
                <a16:creationId xmlns:a16="http://schemas.microsoft.com/office/drawing/2014/main" id="{672D3704-4EA0-1896-CB19-EB1679214257}"/>
              </a:ext>
            </a:extLst>
          </p:cNvPr>
          <p:cNvSpPr>
            <a:spLocks noChangeArrowheads="1"/>
          </p:cNvSpPr>
          <p:nvPr/>
        </p:nvSpPr>
        <p:spPr bwMode="auto">
          <a:xfrm>
            <a:off x="304800" y="609600"/>
            <a:ext cx="4953000" cy="32766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chemeClr val="bg1"/>
                </a:solidFill>
                <a:effectLst/>
                <a:latin typeface="Benguiat Bk BT" pitchFamily="18" charset="0"/>
              </a:rPr>
              <a:t>When May reached Akka and met ‘Abdu’l-Bahá she was amazed to discover He was the same Man she had seen in her vision years before.</a:t>
            </a:r>
            <a:endParaRPr lang="en-US" altLang="en-US" sz="3200" b="0">
              <a:solidFill>
                <a:schemeClr val="bg1"/>
              </a:solidFill>
              <a:effectLst/>
              <a:latin typeface="Benguiat Bk BT" pitchFamily="18" charset="0"/>
            </a:endParaRPr>
          </a:p>
        </p:txBody>
      </p:sp>
      <p:sp>
        <p:nvSpPr>
          <p:cNvPr id="401422" name="Rectangle 14">
            <a:extLst>
              <a:ext uri="{FF2B5EF4-FFF2-40B4-BE49-F238E27FC236}">
                <a16:creationId xmlns:a16="http://schemas.microsoft.com/office/drawing/2014/main" id="{FB402B98-9310-F5B9-853F-866C3E8F5FA8}"/>
              </a:ext>
            </a:extLst>
          </p:cNvPr>
          <p:cNvSpPr>
            <a:spLocks noChangeArrowheads="1"/>
          </p:cNvSpPr>
          <p:nvPr/>
        </p:nvSpPr>
        <p:spPr bwMode="auto">
          <a:xfrm>
            <a:off x="0" y="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01417"/>
                                        </p:tgtEl>
                                        <p:attrNameLst>
                                          <p:attrName>style.visibility</p:attrName>
                                        </p:attrNameLst>
                                      </p:cBhvr>
                                      <p:to>
                                        <p:strVal val="visible"/>
                                      </p:to>
                                    </p:set>
                                    <p:animEffect transition="in" filter="dissolve">
                                      <p:cBhvr>
                                        <p:cTn id="7" dur="300"/>
                                        <p:tgtEl>
                                          <p:spTgt spid="401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3458" name="Picture 2">
            <a:extLst>
              <a:ext uri="{FF2B5EF4-FFF2-40B4-BE49-F238E27FC236}">
                <a16:creationId xmlns:a16="http://schemas.microsoft.com/office/drawing/2014/main" id="{66DD7D03-ACCF-C72D-EA9F-EEA39C038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5346700"/>
          </a:xfrm>
          <a:prstGeom prst="rect">
            <a:avLst/>
          </a:prstGeom>
          <a:noFill/>
          <a:extLst>
            <a:ext uri="{909E8E84-426E-40DD-AFC4-6F175D3DCCD1}">
              <a14:hiddenFill xmlns:a14="http://schemas.microsoft.com/office/drawing/2010/main">
                <a:solidFill>
                  <a:srgbClr val="FFFFFF"/>
                </a:solidFill>
              </a14:hiddenFill>
            </a:ext>
          </a:extLst>
        </p:spPr>
      </p:pic>
      <p:sp>
        <p:nvSpPr>
          <p:cNvPr id="403462" name="Text Box 6">
            <a:extLst>
              <a:ext uri="{FF2B5EF4-FFF2-40B4-BE49-F238E27FC236}">
                <a16:creationId xmlns:a16="http://schemas.microsoft.com/office/drawing/2014/main" id="{56EBBF53-1A0B-AFCF-D0F8-96F96C243729}"/>
              </a:ext>
            </a:extLst>
          </p:cNvPr>
          <p:cNvSpPr txBox="1">
            <a:spLocks noChangeArrowheads="1"/>
          </p:cNvSpPr>
          <p:nvPr/>
        </p:nvSpPr>
        <p:spPr bwMode="auto">
          <a:xfrm>
            <a:off x="0" y="5715000"/>
            <a:ext cx="9144000" cy="94615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May Bolles – Paris 1901 – She became the “Heart” of the Paris Bahá’í community.</a:t>
            </a:r>
          </a:p>
        </p:txBody>
      </p:sp>
      <p:sp>
        <p:nvSpPr>
          <p:cNvPr id="403463" name="Rectangle 7">
            <a:extLst>
              <a:ext uri="{FF2B5EF4-FFF2-40B4-BE49-F238E27FC236}">
                <a16:creationId xmlns:a16="http://schemas.microsoft.com/office/drawing/2014/main" id="{CF35E692-ADBB-8F7B-42D8-A770DD65B723}"/>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3471" name="Rectangle 15">
            <a:extLst>
              <a:ext uri="{FF2B5EF4-FFF2-40B4-BE49-F238E27FC236}">
                <a16:creationId xmlns:a16="http://schemas.microsoft.com/office/drawing/2014/main" id="{0CB86CCF-16DE-3E51-9354-2FA046C837AA}"/>
              </a:ext>
            </a:extLst>
          </p:cNvPr>
          <p:cNvSpPr>
            <a:spLocks noChangeArrowheads="1"/>
          </p:cNvSpPr>
          <p:nvPr/>
        </p:nvSpPr>
        <p:spPr bwMode="auto">
          <a:xfrm>
            <a:off x="0" y="15240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pic>
        <p:nvPicPr>
          <p:cNvPr id="403473" name="Picture 17">
            <a:extLst>
              <a:ext uri="{FF2B5EF4-FFF2-40B4-BE49-F238E27FC236}">
                <a16:creationId xmlns:a16="http://schemas.microsoft.com/office/drawing/2014/main" id="{FB1E1059-3D19-9C26-D436-76D5EDA0B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94" b="16588"/>
          <a:stretch>
            <a:fillRect/>
          </a:stretch>
        </p:blipFill>
        <p:spPr bwMode="auto">
          <a:xfrm>
            <a:off x="3048000" y="762000"/>
            <a:ext cx="457517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403475" name="MOTHER MAY PARIS talk MP3 10.mp3">
            <a:hlinkClick r:id="" action="ppaction://media"/>
            <a:extLst>
              <a:ext uri="{FF2B5EF4-FFF2-40B4-BE49-F238E27FC236}">
                <a16:creationId xmlns:a16="http://schemas.microsoft.com/office/drawing/2014/main" id="{221F75EE-28FC-2D77-FB29-406E60D4FB0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3475"/>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03462"/>
                                        </p:tgtEl>
                                        <p:attrNameLst>
                                          <p:attrName>style.visibility</p:attrName>
                                        </p:attrNameLst>
                                      </p:cBhvr>
                                      <p:to>
                                        <p:strVal val="visible"/>
                                      </p:to>
                                    </p:set>
                                    <p:animEffect transition="in" filter="dissolve">
                                      <p:cBhvr>
                                        <p:cTn id="9" dur="300"/>
                                        <p:tgtEl>
                                          <p:spTgt spid="403462"/>
                                        </p:tgtEl>
                                      </p:cBhvr>
                                    </p:animEffect>
                                  </p:childTnLst>
                                </p:cTn>
                              </p:par>
                            </p:childTnLst>
                          </p:cTn>
                        </p:par>
                        <p:par>
                          <p:cTn id="10" fill="hold" nodeType="afterGroup">
                            <p:stCondLst>
                              <p:cond delay="5400"/>
                            </p:stCondLst>
                            <p:childTnLst>
                              <p:par>
                                <p:cTn id="11" presetID="23" presetClass="entr" presetSubtype="528" fill="hold" nodeType="afterEffect">
                                  <p:stCondLst>
                                    <p:cond delay="5000"/>
                                  </p:stCondLst>
                                  <p:childTnLst>
                                    <p:set>
                                      <p:cBhvr>
                                        <p:cTn id="12" dur="1" fill="hold">
                                          <p:stCondLst>
                                            <p:cond delay="0"/>
                                          </p:stCondLst>
                                        </p:cTn>
                                        <p:tgtEl>
                                          <p:spTgt spid="403473"/>
                                        </p:tgtEl>
                                        <p:attrNameLst>
                                          <p:attrName>style.visibility</p:attrName>
                                        </p:attrNameLst>
                                      </p:cBhvr>
                                      <p:to>
                                        <p:strVal val="visible"/>
                                      </p:to>
                                    </p:set>
                                    <p:anim calcmode="lin" valueType="num">
                                      <p:cBhvr>
                                        <p:cTn id="13" dur="500" fill="hold"/>
                                        <p:tgtEl>
                                          <p:spTgt spid="403473"/>
                                        </p:tgtEl>
                                        <p:attrNameLst>
                                          <p:attrName>ppt_w</p:attrName>
                                        </p:attrNameLst>
                                      </p:cBhvr>
                                      <p:tavLst>
                                        <p:tav tm="0">
                                          <p:val>
                                            <p:fltVal val="0"/>
                                          </p:val>
                                        </p:tav>
                                        <p:tav tm="100000">
                                          <p:val>
                                            <p:strVal val="#ppt_w"/>
                                          </p:val>
                                        </p:tav>
                                      </p:tavLst>
                                    </p:anim>
                                    <p:anim calcmode="lin" valueType="num">
                                      <p:cBhvr>
                                        <p:cTn id="14" dur="500" fill="hold"/>
                                        <p:tgtEl>
                                          <p:spTgt spid="403473"/>
                                        </p:tgtEl>
                                        <p:attrNameLst>
                                          <p:attrName>ppt_h</p:attrName>
                                        </p:attrNameLst>
                                      </p:cBhvr>
                                      <p:tavLst>
                                        <p:tav tm="0">
                                          <p:val>
                                            <p:fltVal val="0"/>
                                          </p:val>
                                        </p:tav>
                                        <p:tav tm="100000">
                                          <p:val>
                                            <p:strVal val="#ppt_h"/>
                                          </p:val>
                                        </p:tav>
                                      </p:tavLst>
                                    </p:anim>
                                    <p:anim calcmode="lin" valueType="num">
                                      <p:cBhvr>
                                        <p:cTn id="15" dur="500" fill="hold"/>
                                        <p:tgtEl>
                                          <p:spTgt spid="403473"/>
                                        </p:tgtEl>
                                        <p:attrNameLst>
                                          <p:attrName>ppt_x</p:attrName>
                                        </p:attrNameLst>
                                      </p:cBhvr>
                                      <p:tavLst>
                                        <p:tav tm="0">
                                          <p:val>
                                            <p:fltVal val="0.5"/>
                                          </p:val>
                                        </p:tav>
                                        <p:tav tm="100000">
                                          <p:val>
                                            <p:strVal val="#ppt_x"/>
                                          </p:val>
                                        </p:tav>
                                      </p:tavLst>
                                    </p:anim>
                                    <p:anim calcmode="lin" valueType="num">
                                      <p:cBhvr>
                                        <p:cTn id="16" dur="500" fill="hold"/>
                                        <p:tgtEl>
                                          <p:spTgt spid="4034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403475"/>
                </p:tgtEl>
              </p:cMediaNode>
            </p:audio>
          </p:childTnLst>
        </p:cTn>
      </p:par>
    </p:tnLst>
    <p:bldLst>
      <p:bldP spid="403462"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5506" name="Picture 2">
            <a:extLst>
              <a:ext uri="{FF2B5EF4-FFF2-40B4-BE49-F238E27FC236}">
                <a16:creationId xmlns:a16="http://schemas.microsoft.com/office/drawing/2014/main" id="{9CEB85DB-A651-D7B0-8329-EC04910DE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468813" cy="6503988"/>
          </a:xfrm>
          <a:prstGeom prst="rect">
            <a:avLst/>
          </a:prstGeom>
          <a:noFill/>
          <a:extLst>
            <a:ext uri="{909E8E84-426E-40DD-AFC4-6F175D3DCCD1}">
              <a14:hiddenFill xmlns:a14="http://schemas.microsoft.com/office/drawing/2010/main">
                <a:solidFill>
                  <a:srgbClr val="FFFFFF"/>
                </a:solidFill>
              </a14:hiddenFill>
            </a:ext>
          </a:extLst>
        </p:spPr>
      </p:pic>
      <p:sp>
        <p:nvSpPr>
          <p:cNvPr id="405508" name="Text Box 4">
            <a:extLst>
              <a:ext uri="{FF2B5EF4-FFF2-40B4-BE49-F238E27FC236}">
                <a16:creationId xmlns:a16="http://schemas.microsoft.com/office/drawing/2014/main" id="{552054CC-6B2F-1007-C05C-9E0976A4B490}"/>
              </a:ext>
            </a:extLst>
          </p:cNvPr>
          <p:cNvSpPr txBox="1">
            <a:spLocks noChangeArrowheads="1"/>
          </p:cNvSpPr>
          <p:nvPr/>
        </p:nvSpPr>
        <p:spPr bwMode="auto">
          <a:xfrm>
            <a:off x="838200" y="990600"/>
            <a:ext cx="4191000" cy="436245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On August 8, 1910 she gave birth to Mary Sutherland Maxwell who would marry Shoghi Effendi in 1937. The Master once said of May, that association with her “uplifts and develops the soul.”</a:t>
            </a:r>
          </a:p>
        </p:txBody>
      </p:sp>
      <p:sp>
        <p:nvSpPr>
          <p:cNvPr id="405512" name="Rectangle 8">
            <a:extLst>
              <a:ext uri="{FF2B5EF4-FFF2-40B4-BE49-F238E27FC236}">
                <a16:creationId xmlns:a16="http://schemas.microsoft.com/office/drawing/2014/main" id="{9E927506-DF1C-D153-16D9-0A9A25F0C52C}"/>
              </a:ext>
            </a:extLst>
          </p:cNvPr>
          <p:cNvSpPr>
            <a:spLocks noChangeArrowheads="1"/>
          </p:cNvSpPr>
          <p:nvPr/>
        </p:nvSpPr>
        <p:spPr bwMode="auto">
          <a:xfrm>
            <a:off x="685800" y="45720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sp>
        <p:nvSpPr>
          <p:cNvPr id="405513" name="Rectangle 9">
            <a:extLst>
              <a:ext uri="{FF2B5EF4-FFF2-40B4-BE49-F238E27FC236}">
                <a16:creationId xmlns:a16="http://schemas.microsoft.com/office/drawing/2014/main" id="{C005EACC-FC37-47D6-52DF-06BB5DA696D0}"/>
              </a:ext>
            </a:extLst>
          </p:cNvPr>
          <p:cNvSpPr>
            <a:spLocks noChangeArrowheads="1"/>
          </p:cNvSpPr>
          <p:nvPr/>
        </p:nvSpPr>
        <p:spPr bwMode="auto">
          <a:xfrm>
            <a:off x="533400" y="304800"/>
            <a:ext cx="8229600" cy="62484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05514" name="MOTHER MARY MP3 16.mp3">
            <a:hlinkClick r:id="" action="ppaction://media"/>
            <a:extLst>
              <a:ext uri="{FF2B5EF4-FFF2-40B4-BE49-F238E27FC236}">
                <a16:creationId xmlns:a16="http://schemas.microsoft.com/office/drawing/2014/main" id="{F29B4584-1BE4-D1D4-0013-0584D800A2C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5514"/>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05508"/>
                                        </p:tgtEl>
                                        <p:attrNameLst>
                                          <p:attrName>style.visibility</p:attrName>
                                        </p:attrNameLst>
                                      </p:cBhvr>
                                      <p:to>
                                        <p:strVal val="visible"/>
                                      </p:to>
                                    </p:set>
                                    <p:animEffect transition="in" filter="dissolve">
                                      <p:cBhvr>
                                        <p:cTn id="9" dur="300"/>
                                        <p:tgtEl>
                                          <p:spTgt spid="40550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05514"/>
                </p:tgtEl>
              </p:cMediaNode>
            </p:audio>
          </p:childTnLst>
        </p:cTn>
      </p:par>
    </p:tnLst>
    <p:bldLst>
      <p:bldP spid="405508"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1827" name="Picture 3">
            <a:extLst>
              <a:ext uri="{FF2B5EF4-FFF2-40B4-BE49-F238E27FC236}">
                <a16:creationId xmlns:a16="http://schemas.microsoft.com/office/drawing/2014/main" id="{E7E27B38-AD8B-0459-3B87-7BD0AB7586BA}"/>
              </a:ext>
            </a:extLst>
          </p:cNvPr>
          <p:cNvPicPr>
            <a:picLocks noChangeAspect="1" noChangeArrowheads="1"/>
          </p:cNvPicPr>
          <p:nvPr/>
        </p:nvPicPr>
        <p:blipFill>
          <a:blip r:embed="rId5">
            <a:lum bright="-26000" contrast="16000"/>
            <a:extLst>
              <a:ext uri="{28A0092B-C50C-407E-A947-70E740481C1C}">
                <a14:useLocalDpi xmlns:a14="http://schemas.microsoft.com/office/drawing/2010/main" val="0"/>
              </a:ext>
            </a:extLst>
          </a:blip>
          <a:srcRect l="38307" r="30153"/>
          <a:stretch>
            <a:fillRect/>
          </a:stretch>
        </p:blipFill>
        <p:spPr bwMode="auto">
          <a:xfrm>
            <a:off x="152400" y="152400"/>
            <a:ext cx="28194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29" name="Rectangle 5">
            <a:extLst>
              <a:ext uri="{FF2B5EF4-FFF2-40B4-BE49-F238E27FC236}">
                <a16:creationId xmlns:a16="http://schemas.microsoft.com/office/drawing/2014/main" id="{5338CF72-934E-2AB6-7B85-BA58F19F32DC}"/>
              </a:ext>
            </a:extLst>
          </p:cNvPr>
          <p:cNvSpPr>
            <a:spLocks noChangeArrowheads="1"/>
          </p:cNvSpPr>
          <p:nvPr/>
        </p:nvSpPr>
        <p:spPr bwMode="auto">
          <a:xfrm>
            <a:off x="0" y="6172200"/>
            <a:ext cx="3200400" cy="5191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chemeClr val="bg1"/>
                </a:solidFill>
                <a:effectLst/>
                <a:latin typeface="Benguiat Bk BT" pitchFamily="18" charset="0"/>
                <a:cs typeface="Times New Roman" panose="02020603050405020304" pitchFamily="18" charset="0"/>
              </a:rPr>
              <a:t>1870-1940</a:t>
            </a:r>
          </a:p>
        </p:txBody>
      </p:sp>
      <p:sp>
        <p:nvSpPr>
          <p:cNvPr id="461831" name="Rectangle 7">
            <a:extLst>
              <a:ext uri="{FF2B5EF4-FFF2-40B4-BE49-F238E27FC236}">
                <a16:creationId xmlns:a16="http://schemas.microsoft.com/office/drawing/2014/main" id="{1200036C-6CED-B7EC-3749-98563EDBB73A}"/>
              </a:ext>
            </a:extLst>
          </p:cNvPr>
          <p:cNvSpPr>
            <a:spLocks noChangeArrowheads="1"/>
          </p:cNvSpPr>
          <p:nvPr/>
        </p:nvSpPr>
        <p:spPr bwMode="auto">
          <a:xfrm>
            <a:off x="2971800" y="3962400"/>
            <a:ext cx="6019800" cy="26543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cs typeface="Times New Roman" panose="02020603050405020304" pitchFamily="18" charset="0"/>
              </a:rPr>
              <a:t>MAY MAXWELL WON A ‘DOUBLE CROWN’ OF MARTYRDOM ‘DESERVEDLY WON’ UPON HER PASSING IN BUENOS AIRES, ARGENTINA ON MARCH 1</a:t>
            </a:r>
            <a:r>
              <a:rPr lang="en-US" altLang="en-US" sz="2800" baseline="30000">
                <a:solidFill>
                  <a:srgbClr val="FFFF00"/>
                </a:solidFill>
                <a:effectLst/>
                <a:latin typeface="Benguiat Bk BT" pitchFamily="18" charset="0"/>
                <a:cs typeface="Times New Roman" panose="02020603050405020304" pitchFamily="18" charset="0"/>
              </a:rPr>
              <a:t>ST</a:t>
            </a:r>
            <a:r>
              <a:rPr lang="en-US" altLang="en-US" sz="2800">
                <a:solidFill>
                  <a:srgbClr val="FFFF00"/>
                </a:solidFill>
                <a:effectLst/>
                <a:latin typeface="Benguiat Bk BT" pitchFamily="18" charset="0"/>
                <a:cs typeface="Times New Roman" panose="02020603050405020304" pitchFamily="18" charset="0"/>
              </a:rPr>
              <a:t>, 1940.</a:t>
            </a:r>
            <a:r>
              <a:rPr lang="en-US" altLang="en-US" sz="2800">
                <a:solidFill>
                  <a:srgbClr val="FF0000"/>
                </a:solidFill>
                <a:effectLst/>
                <a:latin typeface="Benguiat Bk BT" pitchFamily="18" charset="0"/>
                <a:cs typeface="Times New Roman" panose="02020603050405020304" pitchFamily="18" charset="0"/>
              </a:rPr>
              <a:t> </a:t>
            </a:r>
          </a:p>
        </p:txBody>
      </p:sp>
      <p:sp>
        <p:nvSpPr>
          <p:cNvPr id="461832" name="Rectangle 8">
            <a:extLst>
              <a:ext uri="{FF2B5EF4-FFF2-40B4-BE49-F238E27FC236}">
                <a16:creationId xmlns:a16="http://schemas.microsoft.com/office/drawing/2014/main" id="{1CEEFF41-4779-9926-A78E-5896DE635658}"/>
              </a:ext>
            </a:extLst>
          </p:cNvPr>
          <p:cNvSpPr>
            <a:spLocks noChangeArrowheads="1"/>
          </p:cNvSpPr>
          <p:nvPr/>
        </p:nvSpPr>
        <p:spPr bwMode="auto">
          <a:xfrm>
            <a:off x="304800" y="152400"/>
            <a:ext cx="26670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00CCFF"/>
                </a:solidFill>
                <a:effectLst/>
                <a:latin typeface="Benguiat Bk BT" pitchFamily="18" charset="0"/>
              </a:rPr>
              <a:t>MAY MAXWELL</a:t>
            </a:r>
          </a:p>
        </p:txBody>
      </p:sp>
      <p:pic>
        <p:nvPicPr>
          <p:cNvPr id="461837" name="double crown MP3 talk 10 sec.mp3">
            <a:hlinkClick r:id="" action="ppaction://media"/>
            <a:extLst>
              <a:ext uri="{FF2B5EF4-FFF2-40B4-BE49-F238E27FC236}">
                <a16:creationId xmlns:a16="http://schemas.microsoft.com/office/drawing/2014/main" id="{E8782B4E-7F1A-AC16-0377-7C4D2FA90AC6}"/>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61838" name="MAYS FUNERAL music mp3 17 soft.mp3">
            <a:hlinkClick r:id="" action="ppaction://media"/>
            <a:extLst>
              <a:ext uri="{FF2B5EF4-FFF2-40B4-BE49-F238E27FC236}">
                <a16:creationId xmlns:a16="http://schemas.microsoft.com/office/drawing/2014/main" id="{9F14EEAC-E61A-5205-1572-60D4995B341E}"/>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381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61839" name="Picture 15">
            <a:extLst>
              <a:ext uri="{FF2B5EF4-FFF2-40B4-BE49-F238E27FC236}">
                <a16:creationId xmlns:a16="http://schemas.microsoft.com/office/drawing/2014/main" id="{D6B76EEB-F76A-5738-B07A-C3A29373BA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3724" t="13333" b="39482"/>
          <a:stretch>
            <a:fillRect/>
          </a:stretch>
        </p:blipFill>
        <p:spPr bwMode="auto">
          <a:xfrm>
            <a:off x="4648200" y="152400"/>
            <a:ext cx="2867025"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61837"/>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61838"/>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61831"/>
                                        </p:tgtEl>
                                        <p:attrNameLst>
                                          <p:attrName>style.visibility</p:attrName>
                                        </p:attrNameLst>
                                      </p:cBhvr>
                                      <p:to>
                                        <p:strVal val="visible"/>
                                      </p:to>
                                    </p:set>
                                    <p:animEffect transition="in" filter="dissolve">
                                      <p:cBhvr>
                                        <p:cTn id="12" dur="300"/>
                                        <p:tgtEl>
                                          <p:spTgt spid="4618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61837"/>
                </p:tgtEl>
              </p:cMediaNode>
            </p:audio>
            <p:audio>
              <p:cMediaNode showWhenStopped="0">
                <p:cTn id="14" fill="hold" display="0">
                  <p:stCondLst>
                    <p:cond delay="indefinite"/>
                  </p:stCondLst>
                  <p:endCondLst>
                    <p:cond evt="onPrev" delay="0">
                      <p:tgtEl>
                        <p:sldTgt/>
                      </p:tgtEl>
                    </p:cond>
                    <p:cond evt="onStopAudio" delay="0">
                      <p:tgtEl>
                        <p:sldTgt/>
                      </p:tgtEl>
                    </p:cond>
                  </p:endCondLst>
                </p:cTn>
                <p:tgtEl>
                  <p:spTgt spid="461838"/>
                </p:tgtEl>
              </p:cMediaNode>
            </p:audio>
          </p:childTnLst>
        </p:cTn>
      </p:par>
    </p:tnLst>
    <p:bldLst>
      <p:bldP spid="461831"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4486" name="Picture 6">
            <a:extLst>
              <a:ext uri="{FF2B5EF4-FFF2-40B4-BE49-F238E27FC236}">
                <a16:creationId xmlns:a16="http://schemas.microsoft.com/office/drawing/2014/main" id="{B8E93F9C-4906-E487-7BB6-C173F1461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9"/>
          <a:stretch>
            <a:fillRect/>
          </a:stretch>
        </p:blipFill>
        <p:spPr bwMode="auto">
          <a:xfrm>
            <a:off x="4572000" y="838200"/>
            <a:ext cx="4381500" cy="5761038"/>
          </a:xfrm>
          <a:prstGeom prst="rect">
            <a:avLst/>
          </a:prstGeom>
          <a:noFill/>
          <a:extLst>
            <a:ext uri="{909E8E84-426E-40DD-AFC4-6F175D3DCCD1}">
              <a14:hiddenFill xmlns:a14="http://schemas.microsoft.com/office/drawing/2010/main">
                <a:solidFill>
                  <a:srgbClr val="FFFFFF"/>
                </a:solidFill>
              </a14:hiddenFill>
            </a:ext>
          </a:extLst>
        </p:spPr>
      </p:pic>
      <p:sp>
        <p:nvSpPr>
          <p:cNvPr id="404483" name="Rectangle 3">
            <a:extLst>
              <a:ext uri="{FF2B5EF4-FFF2-40B4-BE49-F238E27FC236}">
                <a16:creationId xmlns:a16="http://schemas.microsoft.com/office/drawing/2014/main" id="{9AABF9C1-89B5-C508-52A4-2CEF8AEDC968}"/>
              </a:ext>
            </a:extLst>
          </p:cNvPr>
          <p:cNvSpPr>
            <a:spLocks noChangeArrowheads="1"/>
          </p:cNvSpPr>
          <p:nvPr/>
        </p:nvSpPr>
        <p:spPr bwMode="auto">
          <a:xfrm>
            <a:off x="533400" y="2133600"/>
            <a:ext cx="8001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3600">
                <a:solidFill>
                  <a:srgbClr val="FF66CC"/>
                </a:solidFill>
                <a:effectLst/>
                <a:latin typeface="Benguiat Bk BT" pitchFamily="18" charset="0"/>
              </a:rPr>
              <a:t>AGNES BALDWIN ALEXANDER (1875-1971)</a:t>
            </a:r>
          </a:p>
          <a:p>
            <a:r>
              <a:rPr lang="en-US" altLang="en-US" sz="3600">
                <a:solidFill>
                  <a:srgbClr val="FF66CC"/>
                </a:solidFill>
                <a:effectLst/>
                <a:latin typeface="Benguiat Bk BT" pitchFamily="18" charset="0"/>
              </a:rPr>
              <a:t>	</a:t>
            </a:r>
          </a:p>
        </p:txBody>
      </p:sp>
      <p:sp>
        <p:nvSpPr>
          <p:cNvPr id="404485" name="Text Box 5">
            <a:extLst>
              <a:ext uri="{FF2B5EF4-FFF2-40B4-BE49-F238E27FC236}">
                <a16:creationId xmlns:a16="http://schemas.microsoft.com/office/drawing/2014/main" id="{063DDE8F-738C-D146-CBC8-E7F4E087CCCE}"/>
              </a:ext>
            </a:extLst>
          </p:cNvPr>
          <p:cNvSpPr txBox="1">
            <a:spLocks noChangeArrowheads="1"/>
          </p:cNvSpPr>
          <p:nvPr/>
        </p:nvSpPr>
        <p:spPr bwMode="auto">
          <a:xfrm>
            <a:off x="0" y="914400"/>
            <a:ext cx="9144000" cy="7318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200">
                <a:solidFill>
                  <a:srgbClr val="FFFF00"/>
                </a:solidFill>
                <a:effectLst/>
                <a:latin typeface="Benguiat Bk BT" pitchFamily="18" charset="0"/>
              </a:rPr>
              <a:t>STORYTELLING</a:t>
            </a:r>
            <a:endParaRPr lang="en-US" altLang="en-US" sz="3000">
              <a:solidFill>
                <a:schemeClr val="hlink"/>
              </a:solidFill>
              <a:effectLst/>
              <a:latin typeface="Benguiat Bk B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04485"/>
                                        </p:tgtEl>
                                        <p:attrNameLst>
                                          <p:attrName>style.visibility</p:attrName>
                                        </p:attrNameLst>
                                      </p:cBhvr>
                                      <p:to>
                                        <p:strVal val="visible"/>
                                      </p:to>
                                    </p:set>
                                    <p:anim calcmode="lin" valueType="num">
                                      <p:cBhvr additive="base">
                                        <p:cTn id="7" dur="500" fill="hold"/>
                                        <p:tgtEl>
                                          <p:spTgt spid="404485"/>
                                        </p:tgtEl>
                                        <p:attrNameLst>
                                          <p:attrName>ppt_x</p:attrName>
                                        </p:attrNameLst>
                                      </p:cBhvr>
                                      <p:tavLst>
                                        <p:tav tm="0">
                                          <p:val>
                                            <p:strVal val="0-#ppt_w/2"/>
                                          </p:val>
                                        </p:tav>
                                        <p:tav tm="100000">
                                          <p:val>
                                            <p:strVal val="#ppt_x"/>
                                          </p:val>
                                        </p:tav>
                                      </p:tavLst>
                                    </p:anim>
                                    <p:anim calcmode="lin" valueType="num">
                                      <p:cBhvr additive="base">
                                        <p:cTn id="8" dur="500" fill="hold"/>
                                        <p:tgtEl>
                                          <p:spTgt spid="40448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nodeType="afterEffect">
                                  <p:stCondLst>
                                    <p:cond delay="2000"/>
                                  </p:stCondLst>
                                  <p:iterate type="wd">
                                    <p:tmPct val="100000"/>
                                  </p:iterate>
                                  <p:childTnLst>
                                    <p:set>
                                      <p:cBhvr>
                                        <p:cTn id="11" dur="1" fill="hold">
                                          <p:stCondLst>
                                            <p:cond delay="0"/>
                                          </p:stCondLst>
                                        </p:cTn>
                                        <p:tgtEl>
                                          <p:spTgt spid="404483">
                                            <p:txEl>
                                              <p:pRg st="0" end="0"/>
                                            </p:txEl>
                                          </p:spTgt>
                                        </p:tgtEl>
                                        <p:attrNameLst>
                                          <p:attrName>style.visibility</p:attrName>
                                        </p:attrNameLst>
                                      </p:cBhvr>
                                      <p:to>
                                        <p:strVal val="visible"/>
                                      </p:to>
                                    </p:set>
                                    <p:animEffect transition="in" filter="dissolve">
                                      <p:cBhvr>
                                        <p:cTn id="12" dur="300"/>
                                        <p:tgtEl>
                                          <p:spTgt spid="404483">
                                            <p:txEl>
                                              <p:pRg st="0" end="0"/>
                                            </p:txEl>
                                          </p:spTgt>
                                        </p:tgtEl>
                                      </p:cBhvr>
                                    </p:animEffect>
                                  </p:childTnLst>
                                  <p:subTnLst>
                                    <p:animClr clrSpc="rgb" dir="cw">
                                      <p:cBhvr override="childStyle">
                                        <p:cTn dur="1" fill="hold" display="0" masterRel="nextClick" afterEffect="1"/>
                                        <p:tgtEl>
                                          <p:spTgt spid="404483">
                                            <p:txEl>
                                              <p:pRg st="0" end="0"/>
                                            </p:txEl>
                                          </p:spTgt>
                                        </p:tgtEl>
                                        <p:attrNameLst>
                                          <p:attrName>ppt_c</p:attrName>
                                        </p:attrNameLst>
                                      </p:cBhvr>
                                      <p:to>
                                        <a:schemeClr val="bg2"/>
                                      </p:to>
                                    </p:animClr>
                                  </p:subTnLst>
                                </p:cTn>
                              </p:par>
                            </p:childTnLst>
                          </p:cTn>
                        </p:par>
                        <p:par>
                          <p:cTn id="13" fill="hold" nodeType="afterGroup">
                            <p:stCondLst>
                              <p:cond delay="4300"/>
                            </p:stCondLst>
                            <p:childTnLst>
                              <p:par>
                                <p:cTn id="14" presetID="9" presetClass="entr" presetSubtype="0" fill="hold" nodeType="afterEffect">
                                  <p:stCondLst>
                                    <p:cond delay="2000"/>
                                  </p:stCondLst>
                                  <p:iterate type="wd">
                                    <p:tmPct val="100000"/>
                                  </p:iterate>
                                  <p:childTnLst>
                                    <p:set>
                                      <p:cBhvr>
                                        <p:cTn id="15" dur="1" fill="hold">
                                          <p:stCondLst>
                                            <p:cond delay="0"/>
                                          </p:stCondLst>
                                        </p:cTn>
                                        <p:tgtEl>
                                          <p:spTgt spid="404483">
                                            <p:txEl>
                                              <p:pRg st="1" end="1"/>
                                            </p:txEl>
                                          </p:spTgt>
                                        </p:tgtEl>
                                        <p:attrNameLst>
                                          <p:attrName>style.visibility</p:attrName>
                                        </p:attrNameLst>
                                      </p:cBhvr>
                                      <p:to>
                                        <p:strVal val="visible"/>
                                      </p:to>
                                    </p:set>
                                    <p:animEffect transition="in" filter="dissolve">
                                      <p:cBhvr>
                                        <p:cTn id="16" dur="300"/>
                                        <p:tgtEl>
                                          <p:spTgt spid="404483">
                                            <p:txEl>
                                              <p:pRg st="1" end="1"/>
                                            </p:txEl>
                                          </p:spTgt>
                                        </p:tgtEl>
                                      </p:cBhvr>
                                    </p:animEffect>
                                  </p:childTnLst>
                                  <p:subTnLst>
                                    <p:animClr clrSpc="rgb" dir="cw">
                                      <p:cBhvr override="childStyle">
                                        <p:cTn dur="1" fill="hold" display="0" masterRel="nextClick" afterEffect="1"/>
                                        <p:tgtEl>
                                          <p:spTgt spid="404483">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3" grpId="0" build="p" autoUpdateAnimBg="0" advAuto="2000"/>
      <p:bldP spid="40448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4962" name="Picture 1026">
            <a:extLst>
              <a:ext uri="{FF2B5EF4-FFF2-40B4-BE49-F238E27FC236}">
                <a16:creationId xmlns:a16="http://schemas.microsoft.com/office/drawing/2014/main" id="{F95A38C2-6193-E2EC-057B-378D662D5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0"/>
            <a:ext cx="7848600" cy="6859588"/>
          </a:xfrm>
          <a:prstGeom prst="rect">
            <a:avLst/>
          </a:prstGeom>
          <a:noFill/>
          <a:extLst>
            <a:ext uri="{909E8E84-426E-40DD-AFC4-6F175D3DCCD1}">
              <a14:hiddenFill xmlns:a14="http://schemas.microsoft.com/office/drawing/2010/main">
                <a:solidFill>
                  <a:srgbClr val="FFFFFF"/>
                </a:solidFill>
              </a14:hiddenFill>
            </a:ext>
          </a:extLst>
        </p:spPr>
      </p:pic>
      <p:sp>
        <p:nvSpPr>
          <p:cNvPr id="424964" name="Text Box 1028">
            <a:extLst>
              <a:ext uri="{FF2B5EF4-FFF2-40B4-BE49-F238E27FC236}">
                <a16:creationId xmlns:a16="http://schemas.microsoft.com/office/drawing/2014/main" id="{F5C10F3F-C7F5-CCF9-E963-6B5406EF4173}"/>
              </a:ext>
            </a:extLst>
          </p:cNvPr>
          <p:cNvSpPr txBox="1">
            <a:spLocks noChangeArrowheads="1"/>
          </p:cNvSpPr>
          <p:nvPr/>
        </p:nvSpPr>
        <p:spPr bwMode="auto">
          <a:xfrm>
            <a:off x="0" y="5562600"/>
            <a:ext cx="9144000" cy="7318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200">
                <a:solidFill>
                  <a:srgbClr val="FFFF00"/>
                </a:solidFill>
                <a:effectLst/>
                <a:latin typeface="Benguiat Bk BT" pitchFamily="18" charset="0"/>
              </a:rPr>
              <a:t>Agnes around 1900.</a:t>
            </a:r>
            <a:endParaRPr lang="en-US" altLang="en-US" sz="3000">
              <a:solidFill>
                <a:schemeClr val="hlink"/>
              </a:solidFill>
              <a:effectLst/>
              <a:latin typeface="Benguiat Bk BT" pitchFamily="18" charset="0"/>
            </a:endParaRPr>
          </a:p>
        </p:txBody>
      </p:sp>
      <p:sp>
        <p:nvSpPr>
          <p:cNvPr id="424965" name="Rectangle 1029">
            <a:extLst>
              <a:ext uri="{FF2B5EF4-FFF2-40B4-BE49-F238E27FC236}">
                <a16:creationId xmlns:a16="http://schemas.microsoft.com/office/drawing/2014/main" id="{784C68FC-1E44-465C-827D-8B41668B9D91}"/>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24966" name="AGNES AT 25 talk MP3 14.mp3">
            <a:hlinkClick r:id="" action="ppaction://media"/>
            <a:extLst>
              <a:ext uri="{FF2B5EF4-FFF2-40B4-BE49-F238E27FC236}">
                <a16:creationId xmlns:a16="http://schemas.microsoft.com/office/drawing/2014/main" id="{08680D7D-C9FA-8271-8163-4E37F144043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360" fill="hold"/>
                                        <p:tgtEl>
                                          <p:spTgt spid="424966"/>
                                        </p:tgtEl>
                                      </p:cBhvr>
                                    </p:cmd>
                                  </p:childTnLst>
                                </p:cTn>
                              </p:par>
                            </p:childTnLst>
                          </p:cTn>
                        </p:par>
                        <p:par>
                          <p:cTn id="7" fill="hold" nodeType="afterGroup">
                            <p:stCondLst>
                              <p:cond delay="15360"/>
                            </p:stCondLst>
                            <p:childTnLst>
                              <p:par>
                                <p:cTn id="8" presetID="9" presetClass="entr" presetSubtype="0" fill="hold" nodeType="afterEffect">
                                  <p:stCondLst>
                                    <p:cond delay="0"/>
                                  </p:stCondLst>
                                  <p:childTnLst>
                                    <p:set>
                                      <p:cBhvr>
                                        <p:cTn id="9" dur="1" fill="hold">
                                          <p:stCondLst>
                                            <p:cond delay="0"/>
                                          </p:stCondLst>
                                        </p:cTn>
                                        <p:tgtEl>
                                          <p:spTgt spid="424964"/>
                                        </p:tgtEl>
                                        <p:attrNameLst>
                                          <p:attrName>style.visibility</p:attrName>
                                        </p:attrNameLst>
                                      </p:cBhvr>
                                      <p:to>
                                        <p:strVal val="visible"/>
                                      </p:to>
                                    </p:set>
                                    <p:animEffect transition="in" filter="dissolve">
                                      <p:cBhvr>
                                        <p:cTn id="10" dur="500"/>
                                        <p:tgtEl>
                                          <p:spTgt spid="4249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424966"/>
                </p:tgtEl>
              </p:cMediaNode>
            </p:audio>
          </p:childTnLst>
        </p:cTn>
      </p:par>
    </p:tnLst>
    <p:bldLst>
      <p:bldP spid="424964"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6770" name="Picture 2">
            <a:extLst>
              <a:ext uri="{FF2B5EF4-FFF2-40B4-BE49-F238E27FC236}">
                <a16:creationId xmlns:a16="http://schemas.microsoft.com/office/drawing/2014/main" id="{06D68D82-7D9B-A872-A290-4608EFDAA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6771" name="Picture 3">
            <a:extLst>
              <a:ext uri="{FF2B5EF4-FFF2-40B4-BE49-F238E27FC236}">
                <a16:creationId xmlns:a16="http://schemas.microsoft.com/office/drawing/2014/main" id="{6F6D8E1C-55D2-D651-82BC-4E66D9F94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5" name="Rectangle 7">
            <a:extLst>
              <a:ext uri="{FF2B5EF4-FFF2-40B4-BE49-F238E27FC236}">
                <a16:creationId xmlns:a16="http://schemas.microsoft.com/office/drawing/2014/main" id="{0AA4ED43-AEDD-46B5-8049-4B26010B4FA9}"/>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sp>
        <p:nvSpPr>
          <p:cNvPr id="416777" name="Text Box 9">
            <a:extLst>
              <a:ext uri="{FF2B5EF4-FFF2-40B4-BE49-F238E27FC236}">
                <a16:creationId xmlns:a16="http://schemas.microsoft.com/office/drawing/2014/main" id="{966ACA6F-9730-621D-1722-3ABC216C101B}"/>
              </a:ext>
            </a:extLst>
          </p:cNvPr>
          <p:cNvSpPr txBox="1">
            <a:spLocks noChangeArrowheads="1"/>
          </p:cNvSpPr>
          <p:nvPr/>
        </p:nvSpPr>
        <p:spPr bwMode="auto">
          <a:xfrm>
            <a:off x="533400" y="533400"/>
            <a:ext cx="8077200" cy="2289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1" lang="en-US" altLang="en-US" sz="3600">
                <a:solidFill>
                  <a:srgbClr val="FFFF00"/>
                </a:solidFill>
                <a:effectLst/>
                <a:latin typeface="Benguiat Bk BT" pitchFamily="18" charset="0"/>
              </a:rPr>
              <a:t>By late November she was staying in a pension in Rome when she noticed a radiant lady and her two daughters.</a:t>
            </a:r>
          </a:p>
        </p:txBody>
      </p:sp>
      <p:pic>
        <p:nvPicPr>
          <p:cNvPr id="416780" name="RADIANT LADY MP3 13.mp3">
            <a:hlinkClick r:id="" action="ppaction://media"/>
            <a:extLst>
              <a:ext uri="{FF2B5EF4-FFF2-40B4-BE49-F238E27FC236}">
                <a16:creationId xmlns:a16="http://schemas.microsoft.com/office/drawing/2014/main" id="{593ECD51-8BE4-ED10-5C6A-5C78CB676A14}"/>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16781" name="30 Sec Background transition.mp3">
            <a:hlinkClick r:id="" action="ppaction://media"/>
            <a:extLst>
              <a:ext uri="{FF2B5EF4-FFF2-40B4-BE49-F238E27FC236}">
                <a16:creationId xmlns:a16="http://schemas.microsoft.com/office/drawing/2014/main" id="{50E5C99E-D3F4-4D27-5D8A-5D296DA74CF0}"/>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678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16781"/>
                                        </p:tgtEl>
                                      </p:cBhvr>
                                    </p:cmd>
                                  </p:childTnLst>
                                </p:cTn>
                              </p:par>
                              <p:par>
                                <p:cTn id="10" presetID="9" presetClass="entr" presetSubtype="0" fill="hold" nodeType="withEffect">
                                  <p:stCondLst>
                                    <p:cond delay="7000"/>
                                  </p:stCondLst>
                                  <p:iterate type="wd">
                                    <p:tmPct val="100000"/>
                                  </p:iterate>
                                  <p:childTnLst>
                                    <p:set>
                                      <p:cBhvr>
                                        <p:cTn id="11" dur="1" fill="hold">
                                          <p:stCondLst>
                                            <p:cond delay="0"/>
                                          </p:stCondLst>
                                        </p:cTn>
                                        <p:tgtEl>
                                          <p:spTgt spid="416777"/>
                                        </p:tgtEl>
                                        <p:attrNameLst>
                                          <p:attrName>style.visibility</p:attrName>
                                        </p:attrNameLst>
                                      </p:cBhvr>
                                      <p:to>
                                        <p:strVal val="visible"/>
                                      </p:to>
                                    </p:set>
                                    <p:animEffect transition="in" filter="dissolve">
                                      <p:cBhvr>
                                        <p:cTn id="12" dur="300"/>
                                        <p:tgtEl>
                                          <p:spTgt spid="4167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416780"/>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416781"/>
                </p:tgtEl>
              </p:cMediaNode>
            </p:audio>
          </p:childTnLst>
        </p:cTn>
      </p:par>
    </p:tnLst>
    <p:bldLst>
      <p:bldP spid="416777"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8819" name="Rectangle 1027">
            <a:extLst>
              <a:ext uri="{FF2B5EF4-FFF2-40B4-BE49-F238E27FC236}">
                <a16:creationId xmlns:a16="http://schemas.microsoft.com/office/drawing/2014/main" id="{6C7608A1-A3C2-557D-FE0A-F8A32FF9C806}"/>
              </a:ext>
            </a:extLst>
          </p:cNvPr>
          <p:cNvSpPr>
            <a:spLocks noGrp="1" noChangeArrowheads="1"/>
          </p:cNvSpPr>
          <p:nvPr>
            <p:ph type="title" idx="4294967295"/>
          </p:nvPr>
        </p:nvSpPr>
        <p:spPr>
          <a:xfrm>
            <a:off x="228600" y="1219200"/>
            <a:ext cx="3581400" cy="3581400"/>
          </a:xfrm>
          <a:effectLst>
            <a:outerShdw dist="35921" dir="2700000" algn="ctr" rotWithShape="0">
              <a:schemeClr val="tx1"/>
            </a:outerShdw>
          </a:effectLst>
        </p:spPr>
        <p:txBody>
          <a:bodyPr/>
          <a:lstStyle/>
          <a:p>
            <a:r>
              <a:rPr kumimoji="1" lang="en-US" altLang="en-US" b="1">
                <a:solidFill>
                  <a:schemeClr val="bg1"/>
                </a:solidFill>
                <a:latin typeface="Benguiat Bk BT" pitchFamily="18" charset="0"/>
              </a:rPr>
              <a:t>Mrs. Charlotte Dixon of Maryland</a:t>
            </a:r>
            <a:endParaRPr lang="en-US" altLang="en-US">
              <a:solidFill>
                <a:schemeClr val="bg1"/>
              </a:solidFill>
              <a:latin typeface="Benguiat Bk BT" pitchFamily="18" charset="0"/>
            </a:endParaRPr>
          </a:p>
        </p:txBody>
      </p:sp>
      <p:sp>
        <p:nvSpPr>
          <p:cNvPr id="418820" name="Rectangle 1028">
            <a:extLst>
              <a:ext uri="{FF2B5EF4-FFF2-40B4-BE49-F238E27FC236}">
                <a16:creationId xmlns:a16="http://schemas.microsoft.com/office/drawing/2014/main" id="{FAAE8BB4-22AF-74D9-37D3-A956D8232FAC}"/>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18822" name="CHARLOTTE DIXON MP3 16.mp3">
            <a:hlinkClick r:id="" action="ppaction://media"/>
            <a:extLst>
              <a:ext uri="{FF2B5EF4-FFF2-40B4-BE49-F238E27FC236}">
                <a16:creationId xmlns:a16="http://schemas.microsoft.com/office/drawing/2014/main" id="{1D3A568D-EF5D-5E5E-1BBE-5104853B3F2F}"/>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81000" y="61722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18823" name="Picture 1031">
            <a:extLst>
              <a:ext uri="{FF2B5EF4-FFF2-40B4-BE49-F238E27FC236}">
                <a16:creationId xmlns:a16="http://schemas.microsoft.com/office/drawing/2014/main" id="{03BF31EF-2F96-A23C-A81E-FAEE3EA61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381000"/>
            <a:ext cx="4705350"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8822"/>
                                        </p:tgtEl>
                                      </p:cBhvr>
                                    </p:cmd>
                                  </p:childTnLst>
                                </p:cTn>
                              </p:par>
                              <p:par>
                                <p:cTn id="7" presetID="9" presetClass="entr" presetSubtype="0" fill="hold" nodeType="withEffect">
                                  <p:stCondLst>
                                    <p:cond delay="3000"/>
                                  </p:stCondLst>
                                  <p:childTnLst>
                                    <p:set>
                                      <p:cBhvr>
                                        <p:cTn id="8" dur="1" fill="hold">
                                          <p:stCondLst>
                                            <p:cond delay="0"/>
                                          </p:stCondLst>
                                        </p:cTn>
                                        <p:tgtEl>
                                          <p:spTgt spid="418819"/>
                                        </p:tgtEl>
                                        <p:attrNameLst>
                                          <p:attrName>style.visibility</p:attrName>
                                        </p:attrNameLst>
                                      </p:cBhvr>
                                      <p:to>
                                        <p:strVal val="visible"/>
                                      </p:to>
                                    </p:set>
                                    <p:animEffect transition="in" filter="dissolve">
                                      <p:cBhvr>
                                        <p:cTn id="9" dur="500"/>
                                        <p:tgtEl>
                                          <p:spTgt spid="4188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18822"/>
                </p:tgtEl>
              </p:cMediaNode>
            </p:audio>
          </p:childTnLst>
        </p:cTn>
      </p:par>
    </p:tnLst>
    <p:bldLst>
      <p:bldP spid="41881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1" name="Text Box 1027">
            <a:extLst>
              <a:ext uri="{FF2B5EF4-FFF2-40B4-BE49-F238E27FC236}">
                <a16:creationId xmlns:a16="http://schemas.microsoft.com/office/drawing/2014/main" id="{626A6B26-1179-5D25-7D6A-0ED01962B4D7}"/>
              </a:ext>
            </a:extLst>
          </p:cNvPr>
          <p:cNvSpPr txBox="1">
            <a:spLocks noChangeArrowheads="1"/>
          </p:cNvSpPr>
          <p:nvPr/>
        </p:nvSpPr>
        <p:spPr bwMode="auto">
          <a:xfrm>
            <a:off x="228600" y="457200"/>
            <a:ext cx="4267200" cy="50038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Ibrahim Kheiralla became a Bahá’í in 1890. He received a Tablet from Bahá’u’lláh that urged him to be </a:t>
            </a:r>
            <a:r>
              <a:rPr lang="en-US" altLang="en-US" sz="2800" i="1">
                <a:solidFill>
                  <a:srgbClr val="FFFF00"/>
                </a:solidFill>
                <a:effectLst/>
              </a:rPr>
              <a:t>“</a:t>
            </a:r>
            <a:r>
              <a:rPr lang="en-US" altLang="en-US" sz="2800" i="1" u="sng">
                <a:solidFill>
                  <a:srgbClr val="FFFF00"/>
                </a:solidFill>
                <a:effectLst/>
              </a:rPr>
              <a:t>charitable, upright and pious, holding fast to that which will draw you nearer to God</a:t>
            </a:r>
            <a:r>
              <a:rPr lang="en-US" altLang="en-US" sz="2800" i="1">
                <a:solidFill>
                  <a:srgbClr val="FFFF00"/>
                </a:solidFill>
                <a:effectLst/>
              </a:rPr>
              <a:t>…”</a:t>
            </a:r>
          </a:p>
          <a:p>
            <a:pPr>
              <a:spcBef>
                <a:spcPct val="50000"/>
              </a:spcBef>
            </a:pPr>
            <a:r>
              <a:rPr lang="en-US" altLang="en-US" sz="2800">
                <a:solidFill>
                  <a:srgbClr val="FFFF00"/>
                </a:solidFill>
                <a:effectLst/>
              </a:rPr>
              <a:t>Four years later he became the first Bahá’í teacher in America.</a:t>
            </a:r>
          </a:p>
        </p:txBody>
      </p:sp>
      <p:sp>
        <p:nvSpPr>
          <p:cNvPr id="135174" name="Rectangle 1030">
            <a:extLst>
              <a:ext uri="{FF2B5EF4-FFF2-40B4-BE49-F238E27FC236}">
                <a16:creationId xmlns:a16="http://schemas.microsoft.com/office/drawing/2014/main" id="{5B914E91-64C8-9E74-EA6F-49D3506E662E}"/>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5175" name="Picture 1031">
            <a:extLst>
              <a:ext uri="{FF2B5EF4-FFF2-40B4-BE49-F238E27FC236}">
                <a16:creationId xmlns:a16="http://schemas.microsoft.com/office/drawing/2014/main" id="{2519B218-69B7-D799-D40B-5BBF7C854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83"/>
          <a:stretch>
            <a:fillRect/>
          </a:stretch>
        </p:blipFill>
        <p:spPr bwMode="auto">
          <a:xfrm>
            <a:off x="4622800" y="228600"/>
            <a:ext cx="4246563" cy="54102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pic>
        <p:nvPicPr>
          <p:cNvPr id="135178" name="TABLET FM BAHA mp3 17 SEC.mp3">
            <a:hlinkClick r:id="" action="ppaction://media"/>
            <a:extLst>
              <a:ext uri="{FF2B5EF4-FFF2-40B4-BE49-F238E27FC236}">
                <a16:creationId xmlns:a16="http://schemas.microsoft.com/office/drawing/2014/main" id="{3F1288F2-49B6-470A-F76E-5FD2A745B993}"/>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5178"/>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135171"/>
                                        </p:tgtEl>
                                        <p:attrNameLst>
                                          <p:attrName>style.visibility</p:attrName>
                                        </p:attrNameLst>
                                      </p:cBhvr>
                                      <p:to>
                                        <p:strVal val="visible"/>
                                      </p:to>
                                    </p:set>
                                    <p:animEffect transition="in" filter="dissolve">
                                      <p:cBhvr>
                                        <p:cTn id="9" dur="300"/>
                                        <p:tgtEl>
                                          <p:spTgt spid="1351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35178"/>
                </p:tgtEl>
              </p:cMediaNode>
            </p:audio>
          </p:childTnLst>
        </p:cTn>
      </p:par>
    </p:tnLst>
    <p:bldLst>
      <p:bldP spid="135171"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0866" name="Picture 2">
            <a:extLst>
              <a:ext uri="{FF2B5EF4-FFF2-40B4-BE49-F238E27FC236}">
                <a16:creationId xmlns:a16="http://schemas.microsoft.com/office/drawing/2014/main" id="{62DDECA9-FB5F-8CE2-193F-5650DA3406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20867" name="Text Box 3">
            <a:extLst>
              <a:ext uri="{FF2B5EF4-FFF2-40B4-BE49-F238E27FC236}">
                <a16:creationId xmlns:a16="http://schemas.microsoft.com/office/drawing/2014/main" id="{9FF937B4-8A4B-8439-8862-C17C3BD87D46}"/>
              </a:ext>
            </a:extLst>
          </p:cNvPr>
          <p:cNvSpPr txBox="1">
            <a:spLocks noChangeArrowheads="1"/>
          </p:cNvSpPr>
          <p:nvPr/>
        </p:nvSpPr>
        <p:spPr bwMode="auto">
          <a:xfrm>
            <a:off x="685800" y="609600"/>
            <a:ext cx="7772400" cy="4546600"/>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600" i="1">
                <a:solidFill>
                  <a:schemeClr val="bg1"/>
                </a:solidFill>
                <a:effectLst/>
                <a:latin typeface="Benguiat Bk BT" pitchFamily="18" charset="0"/>
                <a:ea typeface="MS Mincho" panose="02020609040205080304" pitchFamily="49" charset="-128"/>
              </a:rPr>
              <a:t>THE THIRD evening after  meeting with Mrs. Dixon, when I retired to my room, sleep did not come. That night an overwhelming realization came  to me, which was neither a dream nor vision, that Christ  had come on the earth.</a:t>
            </a:r>
            <a:r>
              <a:rPr lang="en-US" altLang="en-US" sz="4000" i="1">
                <a:solidFill>
                  <a:schemeClr val="bg1"/>
                </a:solidFill>
                <a:effectLst/>
                <a:latin typeface="Benguiat Bk BT" pitchFamily="18" charset="0"/>
                <a:ea typeface="MS Mincho" panose="02020609040205080304" pitchFamily="49" charset="-128"/>
              </a:rPr>
              <a:t> </a:t>
            </a:r>
            <a:endParaRPr lang="en-US" altLang="en-US" sz="4000" b="0" i="1">
              <a:solidFill>
                <a:schemeClr val="bg1"/>
              </a:solidFill>
              <a:effectLst/>
              <a:latin typeface="Benguiat Bk BT" pitchFamily="18" charset="0"/>
            </a:endParaRPr>
          </a:p>
        </p:txBody>
      </p:sp>
      <p:sp>
        <p:nvSpPr>
          <p:cNvPr id="420873" name="Rectangle 9">
            <a:extLst>
              <a:ext uri="{FF2B5EF4-FFF2-40B4-BE49-F238E27FC236}">
                <a16:creationId xmlns:a16="http://schemas.microsoft.com/office/drawing/2014/main" id="{74DA1AD0-F811-331D-F358-1D669AE96E49}"/>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20876" name="ANGELIC MUSIC.mp3">
            <a:hlinkClick r:id="" action="ppaction://media"/>
            <a:extLst>
              <a:ext uri="{FF2B5EF4-FFF2-40B4-BE49-F238E27FC236}">
                <a16:creationId xmlns:a16="http://schemas.microsoft.com/office/drawing/2014/main" id="{D3417209-906C-6327-B1C8-BCECD15B605F}"/>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7620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20877" name="DREAM NOR VISION mp3 16.mp3">
            <a:hlinkClick r:id="" action="ppaction://media"/>
            <a:extLst>
              <a:ext uri="{FF2B5EF4-FFF2-40B4-BE49-F238E27FC236}">
                <a16:creationId xmlns:a16="http://schemas.microsoft.com/office/drawing/2014/main" id="{4D12BFA7-6B64-F945-0EA7-1515419913F8}"/>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3810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087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20877"/>
                                        </p:tgtEl>
                                      </p:cBhvr>
                                    </p:cmd>
                                  </p:childTnLst>
                                </p:cTn>
                              </p:par>
                              <p:par>
                                <p:cTn id="10" presetID="9" presetClass="entr" presetSubtype="0" fill="hold" nodeType="withEffect">
                                  <p:stCondLst>
                                    <p:cond delay="3000"/>
                                  </p:stCondLst>
                                  <p:iterate type="wd">
                                    <p:tmPct val="100000"/>
                                  </p:iterate>
                                  <p:childTnLst>
                                    <p:set>
                                      <p:cBhvr>
                                        <p:cTn id="11" dur="1" fill="hold">
                                          <p:stCondLst>
                                            <p:cond delay="0"/>
                                          </p:stCondLst>
                                        </p:cTn>
                                        <p:tgtEl>
                                          <p:spTgt spid="420867"/>
                                        </p:tgtEl>
                                        <p:attrNameLst>
                                          <p:attrName>style.visibility</p:attrName>
                                        </p:attrNameLst>
                                      </p:cBhvr>
                                      <p:to>
                                        <p:strVal val="visible"/>
                                      </p:to>
                                    </p:set>
                                    <p:animEffect transition="in" filter="dissolve">
                                      <p:cBhvr>
                                        <p:cTn id="12" dur="300"/>
                                        <p:tgtEl>
                                          <p:spTgt spid="4208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420876"/>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420877"/>
                </p:tgtEl>
              </p:cMediaNode>
            </p:audio>
          </p:childTnLst>
        </p:cTn>
      </p:par>
    </p:tnLst>
    <p:bldLst>
      <p:bldP spid="420867"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2914" name="Picture 2">
            <a:extLst>
              <a:ext uri="{FF2B5EF4-FFF2-40B4-BE49-F238E27FC236}">
                <a16:creationId xmlns:a16="http://schemas.microsoft.com/office/drawing/2014/main" id="{5EEAFB0D-26F3-8992-7341-8BBE94FFE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extLst>
            <a:ext uri="{909E8E84-426E-40DD-AFC4-6F175D3DCCD1}">
              <a14:hiddenFill xmlns:a14="http://schemas.microsoft.com/office/drawing/2010/main">
                <a:solidFill>
                  <a:srgbClr val="FFFFFF"/>
                </a:solidFill>
              </a14:hiddenFill>
            </a:ext>
          </a:extLst>
        </p:spPr>
      </p:pic>
      <p:sp>
        <p:nvSpPr>
          <p:cNvPr id="422915" name="Text Box 3">
            <a:extLst>
              <a:ext uri="{FF2B5EF4-FFF2-40B4-BE49-F238E27FC236}">
                <a16:creationId xmlns:a16="http://schemas.microsoft.com/office/drawing/2014/main" id="{04CE680E-CE24-2716-8278-BAED80295FD8}"/>
              </a:ext>
            </a:extLst>
          </p:cNvPr>
          <p:cNvSpPr txBox="1">
            <a:spLocks noChangeArrowheads="1"/>
          </p:cNvSpPr>
          <p:nvPr/>
        </p:nvSpPr>
        <p:spPr bwMode="auto">
          <a:xfrm>
            <a:off x="533400" y="457200"/>
            <a:ext cx="8229600" cy="4478338"/>
          </a:xfrm>
          <a:prstGeom prst="rect">
            <a:avLst/>
          </a:prstGeom>
          <a:noFill/>
          <a:ln>
            <a:noFill/>
          </a:ln>
          <a:effectLst>
            <a:outerShdw dist="56796"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200" i="1">
                <a:solidFill>
                  <a:schemeClr val="bg1"/>
                </a:solidFill>
                <a:effectLst/>
                <a:latin typeface="Benguiat Bk BT" pitchFamily="18" charset="0"/>
                <a:ea typeface="MS Mincho" panose="02020609040205080304" pitchFamily="49" charset="-128"/>
              </a:rPr>
              <a:t>The  next morning Agnes said to Mrs. Dixon "Christ is on this  earth!" She replied, "Yes, I can see by your face that  you know it." 'Abdu'l-Bahá later wrote her in Tablet "By God, the Truth, the Spirit of  Christ from the Supreme Concourse doth in every time  and aspect announce to thee this Great Good News.”</a:t>
            </a:r>
            <a:r>
              <a:rPr lang="en-US" altLang="en-US" sz="2400" i="1">
                <a:solidFill>
                  <a:schemeClr val="bg1"/>
                </a:solidFill>
                <a:effectLst/>
                <a:latin typeface="Benguiat Bk BT" pitchFamily="18" charset="0"/>
                <a:ea typeface="MS Mincho" panose="02020609040205080304" pitchFamily="49" charset="-128"/>
              </a:rPr>
              <a:t> </a:t>
            </a:r>
            <a:endParaRPr lang="en-US" altLang="en-US" sz="2400" b="0" i="1">
              <a:solidFill>
                <a:schemeClr val="bg1"/>
              </a:solidFill>
              <a:effectLst/>
              <a:latin typeface="Benguiat Bk BT" pitchFamily="18" charset="0"/>
            </a:endParaRPr>
          </a:p>
        </p:txBody>
      </p:sp>
      <p:sp>
        <p:nvSpPr>
          <p:cNvPr id="422916" name="Rectangle 4">
            <a:extLst>
              <a:ext uri="{FF2B5EF4-FFF2-40B4-BE49-F238E27FC236}">
                <a16:creationId xmlns:a16="http://schemas.microsoft.com/office/drawing/2014/main" id="{31D3FFBA-C16E-3F60-4B99-379C497BB6FA}"/>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22918" name="GREAT GOOD NEWS MP3 20.mp3">
            <a:hlinkClick r:id="" action="ppaction://media"/>
            <a:extLst>
              <a:ext uri="{FF2B5EF4-FFF2-40B4-BE49-F238E27FC236}">
                <a16:creationId xmlns:a16="http://schemas.microsoft.com/office/drawing/2014/main" id="{AF717D30-FDE7-239A-1CA9-48F5F494D19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33400" y="6019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2918"/>
                                        </p:tgtEl>
                                      </p:cBhvr>
                                    </p:cmd>
                                  </p:childTnLst>
                                </p:cTn>
                              </p:par>
                              <p:par>
                                <p:cTn id="7" presetID="9" presetClass="entr" presetSubtype="0" fill="hold" nodeType="withEffect">
                                  <p:stCondLst>
                                    <p:cond delay="3000"/>
                                  </p:stCondLst>
                                  <p:iterate type="wd">
                                    <p:tmPct val="100000"/>
                                  </p:iterate>
                                  <p:childTnLst>
                                    <p:set>
                                      <p:cBhvr>
                                        <p:cTn id="8" dur="1" fill="hold">
                                          <p:stCondLst>
                                            <p:cond delay="0"/>
                                          </p:stCondLst>
                                        </p:cTn>
                                        <p:tgtEl>
                                          <p:spTgt spid="422915"/>
                                        </p:tgtEl>
                                        <p:attrNameLst>
                                          <p:attrName>style.visibility</p:attrName>
                                        </p:attrNameLst>
                                      </p:cBhvr>
                                      <p:to>
                                        <p:strVal val="visible"/>
                                      </p:to>
                                    </p:set>
                                    <p:animEffect transition="in" filter="dissolve">
                                      <p:cBhvr>
                                        <p:cTn id="9" dur="300"/>
                                        <p:tgtEl>
                                          <p:spTgt spid="4229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22918"/>
                </p:tgtEl>
              </p:cMediaNode>
            </p:audio>
          </p:childTnLst>
        </p:cTn>
      </p:par>
    </p:tnLst>
    <p:bldLst>
      <p:bldP spid="42291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7555" name="Rectangle 2051">
            <a:extLst>
              <a:ext uri="{FF2B5EF4-FFF2-40B4-BE49-F238E27FC236}">
                <a16:creationId xmlns:a16="http://schemas.microsoft.com/office/drawing/2014/main" id="{2DAB9478-EB80-53DB-4DCE-F3F1F5C8AE33}"/>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07556" name="Picture 2052">
            <a:extLst>
              <a:ext uri="{FF2B5EF4-FFF2-40B4-BE49-F238E27FC236}">
                <a16:creationId xmlns:a16="http://schemas.microsoft.com/office/drawing/2014/main" id="{5FDFACDD-50CC-7648-FD66-19BFC4D88C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0"/>
            <a:ext cx="53959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7557" name="Picture 2053">
            <a:extLst>
              <a:ext uri="{FF2B5EF4-FFF2-40B4-BE49-F238E27FC236}">
                <a16:creationId xmlns:a16="http://schemas.microsoft.com/office/drawing/2014/main" id="{944E5E8B-732F-2921-B2CB-E288890E7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90600"/>
            <a:ext cx="2557463" cy="5116513"/>
          </a:xfrm>
          <a:prstGeom prst="rect">
            <a:avLst/>
          </a:prstGeom>
          <a:noFill/>
          <a:extLst>
            <a:ext uri="{909E8E84-426E-40DD-AFC4-6F175D3DCCD1}">
              <a14:hiddenFill xmlns:a14="http://schemas.microsoft.com/office/drawing/2010/main">
                <a:solidFill>
                  <a:srgbClr val="FFFFFF"/>
                </a:solidFill>
              </a14:hiddenFill>
            </a:ext>
          </a:extLst>
        </p:spPr>
      </p:pic>
      <p:pic>
        <p:nvPicPr>
          <p:cNvPr id="407559" name="COME AGAIN MP3.mp3">
            <a:hlinkClick r:id="" action="ppaction://media"/>
            <a:extLst>
              <a:ext uri="{FF2B5EF4-FFF2-40B4-BE49-F238E27FC236}">
                <a16:creationId xmlns:a16="http://schemas.microsoft.com/office/drawing/2014/main" id="{6EF09A06-EB1E-6EF7-13BC-CF06477B3037}"/>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7559"/>
                                        </p:tgtEl>
                                      </p:cBhvr>
                                    </p:cmd>
                                  </p:childTnLst>
                                </p:cTn>
                              </p:par>
                              <p:par>
                                <p:cTn id="7" presetID="9" presetClass="entr" presetSubtype="0" fill="hold" nodeType="withEffect">
                                  <p:stCondLst>
                                    <p:cond delay="1000"/>
                                  </p:stCondLst>
                                  <p:childTnLst>
                                    <p:set>
                                      <p:cBhvr>
                                        <p:cTn id="8" dur="1" fill="hold">
                                          <p:stCondLst>
                                            <p:cond delay="0"/>
                                          </p:stCondLst>
                                        </p:cTn>
                                        <p:tgtEl>
                                          <p:spTgt spid="407557"/>
                                        </p:tgtEl>
                                        <p:attrNameLst>
                                          <p:attrName>style.visibility</p:attrName>
                                        </p:attrNameLst>
                                      </p:cBhvr>
                                      <p:to>
                                        <p:strVal val="visible"/>
                                      </p:to>
                                    </p:set>
                                    <p:animEffect transition="in" filter="dissolve">
                                      <p:cBhvr>
                                        <p:cTn id="9" dur="500"/>
                                        <p:tgtEl>
                                          <p:spTgt spid="40755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07559"/>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4658" name="Picture 1026">
            <a:extLst>
              <a:ext uri="{FF2B5EF4-FFF2-40B4-BE49-F238E27FC236}">
                <a16:creationId xmlns:a16="http://schemas.microsoft.com/office/drawing/2014/main" id="{340513E6-B143-FB7C-53E1-44D772E7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764" t="12276" r="3712"/>
          <a:stretch>
            <a:fillRect/>
          </a:stretch>
        </p:blipFill>
        <p:spPr bwMode="auto">
          <a:xfrm>
            <a:off x="0" y="0"/>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454666" name="Rectangle 1034">
            <a:extLst>
              <a:ext uri="{FF2B5EF4-FFF2-40B4-BE49-F238E27FC236}">
                <a16:creationId xmlns:a16="http://schemas.microsoft.com/office/drawing/2014/main" id="{19A38442-D5E0-C04A-92AF-F97BF49A2D19}"/>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grpSp>
        <p:nvGrpSpPr>
          <p:cNvPr id="454669" name="Group 1037">
            <a:extLst>
              <a:ext uri="{FF2B5EF4-FFF2-40B4-BE49-F238E27FC236}">
                <a16:creationId xmlns:a16="http://schemas.microsoft.com/office/drawing/2014/main" id="{33090002-9FBB-D240-CDD9-02C472292D99}"/>
              </a:ext>
            </a:extLst>
          </p:cNvPr>
          <p:cNvGrpSpPr>
            <a:grpSpLocks/>
          </p:cNvGrpSpPr>
          <p:nvPr/>
        </p:nvGrpSpPr>
        <p:grpSpPr bwMode="auto">
          <a:xfrm>
            <a:off x="1905000" y="228600"/>
            <a:ext cx="6553200" cy="6324600"/>
            <a:chOff x="1200" y="144"/>
            <a:chExt cx="4128" cy="3984"/>
          </a:xfrm>
        </p:grpSpPr>
        <p:pic>
          <p:nvPicPr>
            <p:cNvPr id="454667" name="Picture 1035">
              <a:extLst>
                <a:ext uri="{FF2B5EF4-FFF2-40B4-BE49-F238E27FC236}">
                  <a16:creationId xmlns:a16="http://schemas.microsoft.com/office/drawing/2014/main" id="{E6372F72-5E2E-1848-EC03-69842E9042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 y="144"/>
              <a:ext cx="2657" cy="3982"/>
            </a:xfrm>
            <a:prstGeom prst="rect">
              <a:avLst/>
            </a:prstGeom>
            <a:noFill/>
            <a:extLst>
              <a:ext uri="{909E8E84-426E-40DD-AFC4-6F175D3DCCD1}">
                <a14:hiddenFill xmlns:a14="http://schemas.microsoft.com/office/drawing/2010/main">
                  <a:solidFill>
                    <a:srgbClr val="FFFFFF"/>
                  </a:solidFill>
                </a14:hiddenFill>
              </a:ext>
            </a:extLst>
          </p:spPr>
        </p:pic>
        <p:sp>
          <p:nvSpPr>
            <p:cNvPr id="454662" name="Rectangle 1030">
              <a:extLst>
                <a:ext uri="{FF2B5EF4-FFF2-40B4-BE49-F238E27FC236}">
                  <a16:creationId xmlns:a16="http://schemas.microsoft.com/office/drawing/2014/main" id="{35A7B0D0-8755-3215-45EB-5922C23E1453}"/>
                </a:ext>
              </a:extLst>
            </p:cNvPr>
            <p:cNvSpPr>
              <a:spLocks noChangeArrowheads="1"/>
            </p:cNvSpPr>
            <p:nvPr/>
          </p:nvSpPr>
          <p:spPr bwMode="auto">
            <a:xfrm>
              <a:off x="2640" y="144"/>
              <a:ext cx="2688" cy="3984"/>
            </a:xfrm>
            <a:prstGeom prst="rect">
              <a:avLst/>
            </a:prstGeom>
            <a:noFill/>
            <a:ln w="190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400" b="0">
                <a:solidFill>
                  <a:srgbClr val="FF6600"/>
                </a:solidFill>
                <a:effectLst/>
                <a:latin typeface="Verdana" panose="020B0604030504040204" pitchFamily="34" charset="0"/>
              </a:endParaRPr>
            </a:p>
          </p:txBody>
        </p:sp>
        <p:sp>
          <p:nvSpPr>
            <p:cNvPr id="454668" name="Rectangle 1036">
              <a:extLst>
                <a:ext uri="{FF2B5EF4-FFF2-40B4-BE49-F238E27FC236}">
                  <a16:creationId xmlns:a16="http://schemas.microsoft.com/office/drawing/2014/main" id="{B4F9A4F6-B4B6-5395-11F8-2B9AAE6E7DDE}"/>
                </a:ext>
              </a:extLst>
            </p:cNvPr>
            <p:cNvSpPr>
              <a:spLocks noChangeArrowheads="1"/>
            </p:cNvSpPr>
            <p:nvPr/>
          </p:nvSpPr>
          <p:spPr bwMode="auto">
            <a:xfrm>
              <a:off x="1200" y="2256"/>
              <a:ext cx="1104" cy="1632"/>
            </a:xfrm>
            <a:prstGeom prst="rect">
              <a:avLst/>
            </a:prstGeom>
            <a:noFill/>
            <a:ln w="5715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2400" b="0">
                <a:solidFill>
                  <a:srgbClr val="FF6600"/>
                </a:solidFill>
                <a:effectLst/>
                <a:latin typeface="Verdana" panose="020B0604030504040204" pitchFamily="34" charset="0"/>
              </a:endParaRPr>
            </a:p>
          </p:txBody>
        </p:sp>
      </p:grpSp>
      <p:pic>
        <p:nvPicPr>
          <p:cNvPr id="454671" name="YAMAMOTO.mp3">
            <a:hlinkClick r:id="" action="ppaction://media"/>
            <a:extLst>
              <a:ext uri="{FF2B5EF4-FFF2-40B4-BE49-F238E27FC236}">
                <a16:creationId xmlns:a16="http://schemas.microsoft.com/office/drawing/2014/main" id="{FFD0CEAE-4503-5DC3-9A8A-08468831615A}"/>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54672" name="EJIRI MP3.mp3">
            <a:hlinkClick r:id="" action="ppaction://media"/>
            <a:extLst>
              <a:ext uri="{FF2B5EF4-FFF2-40B4-BE49-F238E27FC236}">
                <a16:creationId xmlns:a16="http://schemas.microsoft.com/office/drawing/2014/main" id="{78907DF2-E59C-3718-E9CB-31ECE4CAC2A8}"/>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54671"/>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54672"/>
                                        </p:tgtEl>
                                      </p:cBhvr>
                                    </p:cmd>
                                  </p:childTnLst>
                                </p:cTn>
                              </p:par>
                              <p:par>
                                <p:cTn id="10" presetID="9" presetClass="entr" presetSubtype="0" fill="hold" nodeType="withEffect">
                                  <p:stCondLst>
                                    <p:cond delay="5000"/>
                                  </p:stCondLst>
                                  <p:childTnLst>
                                    <p:set>
                                      <p:cBhvr>
                                        <p:cTn id="11" dur="1" fill="hold">
                                          <p:stCondLst>
                                            <p:cond delay="0"/>
                                          </p:stCondLst>
                                        </p:cTn>
                                        <p:tgtEl>
                                          <p:spTgt spid="454669"/>
                                        </p:tgtEl>
                                        <p:attrNameLst>
                                          <p:attrName>style.visibility</p:attrName>
                                        </p:attrNameLst>
                                      </p:cBhvr>
                                      <p:to>
                                        <p:strVal val="visible"/>
                                      </p:to>
                                    </p:set>
                                    <p:animEffect transition="in" filter="dissolve">
                                      <p:cBhvr>
                                        <p:cTn id="12" dur="500"/>
                                        <p:tgtEl>
                                          <p:spTgt spid="4546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454671"/>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5467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6708" name="Freeform 4">
            <a:extLst>
              <a:ext uri="{FF2B5EF4-FFF2-40B4-BE49-F238E27FC236}">
                <a16:creationId xmlns:a16="http://schemas.microsoft.com/office/drawing/2014/main" id="{D9529FC4-8EAF-BB5A-BF2F-C058F6EA6509}"/>
              </a:ext>
            </a:extLst>
          </p:cNvPr>
          <p:cNvSpPr>
            <a:spLocks/>
          </p:cNvSpPr>
          <p:nvPr/>
        </p:nvSpPr>
        <p:spPr bwMode="auto">
          <a:xfrm>
            <a:off x="4267200" y="1628775"/>
            <a:ext cx="4876800" cy="3551238"/>
          </a:xfrm>
          <a:custGeom>
            <a:avLst/>
            <a:gdLst>
              <a:gd name="T0" fmla="*/ 1845 w 5256"/>
              <a:gd name="T1" fmla="*/ 401 h 3827"/>
              <a:gd name="T2" fmla="*/ 1565 w 5256"/>
              <a:gd name="T3" fmla="*/ 737 h 3827"/>
              <a:gd name="T4" fmla="*/ 1384 w 5256"/>
              <a:gd name="T5" fmla="*/ 814 h 3827"/>
              <a:gd name="T6" fmla="*/ 1328 w 5256"/>
              <a:gd name="T7" fmla="*/ 1008 h 3827"/>
              <a:gd name="T8" fmla="*/ 713 w 5256"/>
              <a:gd name="T9" fmla="*/ 1086 h 3827"/>
              <a:gd name="T10" fmla="*/ 111 w 5256"/>
              <a:gd name="T11" fmla="*/ 1099 h 3827"/>
              <a:gd name="T12" fmla="*/ 279 w 5256"/>
              <a:gd name="T13" fmla="*/ 1358 h 3827"/>
              <a:gd name="T14" fmla="*/ 321 w 5256"/>
              <a:gd name="T15" fmla="*/ 1810 h 3827"/>
              <a:gd name="T16" fmla="*/ 615 w 5256"/>
              <a:gd name="T17" fmla="*/ 2159 h 3827"/>
              <a:gd name="T18" fmla="*/ 811 w 5256"/>
              <a:gd name="T19" fmla="*/ 2521 h 3827"/>
              <a:gd name="T20" fmla="*/ 1090 w 5256"/>
              <a:gd name="T21" fmla="*/ 2819 h 3827"/>
              <a:gd name="T22" fmla="*/ 1174 w 5256"/>
              <a:gd name="T23" fmla="*/ 3129 h 3827"/>
              <a:gd name="T24" fmla="*/ 1370 w 5256"/>
              <a:gd name="T25" fmla="*/ 3478 h 3827"/>
              <a:gd name="T26" fmla="*/ 1733 w 5256"/>
              <a:gd name="T27" fmla="*/ 3414 h 3827"/>
              <a:gd name="T28" fmla="*/ 2195 w 5256"/>
              <a:gd name="T29" fmla="*/ 3310 h 3827"/>
              <a:gd name="T30" fmla="*/ 2488 w 5256"/>
              <a:gd name="T31" fmla="*/ 3155 h 3827"/>
              <a:gd name="T32" fmla="*/ 2139 w 5256"/>
              <a:gd name="T33" fmla="*/ 2961 h 3827"/>
              <a:gd name="T34" fmla="*/ 2125 w 5256"/>
              <a:gd name="T35" fmla="*/ 2780 h 3827"/>
              <a:gd name="T36" fmla="*/ 2223 w 5256"/>
              <a:gd name="T37" fmla="*/ 2909 h 3827"/>
              <a:gd name="T38" fmla="*/ 2474 w 5256"/>
              <a:gd name="T39" fmla="*/ 2935 h 3827"/>
              <a:gd name="T40" fmla="*/ 2418 w 5256"/>
              <a:gd name="T41" fmla="*/ 2728 h 3827"/>
              <a:gd name="T42" fmla="*/ 2740 w 5256"/>
              <a:gd name="T43" fmla="*/ 2689 h 3827"/>
              <a:gd name="T44" fmla="*/ 2698 w 5256"/>
              <a:gd name="T45" fmla="*/ 2857 h 3827"/>
              <a:gd name="T46" fmla="*/ 2544 w 5256"/>
              <a:gd name="T47" fmla="*/ 3000 h 3827"/>
              <a:gd name="T48" fmla="*/ 2684 w 5256"/>
              <a:gd name="T49" fmla="*/ 3220 h 3827"/>
              <a:gd name="T50" fmla="*/ 3019 w 5256"/>
              <a:gd name="T51" fmla="*/ 3258 h 3827"/>
              <a:gd name="T52" fmla="*/ 3075 w 5256"/>
              <a:gd name="T53" fmla="*/ 3077 h 3827"/>
              <a:gd name="T54" fmla="*/ 3187 w 5256"/>
              <a:gd name="T55" fmla="*/ 3310 h 3827"/>
              <a:gd name="T56" fmla="*/ 3467 w 5256"/>
              <a:gd name="T57" fmla="*/ 3491 h 3827"/>
              <a:gd name="T58" fmla="*/ 3593 w 5256"/>
              <a:gd name="T59" fmla="*/ 3569 h 3827"/>
              <a:gd name="T60" fmla="*/ 3802 w 5256"/>
              <a:gd name="T61" fmla="*/ 3776 h 3827"/>
              <a:gd name="T62" fmla="*/ 3998 w 5256"/>
              <a:gd name="T63" fmla="*/ 3750 h 3827"/>
              <a:gd name="T64" fmla="*/ 4208 w 5256"/>
              <a:gd name="T65" fmla="*/ 3620 h 3827"/>
              <a:gd name="T66" fmla="*/ 4529 w 5256"/>
              <a:gd name="T67" fmla="*/ 3556 h 3827"/>
              <a:gd name="T68" fmla="*/ 4669 w 5256"/>
              <a:gd name="T69" fmla="*/ 3607 h 3827"/>
              <a:gd name="T70" fmla="*/ 4711 w 5256"/>
              <a:gd name="T71" fmla="*/ 3763 h 3827"/>
              <a:gd name="T72" fmla="*/ 5033 w 5256"/>
              <a:gd name="T73" fmla="*/ 3530 h 3827"/>
              <a:gd name="T74" fmla="*/ 5256 w 5256"/>
              <a:gd name="T75" fmla="*/ 3426 h 3827"/>
              <a:gd name="T76" fmla="*/ 5033 w 5256"/>
              <a:gd name="T77" fmla="*/ 3258 h 3827"/>
              <a:gd name="T78" fmla="*/ 4711 w 5256"/>
              <a:gd name="T79" fmla="*/ 2922 h 3827"/>
              <a:gd name="T80" fmla="*/ 4459 w 5256"/>
              <a:gd name="T81" fmla="*/ 2508 h 3827"/>
              <a:gd name="T82" fmla="*/ 4515 w 5256"/>
              <a:gd name="T83" fmla="*/ 2289 h 3827"/>
              <a:gd name="T84" fmla="*/ 4404 w 5256"/>
              <a:gd name="T85" fmla="*/ 2082 h 3827"/>
              <a:gd name="T86" fmla="*/ 4236 w 5256"/>
              <a:gd name="T87" fmla="*/ 2030 h 3827"/>
              <a:gd name="T88" fmla="*/ 4194 w 5256"/>
              <a:gd name="T89" fmla="*/ 2237 h 3827"/>
              <a:gd name="T90" fmla="*/ 4222 w 5256"/>
              <a:gd name="T91" fmla="*/ 2379 h 3827"/>
              <a:gd name="T92" fmla="*/ 4026 w 5256"/>
              <a:gd name="T93" fmla="*/ 2431 h 3827"/>
              <a:gd name="T94" fmla="*/ 3774 w 5256"/>
              <a:gd name="T95" fmla="*/ 2120 h 3827"/>
              <a:gd name="T96" fmla="*/ 3593 w 5256"/>
              <a:gd name="T97" fmla="*/ 1914 h 3827"/>
              <a:gd name="T98" fmla="*/ 3593 w 5256"/>
              <a:gd name="T99" fmla="*/ 1668 h 3827"/>
              <a:gd name="T100" fmla="*/ 3663 w 5256"/>
              <a:gd name="T101" fmla="*/ 1513 h 3827"/>
              <a:gd name="T102" fmla="*/ 3453 w 5256"/>
              <a:gd name="T103" fmla="*/ 1293 h 3827"/>
              <a:gd name="T104" fmla="*/ 3327 w 5256"/>
              <a:gd name="T105" fmla="*/ 1215 h 3827"/>
              <a:gd name="T106" fmla="*/ 3061 w 5256"/>
              <a:gd name="T107" fmla="*/ 814 h 3827"/>
              <a:gd name="T108" fmla="*/ 3005 w 5256"/>
              <a:gd name="T109" fmla="*/ 491 h 3827"/>
              <a:gd name="T110" fmla="*/ 2908 w 5256"/>
              <a:gd name="T111" fmla="*/ 375 h 3827"/>
              <a:gd name="T112" fmla="*/ 2684 w 5256"/>
              <a:gd name="T113" fmla="*/ 181 h 3827"/>
              <a:gd name="T114" fmla="*/ 2251 w 5256"/>
              <a:gd name="T115" fmla="*/ 77 h 3827"/>
              <a:gd name="T116" fmla="*/ 2125 w 5256"/>
              <a:gd name="T117" fmla="*/ 168 h 3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56" h="3827">
                <a:moveTo>
                  <a:pt x="2097" y="181"/>
                </a:moveTo>
                <a:lnTo>
                  <a:pt x="2097" y="181"/>
                </a:lnTo>
                <a:lnTo>
                  <a:pt x="2055" y="220"/>
                </a:lnTo>
                <a:lnTo>
                  <a:pt x="2013" y="271"/>
                </a:lnTo>
                <a:lnTo>
                  <a:pt x="1957" y="323"/>
                </a:lnTo>
                <a:lnTo>
                  <a:pt x="1873" y="375"/>
                </a:lnTo>
                <a:lnTo>
                  <a:pt x="1873" y="375"/>
                </a:lnTo>
                <a:lnTo>
                  <a:pt x="1845" y="401"/>
                </a:lnTo>
                <a:lnTo>
                  <a:pt x="1817" y="426"/>
                </a:lnTo>
                <a:lnTo>
                  <a:pt x="1775" y="504"/>
                </a:lnTo>
                <a:lnTo>
                  <a:pt x="1719" y="582"/>
                </a:lnTo>
                <a:lnTo>
                  <a:pt x="1677" y="620"/>
                </a:lnTo>
                <a:lnTo>
                  <a:pt x="1635" y="659"/>
                </a:lnTo>
                <a:lnTo>
                  <a:pt x="1635" y="659"/>
                </a:lnTo>
                <a:lnTo>
                  <a:pt x="1593" y="698"/>
                </a:lnTo>
                <a:lnTo>
                  <a:pt x="1565" y="737"/>
                </a:lnTo>
                <a:lnTo>
                  <a:pt x="1524" y="776"/>
                </a:lnTo>
                <a:lnTo>
                  <a:pt x="1482" y="801"/>
                </a:lnTo>
                <a:lnTo>
                  <a:pt x="1482" y="801"/>
                </a:lnTo>
                <a:lnTo>
                  <a:pt x="1440" y="801"/>
                </a:lnTo>
                <a:lnTo>
                  <a:pt x="1412" y="801"/>
                </a:lnTo>
                <a:lnTo>
                  <a:pt x="1398" y="801"/>
                </a:lnTo>
                <a:lnTo>
                  <a:pt x="1384" y="814"/>
                </a:lnTo>
                <a:lnTo>
                  <a:pt x="1384" y="814"/>
                </a:lnTo>
                <a:lnTo>
                  <a:pt x="1370" y="827"/>
                </a:lnTo>
                <a:lnTo>
                  <a:pt x="1370" y="840"/>
                </a:lnTo>
                <a:lnTo>
                  <a:pt x="1370" y="879"/>
                </a:lnTo>
                <a:lnTo>
                  <a:pt x="1398" y="905"/>
                </a:lnTo>
                <a:lnTo>
                  <a:pt x="1398" y="918"/>
                </a:lnTo>
                <a:lnTo>
                  <a:pt x="1398" y="918"/>
                </a:lnTo>
                <a:lnTo>
                  <a:pt x="1342" y="983"/>
                </a:lnTo>
                <a:lnTo>
                  <a:pt x="1328" y="1008"/>
                </a:lnTo>
                <a:lnTo>
                  <a:pt x="1328" y="1008"/>
                </a:lnTo>
                <a:lnTo>
                  <a:pt x="1258" y="1008"/>
                </a:lnTo>
                <a:lnTo>
                  <a:pt x="1188" y="1034"/>
                </a:lnTo>
                <a:lnTo>
                  <a:pt x="1090" y="1060"/>
                </a:lnTo>
                <a:lnTo>
                  <a:pt x="1006" y="1086"/>
                </a:lnTo>
                <a:lnTo>
                  <a:pt x="1006" y="1086"/>
                </a:lnTo>
                <a:lnTo>
                  <a:pt x="811" y="1099"/>
                </a:lnTo>
                <a:lnTo>
                  <a:pt x="713" y="1086"/>
                </a:lnTo>
                <a:lnTo>
                  <a:pt x="629" y="1073"/>
                </a:lnTo>
                <a:lnTo>
                  <a:pt x="629" y="1073"/>
                </a:lnTo>
                <a:lnTo>
                  <a:pt x="559" y="1047"/>
                </a:lnTo>
                <a:lnTo>
                  <a:pt x="475" y="1034"/>
                </a:lnTo>
                <a:lnTo>
                  <a:pt x="377" y="1034"/>
                </a:lnTo>
                <a:lnTo>
                  <a:pt x="307" y="1047"/>
                </a:lnTo>
                <a:lnTo>
                  <a:pt x="307" y="1047"/>
                </a:lnTo>
                <a:lnTo>
                  <a:pt x="111" y="1099"/>
                </a:lnTo>
                <a:lnTo>
                  <a:pt x="0" y="1112"/>
                </a:lnTo>
                <a:lnTo>
                  <a:pt x="0" y="1112"/>
                </a:lnTo>
                <a:lnTo>
                  <a:pt x="28" y="1176"/>
                </a:lnTo>
                <a:lnTo>
                  <a:pt x="84" y="1241"/>
                </a:lnTo>
                <a:lnTo>
                  <a:pt x="153" y="1293"/>
                </a:lnTo>
                <a:lnTo>
                  <a:pt x="237" y="1345"/>
                </a:lnTo>
                <a:lnTo>
                  <a:pt x="237" y="1345"/>
                </a:lnTo>
                <a:lnTo>
                  <a:pt x="279" y="1358"/>
                </a:lnTo>
                <a:lnTo>
                  <a:pt x="307" y="1383"/>
                </a:lnTo>
                <a:lnTo>
                  <a:pt x="321" y="1409"/>
                </a:lnTo>
                <a:lnTo>
                  <a:pt x="321" y="1435"/>
                </a:lnTo>
                <a:lnTo>
                  <a:pt x="335" y="1577"/>
                </a:lnTo>
                <a:lnTo>
                  <a:pt x="335" y="1577"/>
                </a:lnTo>
                <a:lnTo>
                  <a:pt x="335" y="1655"/>
                </a:lnTo>
                <a:lnTo>
                  <a:pt x="335" y="1733"/>
                </a:lnTo>
                <a:lnTo>
                  <a:pt x="321" y="1810"/>
                </a:lnTo>
                <a:lnTo>
                  <a:pt x="335" y="1849"/>
                </a:lnTo>
                <a:lnTo>
                  <a:pt x="335" y="1849"/>
                </a:lnTo>
                <a:lnTo>
                  <a:pt x="405" y="1939"/>
                </a:lnTo>
                <a:lnTo>
                  <a:pt x="447" y="1991"/>
                </a:lnTo>
                <a:lnTo>
                  <a:pt x="517" y="2043"/>
                </a:lnTo>
                <a:lnTo>
                  <a:pt x="517" y="2043"/>
                </a:lnTo>
                <a:lnTo>
                  <a:pt x="573" y="2107"/>
                </a:lnTo>
                <a:lnTo>
                  <a:pt x="615" y="2159"/>
                </a:lnTo>
                <a:lnTo>
                  <a:pt x="657" y="2289"/>
                </a:lnTo>
                <a:lnTo>
                  <a:pt x="657" y="2289"/>
                </a:lnTo>
                <a:lnTo>
                  <a:pt x="699" y="2353"/>
                </a:lnTo>
                <a:lnTo>
                  <a:pt x="755" y="2405"/>
                </a:lnTo>
                <a:lnTo>
                  <a:pt x="797" y="2470"/>
                </a:lnTo>
                <a:lnTo>
                  <a:pt x="811" y="2495"/>
                </a:lnTo>
                <a:lnTo>
                  <a:pt x="811" y="2521"/>
                </a:lnTo>
                <a:lnTo>
                  <a:pt x="811" y="2521"/>
                </a:lnTo>
                <a:lnTo>
                  <a:pt x="811" y="2573"/>
                </a:lnTo>
                <a:lnTo>
                  <a:pt x="811" y="2586"/>
                </a:lnTo>
                <a:lnTo>
                  <a:pt x="894" y="2586"/>
                </a:lnTo>
                <a:lnTo>
                  <a:pt x="894" y="2586"/>
                </a:lnTo>
                <a:lnTo>
                  <a:pt x="922" y="2599"/>
                </a:lnTo>
                <a:lnTo>
                  <a:pt x="950" y="2612"/>
                </a:lnTo>
                <a:lnTo>
                  <a:pt x="1006" y="2676"/>
                </a:lnTo>
                <a:lnTo>
                  <a:pt x="1090" y="2819"/>
                </a:lnTo>
                <a:lnTo>
                  <a:pt x="1090" y="2819"/>
                </a:lnTo>
                <a:lnTo>
                  <a:pt x="1132" y="2870"/>
                </a:lnTo>
                <a:lnTo>
                  <a:pt x="1160" y="2935"/>
                </a:lnTo>
                <a:lnTo>
                  <a:pt x="1188" y="3000"/>
                </a:lnTo>
                <a:lnTo>
                  <a:pt x="1188" y="3039"/>
                </a:lnTo>
                <a:lnTo>
                  <a:pt x="1188" y="3090"/>
                </a:lnTo>
                <a:lnTo>
                  <a:pt x="1188" y="3090"/>
                </a:lnTo>
                <a:lnTo>
                  <a:pt x="1174" y="3129"/>
                </a:lnTo>
                <a:lnTo>
                  <a:pt x="1188" y="3168"/>
                </a:lnTo>
                <a:lnTo>
                  <a:pt x="1216" y="3245"/>
                </a:lnTo>
                <a:lnTo>
                  <a:pt x="1258" y="3297"/>
                </a:lnTo>
                <a:lnTo>
                  <a:pt x="1286" y="3336"/>
                </a:lnTo>
                <a:lnTo>
                  <a:pt x="1286" y="3336"/>
                </a:lnTo>
                <a:lnTo>
                  <a:pt x="1300" y="3388"/>
                </a:lnTo>
                <a:lnTo>
                  <a:pt x="1342" y="3452"/>
                </a:lnTo>
                <a:lnTo>
                  <a:pt x="1370" y="3478"/>
                </a:lnTo>
                <a:lnTo>
                  <a:pt x="1412" y="3491"/>
                </a:lnTo>
                <a:lnTo>
                  <a:pt x="1440" y="3504"/>
                </a:lnTo>
                <a:lnTo>
                  <a:pt x="1482" y="3491"/>
                </a:lnTo>
                <a:lnTo>
                  <a:pt x="1482" y="3491"/>
                </a:lnTo>
                <a:lnTo>
                  <a:pt x="1551" y="3465"/>
                </a:lnTo>
                <a:lnTo>
                  <a:pt x="1607" y="3452"/>
                </a:lnTo>
                <a:lnTo>
                  <a:pt x="1733" y="3414"/>
                </a:lnTo>
                <a:lnTo>
                  <a:pt x="1733" y="3414"/>
                </a:lnTo>
                <a:lnTo>
                  <a:pt x="1845" y="3388"/>
                </a:lnTo>
                <a:lnTo>
                  <a:pt x="1901" y="3375"/>
                </a:lnTo>
                <a:lnTo>
                  <a:pt x="1985" y="3388"/>
                </a:lnTo>
                <a:lnTo>
                  <a:pt x="1985" y="3388"/>
                </a:lnTo>
                <a:lnTo>
                  <a:pt x="2055" y="3388"/>
                </a:lnTo>
                <a:lnTo>
                  <a:pt x="2097" y="3362"/>
                </a:lnTo>
                <a:lnTo>
                  <a:pt x="2139" y="3336"/>
                </a:lnTo>
                <a:lnTo>
                  <a:pt x="2195" y="3310"/>
                </a:lnTo>
                <a:lnTo>
                  <a:pt x="2195" y="3310"/>
                </a:lnTo>
                <a:lnTo>
                  <a:pt x="2306" y="3284"/>
                </a:lnTo>
                <a:lnTo>
                  <a:pt x="2432" y="3232"/>
                </a:lnTo>
                <a:lnTo>
                  <a:pt x="2432" y="3232"/>
                </a:lnTo>
                <a:lnTo>
                  <a:pt x="2460" y="3220"/>
                </a:lnTo>
                <a:lnTo>
                  <a:pt x="2488" y="3207"/>
                </a:lnTo>
                <a:lnTo>
                  <a:pt x="2488" y="3181"/>
                </a:lnTo>
                <a:lnTo>
                  <a:pt x="2488" y="3155"/>
                </a:lnTo>
                <a:lnTo>
                  <a:pt x="2460" y="3116"/>
                </a:lnTo>
                <a:lnTo>
                  <a:pt x="2418" y="3051"/>
                </a:lnTo>
                <a:lnTo>
                  <a:pt x="2418" y="3051"/>
                </a:lnTo>
                <a:lnTo>
                  <a:pt x="2390" y="3026"/>
                </a:lnTo>
                <a:lnTo>
                  <a:pt x="2362" y="3013"/>
                </a:lnTo>
                <a:lnTo>
                  <a:pt x="2278" y="2987"/>
                </a:lnTo>
                <a:lnTo>
                  <a:pt x="2139" y="2961"/>
                </a:lnTo>
                <a:lnTo>
                  <a:pt x="2139" y="2961"/>
                </a:lnTo>
                <a:lnTo>
                  <a:pt x="2083" y="2948"/>
                </a:lnTo>
                <a:lnTo>
                  <a:pt x="2069" y="2935"/>
                </a:lnTo>
                <a:lnTo>
                  <a:pt x="2069" y="2896"/>
                </a:lnTo>
                <a:lnTo>
                  <a:pt x="2083" y="2845"/>
                </a:lnTo>
                <a:lnTo>
                  <a:pt x="2083" y="2845"/>
                </a:lnTo>
                <a:lnTo>
                  <a:pt x="2083" y="2806"/>
                </a:lnTo>
                <a:lnTo>
                  <a:pt x="2111" y="2793"/>
                </a:lnTo>
                <a:lnTo>
                  <a:pt x="2125" y="2780"/>
                </a:lnTo>
                <a:lnTo>
                  <a:pt x="2153" y="2780"/>
                </a:lnTo>
                <a:lnTo>
                  <a:pt x="2181" y="2780"/>
                </a:lnTo>
                <a:lnTo>
                  <a:pt x="2195" y="2806"/>
                </a:lnTo>
                <a:lnTo>
                  <a:pt x="2209" y="2832"/>
                </a:lnTo>
                <a:lnTo>
                  <a:pt x="2209" y="2870"/>
                </a:lnTo>
                <a:lnTo>
                  <a:pt x="2209" y="2870"/>
                </a:lnTo>
                <a:lnTo>
                  <a:pt x="2209" y="2896"/>
                </a:lnTo>
                <a:lnTo>
                  <a:pt x="2223" y="2909"/>
                </a:lnTo>
                <a:lnTo>
                  <a:pt x="2278" y="2935"/>
                </a:lnTo>
                <a:lnTo>
                  <a:pt x="2348" y="2948"/>
                </a:lnTo>
                <a:lnTo>
                  <a:pt x="2404" y="2974"/>
                </a:lnTo>
                <a:lnTo>
                  <a:pt x="2404" y="2974"/>
                </a:lnTo>
                <a:lnTo>
                  <a:pt x="2432" y="3000"/>
                </a:lnTo>
                <a:lnTo>
                  <a:pt x="2446" y="2987"/>
                </a:lnTo>
                <a:lnTo>
                  <a:pt x="2474" y="2935"/>
                </a:lnTo>
                <a:lnTo>
                  <a:pt x="2474" y="2935"/>
                </a:lnTo>
                <a:lnTo>
                  <a:pt x="2460" y="2896"/>
                </a:lnTo>
                <a:lnTo>
                  <a:pt x="2432" y="2857"/>
                </a:lnTo>
                <a:lnTo>
                  <a:pt x="2404" y="2819"/>
                </a:lnTo>
                <a:lnTo>
                  <a:pt x="2376" y="2767"/>
                </a:lnTo>
                <a:lnTo>
                  <a:pt x="2376" y="2767"/>
                </a:lnTo>
                <a:lnTo>
                  <a:pt x="2362" y="2741"/>
                </a:lnTo>
                <a:lnTo>
                  <a:pt x="2376" y="2728"/>
                </a:lnTo>
                <a:lnTo>
                  <a:pt x="2418" y="2728"/>
                </a:lnTo>
                <a:lnTo>
                  <a:pt x="2530" y="2741"/>
                </a:lnTo>
                <a:lnTo>
                  <a:pt x="2530" y="2741"/>
                </a:lnTo>
                <a:lnTo>
                  <a:pt x="2572" y="2728"/>
                </a:lnTo>
                <a:lnTo>
                  <a:pt x="2600" y="2728"/>
                </a:lnTo>
                <a:lnTo>
                  <a:pt x="2684" y="2689"/>
                </a:lnTo>
                <a:lnTo>
                  <a:pt x="2684" y="2689"/>
                </a:lnTo>
                <a:lnTo>
                  <a:pt x="2712" y="2689"/>
                </a:lnTo>
                <a:lnTo>
                  <a:pt x="2740" y="2689"/>
                </a:lnTo>
                <a:lnTo>
                  <a:pt x="2754" y="2715"/>
                </a:lnTo>
                <a:lnTo>
                  <a:pt x="2768" y="2728"/>
                </a:lnTo>
                <a:lnTo>
                  <a:pt x="2768" y="2780"/>
                </a:lnTo>
                <a:lnTo>
                  <a:pt x="2754" y="2793"/>
                </a:lnTo>
                <a:lnTo>
                  <a:pt x="2726" y="2819"/>
                </a:lnTo>
                <a:lnTo>
                  <a:pt x="2726" y="2819"/>
                </a:lnTo>
                <a:lnTo>
                  <a:pt x="2698" y="2832"/>
                </a:lnTo>
                <a:lnTo>
                  <a:pt x="2698" y="2857"/>
                </a:lnTo>
                <a:lnTo>
                  <a:pt x="2712" y="2883"/>
                </a:lnTo>
                <a:lnTo>
                  <a:pt x="2712" y="2883"/>
                </a:lnTo>
                <a:lnTo>
                  <a:pt x="2684" y="2935"/>
                </a:lnTo>
                <a:lnTo>
                  <a:pt x="2656" y="2961"/>
                </a:lnTo>
                <a:lnTo>
                  <a:pt x="2614" y="2974"/>
                </a:lnTo>
                <a:lnTo>
                  <a:pt x="2614" y="2974"/>
                </a:lnTo>
                <a:lnTo>
                  <a:pt x="2558" y="3000"/>
                </a:lnTo>
                <a:lnTo>
                  <a:pt x="2544" y="3000"/>
                </a:lnTo>
                <a:lnTo>
                  <a:pt x="2544" y="3013"/>
                </a:lnTo>
                <a:lnTo>
                  <a:pt x="2544" y="3103"/>
                </a:lnTo>
                <a:lnTo>
                  <a:pt x="2544" y="3103"/>
                </a:lnTo>
                <a:lnTo>
                  <a:pt x="2558" y="3168"/>
                </a:lnTo>
                <a:lnTo>
                  <a:pt x="2586" y="3194"/>
                </a:lnTo>
                <a:lnTo>
                  <a:pt x="2628" y="3207"/>
                </a:lnTo>
                <a:lnTo>
                  <a:pt x="2684" y="3220"/>
                </a:lnTo>
                <a:lnTo>
                  <a:pt x="2684" y="3220"/>
                </a:lnTo>
                <a:lnTo>
                  <a:pt x="2754" y="3245"/>
                </a:lnTo>
                <a:lnTo>
                  <a:pt x="2880" y="3310"/>
                </a:lnTo>
                <a:lnTo>
                  <a:pt x="2880" y="3310"/>
                </a:lnTo>
                <a:lnTo>
                  <a:pt x="2936" y="3336"/>
                </a:lnTo>
                <a:lnTo>
                  <a:pt x="2964" y="3336"/>
                </a:lnTo>
                <a:lnTo>
                  <a:pt x="2978" y="3336"/>
                </a:lnTo>
                <a:lnTo>
                  <a:pt x="2991" y="3310"/>
                </a:lnTo>
                <a:lnTo>
                  <a:pt x="3019" y="3258"/>
                </a:lnTo>
                <a:lnTo>
                  <a:pt x="3019" y="3258"/>
                </a:lnTo>
                <a:lnTo>
                  <a:pt x="3047" y="3220"/>
                </a:lnTo>
                <a:lnTo>
                  <a:pt x="3047" y="3181"/>
                </a:lnTo>
                <a:lnTo>
                  <a:pt x="3047" y="3142"/>
                </a:lnTo>
                <a:lnTo>
                  <a:pt x="3061" y="3103"/>
                </a:lnTo>
                <a:lnTo>
                  <a:pt x="3061" y="3103"/>
                </a:lnTo>
                <a:lnTo>
                  <a:pt x="3061" y="3077"/>
                </a:lnTo>
                <a:lnTo>
                  <a:pt x="3075" y="3077"/>
                </a:lnTo>
                <a:lnTo>
                  <a:pt x="3103" y="3103"/>
                </a:lnTo>
                <a:lnTo>
                  <a:pt x="3145" y="3142"/>
                </a:lnTo>
                <a:lnTo>
                  <a:pt x="3159" y="3194"/>
                </a:lnTo>
                <a:lnTo>
                  <a:pt x="3159" y="3194"/>
                </a:lnTo>
                <a:lnTo>
                  <a:pt x="3159" y="3232"/>
                </a:lnTo>
                <a:lnTo>
                  <a:pt x="3173" y="3271"/>
                </a:lnTo>
                <a:lnTo>
                  <a:pt x="3187" y="3310"/>
                </a:lnTo>
                <a:lnTo>
                  <a:pt x="3187" y="3310"/>
                </a:lnTo>
                <a:lnTo>
                  <a:pt x="3229" y="3310"/>
                </a:lnTo>
                <a:lnTo>
                  <a:pt x="3271" y="3323"/>
                </a:lnTo>
                <a:lnTo>
                  <a:pt x="3313" y="3349"/>
                </a:lnTo>
                <a:lnTo>
                  <a:pt x="3313" y="3349"/>
                </a:lnTo>
                <a:lnTo>
                  <a:pt x="3397" y="3414"/>
                </a:lnTo>
                <a:lnTo>
                  <a:pt x="3439" y="3478"/>
                </a:lnTo>
                <a:lnTo>
                  <a:pt x="3439" y="3478"/>
                </a:lnTo>
                <a:lnTo>
                  <a:pt x="3467" y="3491"/>
                </a:lnTo>
                <a:lnTo>
                  <a:pt x="3481" y="3504"/>
                </a:lnTo>
                <a:lnTo>
                  <a:pt x="3509" y="3504"/>
                </a:lnTo>
                <a:lnTo>
                  <a:pt x="3537" y="3491"/>
                </a:lnTo>
                <a:lnTo>
                  <a:pt x="3537" y="3478"/>
                </a:lnTo>
                <a:lnTo>
                  <a:pt x="3537" y="3478"/>
                </a:lnTo>
                <a:lnTo>
                  <a:pt x="3551" y="3504"/>
                </a:lnTo>
                <a:lnTo>
                  <a:pt x="3593" y="3569"/>
                </a:lnTo>
                <a:lnTo>
                  <a:pt x="3593" y="3569"/>
                </a:lnTo>
                <a:lnTo>
                  <a:pt x="3621" y="3607"/>
                </a:lnTo>
                <a:lnTo>
                  <a:pt x="3663" y="3620"/>
                </a:lnTo>
                <a:lnTo>
                  <a:pt x="3691" y="3646"/>
                </a:lnTo>
                <a:lnTo>
                  <a:pt x="3705" y="3685"/>
                </a:lnTo>
                <a:lnTo>
                  <a:pt x="3705" y="3685"/>
                </a:lnTo>
                <a:lnTo>
                  <a:pt x="3732" y="3724"/>
                </a:lnTo>
                <a:lnTo>
                  <a:pt x="3760" y="3750"/>
                </a:lnTo>
                <a:lnTo>
                  <a:pt x="3802" y="3776"/>
                </a:lnTo>
                <a:lnTo>
                  <a:pt x="3830" y="3801"/>
                </a:lnTo>
                <a:lnTo>
                  <a:pt x="3830" y="3801"/>
                </a:lnTo>
                <a:lnTo>
                  <a:pt x="3872" y="3827"/>
                </a:lnTo>
                <a:lnTo>
                  <a:pt x="3886" y="3827"/>
                </a:lnTo>
                <a:lnTo>
                  <a:pt x="3956" y="3789"/>
                </a:lnTo>
                <a:lnTo>
                  <a:pt x="3956" y="3789"/>
                </a:lnTo>
                <a:lnTo>
                  <a:pt x="3984" y="3763"/>
                </a:lnTo>
                <a:lnTo>
                  <a:pt x="3998" y="3750"/>
                </a:lnTo>
                <a:lnTo>
                  <a:pt x="4040" y="3763"/>
                </a:lnTo>
                <a:lnTo>
                  <a:pt x="4040" y="3763"/>
                </a:lnTo>
                <a:lnTo>
                  <a:pt x="4096" y="3763"/>
                </a:lnTo>
                <a:lnTo>
                  <a:pt x="4110" y="3737"/>
                </a:lnTo>
                <a:lnTo>
                  <a:pt x="4124" y="3711"/>
                </a:lnTo>
                <a:lnTo>
                  <a:pt x="4138" y="3672"/>
                </a:lnTo>
                <a:lnTo>
                  <a:pt x="4138" y="3672"/>
                </a:lnTo>
                <a:lnTo>
                  <a:pt x="4208" y="3620"/>
                </a:lnTo>
                <a:lnTo>
                  <a:pt x="4250" y="3607"/>
                </a:lnTo>
                <a:lnTo>
                  <a:pt x="4292" y="3607"/>
                </a:lnTo>
                <a:lnTo>
                  <a:pt x="4292" y="3607"/>
                </a:lnTo>
                <a:lnTo>
                  <a:pt x="4376" y="3620"/>
                </a:lnTo>
                <a:lnTo>
                  <a:pt x="4418" y="3607"/>
                </a:lnTo>
                <a:lnTo>
                  <a:pt x="4459" y="3595"/>
                </a:lnTo>
                <a:lnTo>
                  <a:pt x="4459" y="3595"/>
                </a:lnTo>
                <a:lnTo>
                  <a:pt x="4529" y="3556"/>
                </a:lnTo>
                <a:lnTo>
                  <a:pt x="4557" y="3530"/>
                </a:lnTo>
                <a:lnTo>
                  <a:pt x="4613" y="3517"/>
                </a:lnTo>
                <a:lnTo>
                  <a:pt x="4613" y="3517"/>
                </a:lnTo>
                <a:lnTo>
                  <a:pt x="4641" y="3517"/>
                </a:lnTo>
                <a:lnTo>
                  <a:pt x="4655" y="3530"/>
                </a:lnTo>
                <a:lnTo>
                  <a:pt x="4669" y="3543"/>
                </a:lnTo>
                <a:lnTo>
                  <a:pt x="4669" y="3556"/>
                </a:lnTo>
                <a:lnTo>
                  <a:pt x="4669" y="3607"/>
                </a:lnTo>
                <a:lnTo>
                  <a:pt x="4655" y="3659"/>
                </a:lnTo>
                <a:lnTo>
                  <a:pt x="4655" y="3659"/>
                </a:lnTo>
                <a:lnTo>
                  <a:pt x="4627" y="3698"/>
                </a:lnTo>
                <a:lnTo>
                  <a:pt x="4627" y="3724"/>
                </a:lnTo>
                <a:lnTo>
                  <a:pt x="4641" y="3737"/>
                </a:lnTo>
                <a:lnTo>
                  <a:pt x="4683" y="3763"/>
                </a:lnTo>
                <a:lnTo>
                  <a:pt x="4683" y="3763"/>
                </a:lnTo>
                <a:lnTo>
                  <a:pt x="4711" y="3763"/>
                </a:lnTo>
                <a:lnTo>
                  <a:pt x="4725" y="3763"/>
                </a:lnTo>
                <a:lnTo>
                  <a:pt x="4767" y="3737"/>
                </a:lnTo>
                <a:lnTo>
                  <a:pt x="4795" y="3685"/>
                </a:lnTo>
                <a:lnTo>
                  <a:pt x="4823" y="3646"/>
                </a:lnTo>
                <a:lnTo>
                  <a:pt x="4823" y="3646"/>
                </a:lnTo>
                <a:lnTo>
                  <a:pt x="4865" y="3607"/>
                </a:lnTo>
                <a:lnTo>
                  <a:pt x="4921" y="3569"/>
                </a:lnTo>
                <a:lnTo>
                  <a:pt x="5033" y="3530"/>
                </a:lnTo>
                <a:lnTo>
                  <a:pt x="5033" y="3530"/>
                </a:lnTo>
                <a:lnTo>
                  <a:pt x="5075" y="3517"/>
                </a:lnTo>
                <a:lnTo>
                  <a:pt x="5117" y="3491"/>
                </a:lnTo>
                <a:lnTo>
                  <a:pt x="5158" y="3465"/>
                </a:lnTo>
                <a:lnTo>
                  <a:pt x="5214" y="3439"/>
                </a:lnTo>
                <a:lnTo>
                  <a:pt x="5214" y="3439"/>
                </a:lnTo>
                <a:lnTo>
                  <a:pt x="5242" y="3439"/>
                </a:lnTo>
                <a:lnTo>
                  <a:pt x="5256" y="3426"/>
                </a:lnTo>
                <a:lnTo>
                  <a:pt x="5256" y="3414"/>
                </a:lnTo>
                <a:lnTo>
                  <a:pt x="5242" y="3401"/>
                </a:lnTo>
                <a:lnTo>
                  <a:pt x="5186" y="3362"/>
                </a:lnTo>
                <a:lnTo>
                  <a:pt x="5117" y="3336"/>
                </a:lnTo>
                <a:lnTo>
                  <a:pt x="5117" y="3336"/>
                </a:lnTo>
                <a:lnTo>
                  <a:pt x="5075" y="3310"/>
                </a:lnTo>
                <a:lnTo>
                  <a:pt x="5047" y="3284"/>
                </a:lnTo>
                <a:lnTo>
                  <a:pt x="5033" y="3258"/>
                </a:lnTo>
                <a:lnTo>
                  <a:pt x="4991" y="3220"/>
                </a:lnTo>
                <a:lnTo>
                  <a:pt x="4991" y="3220"/>
                </a:lnTo>
                <a:lnTo>
                  <a:pt x="4893" y="3142"/>
                </a:lnTo>
                <a:lnTo>
                  <a:pt x="4795" y="3051"/>
                </a:lnTo>
                <a:lnTo>
                  <a:pt x="4795" y="3051"/>
                </a:lnTo>
                <a:lnTo>
                  <a:pt x="4753" y="3013"/>
                </a:lnTo>
                <a:lnTo>
                  <a:pt x="4725" y="2974"/>
                </a:lnTo>
                <a:lnTo>
                  <a:pt x="4711" y="2922"/>
                </a:lnTo>
                <a:lnTo>
                  <a:pt x="4711" y="2857"/>
                </a:lnTo>
                <a:lnTo>
                  <a:pt x="4711" y="2857"/>
                </a:lnTo>
                <a:lnTo>
                  <a:pt x="4711" y="2793"/>
                </a:lnTo>
                <a:lnTo>
                  <a:pt x="4683" y="2728"/>
                </a:lnTo>
                <a:lnTo>
                  <a:pt x="4655" y="2676"/>
                </a:lnTo>
                <a:lnTo>
                  <a:pt x="4613" y="2638"/>
                </a:lnTo>
                <a:lnTo>
                  <a:pt x="4613" y="2638"/>
                </a:lnTo>
                <a:lnTo>
                  <a:pt x="4459" y="2508"/>
                </a:lnTo>
                <a:lnTo>
                  <a:pt x="4459" y="2508"/>
                </a:lnTo>
                <a:lnTo>
                  <a:pt x="4418" y="2470"/>
                </a:lnTo>
                <a:lnTo>
                  <a:pt x="4418" y="2431"/>
                </a:lnTo>
                <a:lnTo>
                  <a:pt x="4431" y="2379"/>
                </a:lnTo>
                <a:lnTo>
                  <a:pt x="4473" y="2353"/>
                </a:lnTo>
                <a:lnTo>
                  <a:pt x="4473" y="2353"/>
                </a:lnTo>
                <a:lnTo>
                  <a:pt x="4501" y="2314"/>
                </a:lnTo>
                <a:lnTo>
                  <a:pt x="4515" y="2289"/>
                </a:lnTo>
                <a:lnTo>
                  <a:pt x="4529" y="2198"/>
                </a:lnTo>
                <a:lnTo>
                  <a:pt x="4529" y="2198"/>
                </a:lnTo>
                <a:lnTo>
                  <a:pt x="4529" y="2146"/>
                </a:lnTo>
                <a:lnTo>
                  <a:pt x="4515" y="2095"/>
                </a:lnTo>
                <a:lnTo>
                  <a:pt x="4487" y="2082"/>
                </a:lnTo>
                <a:lnTo>
                  <a:pt x="4473" y="2069"/>
                </a:lnTo>
                <a:lnTo>
                  <a:pt x="4445" y="2069"/>
                </a:lnTo>
                <a:lnTo>
                  <a:pt x="4404" y="2082"/>
                </a:lnTo>
                <a:lnTo>
                  <a:pt x="4404" y="2082"/>
                </a:lnTo>
                <a:lnTo>
                  <a:pt x="4348" y="2095"/>
                </a:lnTo>
                <a:lnTo>
                  <a:pt x="4320" y="2095"/>
                </a:lnTo>
                <a:lnTo>
                  <a:pt x="4306" y="2082"/>
                </a:lnTo>
                <a:lnTo>
                  <a:pt x="4278" y="2043"/>
                </a:lnTo>
                <a:lnTo>
                  <a:pt x="4278" y="2043"/>
                </a:lnTo>
                <a:lnTo>
                  <a:pt x="4264" y="2030"/>
                </a:lnTo>
                <a:lnTo>
                  <a:pt x="4236" y="2030"/>
                </a:lnTo>
                <a:lnTo>
                  <a:pt x="4208" y="2043"/>
                </a:lnTo>
                <a:lnTo>
                  <a:pt x="4138" y="2146"/>
                </a:lnTo>
                <a:lnTo>
                  <a:pt x="4138" y="2146"/>
                </a:lnTo>
                <a:lnTo>
                  <a:pt x="4124" y="2198"/>
                </a:lnTo>
                <a:lnTo>
                  <a:pt x="4138" y="2224"/>
                </a:lnTo>
                <a:lnTo>
                  <a:pt x="4152" y="2237"/>
                </a:lnTo>
                <a:lnTo>
                  <a:pt x="4194" y="2237"/>
                </a:lnTo>
                <a:lnTo>
                  <a:pt x="4194" y="2237"/>
                </a:lnTo>
                <a:lnTo>
                  <a:pt x="4264" y="2263"/>
                </a:lnTo>
                <a:lnTo>
                  <a:pt x="4292" y="2276"/>
                </a:lnTo>
                <a:lnTo>
                  <a:pt x="4306" y="2314"/>
                </a:lnTo>
                <a:lnTo>
                  <a:pt x="4306" y="2314"/>
                </a:lnTo>
                <a:lnTo>
                  <a:pt x="4306" y="2340"/>
                </a:lnTo>
                <a:lnTo>
                  <a:pt x="4306" y="2353"/>
                </a:lnTo>
                <a:lnTo>
                  <a:pt x="4278" y="2366"/>
                </a:lnTo>
                <a:lnTo>
                  <a:pt x="4222" y="2379"/>
                </a:lnTo>
                <a:lnTo>
                  <a:pt x="4180" y="2392"/>
                </a:lnTo>
                <a:lnTo>
                  <a:pt x="4180" y="2392"/>
                </a:lnTo>
                <a:lnTo>
                  <a:pt x="4152" y="2418"/>
                </a:lnTo>
                <a:lnTo>
                  <a:pt x="4138" y="2444"/>
                </a:lnTo>
                <a:lnTo>
                  <a:pt x="4124" y="2457"/>
                </a:lnTo>
                <a:lnTo>
                  <a:pt x="4082" y="2457"/>
                </a:lnTo>
                <a:lnTo>
                  <a:pt x="4082" y="2457"/>
                </a:lnTo>
                <a:lnTo>
                  <a:pt x="4026" y="2431"/>
                </a:lnTo>
                <a:lnTo>
                  <a:pt x="3984" y="2392"/>
                </a:lnTo>
                <a:lnTo>
                  <a:pt x="3914" y="2314"/>
                </a:lnTo>
                <a:lnTo>
                  <a:pt x="3914" y="2314"/>
                </a:lnTo>
                <a:lnTo>
                  <a:pt x="3872" y="2263"/>
                </a:lnTo>
                <a:lnTo>
                  <a:pt x="3830" y="2185"/>
                </a:lnTo>
                <a:lnTo>
                  <a:pt x="3830" y="2185"/>
                </a:lnTo>
                <a:lnTo>
                  <a:pt x="3816" y="2146"/>
                </a:lnTo>
                <a:lnTo>
                  <a:pt x="3774" y="2120"/>
                </a:lnTo>
                <a:lnTo>
                  <a:pt x="3677" y="2107"/>
                </a:lnTo>
                <a:lnTo>
                  <a:pt x="3677" y="2107"/>
                </a:lnTo>
                <a:lnTo>
                  <a:pt x="3635" y="2095"/>
                </a:lnTo>
                <a:lnTo>
                  <a:pt x="3621" y="2082"/>
                </a:lnTo>
                <a:lnTo>
                  <a:pt x="3593" y="2043"/>
                </a:lnTo>
                <a:lnTo>
                  <a:pt x="3593" y="1978"/>
                </a:lnTo>
                <a:lnTo>
                  <a:pt x="3593" y="1914"/>
                </a:lnTo>
                <a:lnTo>
                  <a:pt x="3593" y="1914"/>
                </a:lnTo>
                <a:lnTo>
                  <a:pt x="3579" y="1836"/>
                </a:lnTo>
                <a:lnTo>
                  <a:pt x="3551" y="1771"/>
                </a:lnTo>
                <a:lnTo>
                  <a:pt x="3509" y="1668"/>
                </a:lnTo>
                <a:lnTo>
                  <a:pt x="3509" y="1668"/>
                </a:lnTo>
                <a:lnTo>
                  <a:pt x="3509" y="1655"/>
                </a:lnTo>
                <a:lnTo>
                  <a:pt x="3509" y="1655"/>
                </a:lnTo>
                <a:lnTo>
                  <a:pt x="3551" y="1655"/>
                </a:lnTo>
                <a:lnTo>
                  <a:pt x="3593" y="1668"/>
                </a:lnTo>
                <a:lnTo>
                  <a:pt x="3635" y="1694"/>
                </a:lnTo>
                <a:lnTo>
                  <a:pt x="3635" y="1694"/>
                </a:lnTo>
                <a:lnTo>
                  <a:pt x="3663" y="1707"/>
                </a:lnTo>
                <a:lnTo>
                  <a:pt x="3677" y="1707"/>
                </a:lnTo>
                <a:lnTo>
                  <a:pt x="3677" y="1681"/>
                </a:lnTo>
                <a:lnTo>
                  <a:pt x="3677" y="1590"/>
                </a:lnTo>
                <a:lnTo>
                  <a:pt x="3677" y="1590"/>
                </a:lnTo>
                <a:lnTo>
                  <a:pt x="3663" y="1513"/>
                </a:lnTo>
                <a:lnTo>
                  <a:pt x="3635" y="1435"/>
                </a:lnTo>
                <a:lnTo>
                  <a:pt x="3635" y="1435"/>
                </a:lnTo>
                <a:lnTo>
                  <a:pt x="3621" y="1396"/>
                </a:lnTo>
                <a:lnTo>
                  <a:pt x="3607" y="1383"/>
                </a:lnTo>
                <a:lnTo>
                  <a:pt x="3523" y="1345"/>
                </a:lnTo>
                <a:lnTo>
                  <a:pt x="3523" y="1345"/>
                </a:lnTo>
                <a:lnTo>
                  <a:pt x="3481" y="1319"/>
                </a:lnTo>
                <a:lnTo>
                  <a:pt x="3453" y="1293"/>
                </a:lnTo>
                <a:lnTo>
                  <a:pt x="3425" y="1280"/>
                </a:lnTo>
                <a:lnTo>
                  <a:pt x="3397" y="1280"/>
                </a:lnTo>
                <a:lnTo>
                  <a:pt x="3397" y="1280"/>
                </a:lnTo>
                <a:lnTo>
                  <a:pt x="3327" y="1293"/>
                </a:lnTo>
                <a:lnTo>
                  <a:pt x="3313" y="1293"/>
                </a:lnTo>
                <a:lnTo>
                  <a:pt x="3313" y="1267"/>
                </a:lnTo>
                <a:lnTo>
                  <a:pt x="3313" y="1267"/>
                </a:lnTo>
                <a:lnTo>
                  <a:pt x="3327" y="1215"/>
                </a:lnTo>
                <a:lnTo>
                  <a:pt x="3327" y="1164"/>
                </a:lnTo>
                <a:lnTo>
                  <a:pt x="3299" y="1099"/>
                </a:lnTo>
                <a:lnTo>
                  <a:pt x="3299" y="1099"/>
                </a:lnTo>
                <a:lnTo>
                  <a:pt x="3271" y="1047"/>
                </a:lnTo>
                <a:lnTo>
                  <a:pt x="3215" y="983"/>
                </a:lnTo>
                <a:lnTo>
                  <a:pt x="3103" y="853"/>
                </a:lnTo>
                <a:lnTo>
                  <a:pt x="3103" y="853"/>
                </a:lnTo>
                <a:lnTo>
                  <a:pt x="3061" y="814"/>
                </a:lnTo>
                <a:lnTo>
                  <a:pt x="3033" y="763"/>
                </a:lnTo>
                <a:lnTo>
                  <a:pt x="3005" y="711"/>
                </a:lnTo>
                <a:lnTo>
                  <a:pt x="3005" y="659"/>
                </a:lnTo>
                <a:lnTo>
                  <a:pt x="3005" y="659"/>
                </a:lnTo>
                <a:lnTo>
                  <a:pt x="3019" y="608"/>
                </a:lnTo>
                <a:lnTo>
                  <a:pt x="3019" y="569"/>
                </a:lnTo>
                <a:lnTo>
                  <a:pt x="3033" y="530"/>
                </a:lnTo>
                <a:lnTo>
                  <a:pt x="3005" y="491"/>
                </a:lnTo>
                <a:lnTo>
                  <a:pt x="3005" y="491"/>
                </a:lnTo>
                <a:lnTo>
                  <a:pt x="2964" y="478"/>
                </a:lnTo>
                <a:lnTo>
                  <a:pt x="2936" y="465"/>
                </a:lnTo>
                <a:lnTo>
                  <a:pt x="2908" y="452"/>
                </a:lnTo>
                <a:lnTo>
                  <a:pt x="2908" y="426"/>
                </a:lnTo>
                <a:lnTo>
                  <a:pt x="2908" y="426"/>
                </a:lnTo>
                <a:lnTo>
                  <a:pt x="2908" y="401"/>
                </a:lnTo>
                <a:lnTo>
                  <a:pt x="2908" y="375"/>
                </a:lnTo>
                <a:lnTo>
                  <a:pt x="2866" y="336"/>
                </a:lnTo>
                <a:lnTo>
                  <a:pt x="2824" y="310"/>
                </a:lnTo>
                <a:lnTo>
                  <a:pt x="2796" y="271"/>
                </a:lnTo>
                <a:lnTo>
                  <a:pt x="2796" y="271"/>
                </a:lnTo>
                <a:lnTo>
                  <a:pt x="2768" y="245"/>
                </a:lnTo>
                <a:lnTo>
                  <a:pt x="2740" y="220"/>
                </a:lnTo>
                <a:lnTo>
                  <a:pt x="2684" y="181"/>
                </a:lnTo>
                <a:lnTo>
                  <a:pt x="2684" y="181"/>
                </a:lnTo>
                <a:lnTo>
                  <a:pt x="2516" y="39"/>
                </a:lnTo>
                <a:lnTo>
                  <a:pt x="2516" y="39"/>
                </a:lnTo>
                <a:lnTo>
                  <a:pt x="2460" y="13"/>
                </a:lnTo>
                <a:lnTo>
                  <a:pt x="2418" y="0"/>
                </a:lnTo>
                <a:lnTo>
                  <a:pt x="2376" y="0"/>
                </a:lnTo>
                <a:lnTo>
                  <a:pt x="2348" y="13"/>
                </a:lnTo>
                <a:lnTo>
                  <a:pt x="2278" y="64"/>
                </a:lnTo>
                <a:lnTo>
                  <a:pt x="2251" y="77"/>
                </a:lnTo>
                <a:lnTo>
                  <a:pt x="2223" y="90"/>
                </a:lnTo>
                <a:lnTo>
                  <a:pt x="2223" y="90"/>
                </a:lnTo>
                <a:lnTo>
                  <a:pt x="2195" y="90"/>
                </a:lnTo>
                <a:lnTo>
                  <a:pt x="2167" y="90"/>
                </a:lnTo>
                <a:lnTo>
                  <a:pt x="2153" y="103"/>
                </a:lnTo>
                <a:lnTo>
                  <a:pt x="2153" y="103"/>
                </a:lnTo>
                <a:lnTo>
                  <a:pt x="2139" y="142"/>
                </a:lnTo>
                <a:lnTo>
                  <a:pt x="2125" y="168"/>
                </a:lnTo>
                <a:lnTo>
                  <a:pt x="2097" y="181"/>
                </a:lnTo>
                <a:lnTo>
                  <a:pt x="2097" y="181"/>
                </a:lnTo>
                <a:close/>
              </a:path>
            </a:pathLst>
          </a:custGeom>
          <a:solidFill>
            <a:srgbClr val="4598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456706" name="Picture 2">
            <a:extLst>
              <a:ext uri="{FF2B5EF4-FFF2-40B4-BE49-F238E27FC236}">
                <a16:creationId xmlns:a16="http://schemas.microsoft.com/office/drawing/2014/main" id="{4E3BF9B6-ED4C-B459-DDBB-4D400B679A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a:stretch>
            <a:fillRect/>
          </a:stretch>
        </p:blipFill>
        <p:spPr bwMode="auto">
          <a:xfrm>
            <a:off x="304800" y="533400"/>
            <a:ext cx="4019550" cy="4114800"/>
          </a:xfrm>
          <a:prstGeom prst="rect">
            <a:avLst/>
          </a:prstGeom>
          <a:noFill/>
          <a:extLst>
            <a:ext uri="{909E8E84-426E-40DD-AFC4-6F175D3DCCD1}">
              <a14:hiddenFill xmlns:a14="http://schemas.microsoft.com/office/drawing/2010/main">
                <a:solidFill>
                  <a:srgbClr val="FFFFFF"/>
                </a:solidFill>
              </a14:hiddenFill>
            </a:ext>
          </a:extLst>
        </p:spPr>
      </p:pic>
      <p:sp>
        <p:nvSpPr>
          <p:cNvPr id="456707" name="Rectangle 3">
            <a:extLst>
              <a:ext uri="{FF2B5EF4-FFF2-40B4-BE49-F238E27FC236}">
                <a16:creationId xmlns:a16="http://schemas.microsoft.com/office/drawing/2014/main" id="{01F60606-5C53-A3E6-9006-E34A4969A465}"/>
              </a:ext>
            </a:extLst>
          </p:cNvPr>
          <p:cNvSpPr>
            <a:spLocks noChangeArrowheads="1"/>
          </p:cNvSpPr>
          <p:nvPr/>
        </p:nvSpPr>
        <p:spPr bwMode="auto">
          <a:xfrm>
            <a:off x="4495800" y="1447800"/>
            <a:ext cx="4495800" cy="3505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endParaRPr kumimoji="1" lang="en-US" altLang="en-US" sz="4400">
              <a:solidFill>
                <a:srgbClr val="FFFF00"/>
              </a:solidFill>
              <a:effectLst/>
              <a:latin typeface="Benguiat Bk BT" pitchFamily="18" charset="0"/>
            </a:endParaRPr>
          </a:p>
          <a:p>
            <a:pPr algn="ctr"/>
            <a:r>
              <a:rPr kumimoji="1" lang="en-US" altLang="en-US" sz="4400">
                <a:solidFill>
                  <a:srgbClr val="FFFF00"/>
                </a:solidFill>
                <a:effectLst/>
                <a:latin typeface="Benguiat Bk BT" pitchFamily="18" charset="0"/>
              </a:rPr>
              <a:t>1902</a:t>
            </a:r>
          </a:p>
          <a:p>
            <a:pPr algn="ctr"/>
            <a:r>
              <a:rPr kumimoji="1" lang="en-US" altLang="en-US" sz="4400">
                <a:solidFill>
                  <a:srgbClr val="FFFF00"/>
                </a:solidFill>
                <a:effectLst/>
                <a:latin typeface="Benguiat Bk BT" pitchFamily="18" charset="0"/>
              </a:rPr>
              <a:t>KANICHI YAMAMOTO</a:t>
            </a:r>
          </a:p>
          <a:p>
            <a:pPr algn="ctr"/>
            <a:r>
              <a:rPr kumimoji="1" lang="en-US" altLang="en-US" sz="3600">
                <a:solidFill>
                  <a:srgbClr val="FFFF00"/>
                </a:solidFill>
                <a:effectLst/>
                <a:latin typeface="Benguiat Bk BT" pitchFamily="18" charset="0"/>
              </a:rPr>
              <a:t>1879-1961</a:t>
            </a:r>
          </a:p>
          <a:p>
            <a:pPr algn="ctr"/>
            <a:endParaRPr kumimoji="1" lang="en-US" altLang="en-US" sz="3600">
              <a:solidFill>
                <a:srgbClr val="FFFF00"/>
              </a:solidFill>
              <a:effectLst/>
              <a:latin typeface="Benguiat Bk BT" pitchFamily="18" charset="0"/>
            </a:endParaRPr>
          </a:p>
          <a:p>
            <a:pPr algn="ctr"/>
            <a:r>
              <a:rPr kumimoji="1" lang="en-US" altLang="en-US" sz="3600">
                <a:solidFill>
                  <a:srgbClr val="FFFF00"/>
                </a:solidFill>
                <a:effectLst/>
                <a:latin typeface="Benguiat Bk BT" pitchFamily="18" charset="0"/>
              </a:rPr>
              <a:t>1</a:t>
            </a:r>
            <a:r>
              <a:rPr kumimoji="1" lang="en-US" altLang="en-US" sz="3600" baseline="30000">
                <a:solidFill>
                  <a:srgbClr val="FFFF00"/>
                </a:solidFill>
                <a:effectLst/>
                <a:latin typeface="Benguiat Bk BT" pitchFamily="18" charset="0"/>
              </a:rPr>
              <a:t>st</a:t>
            </a:r>
            <a:r>
              <a:rPr kumimoji="1" lang="en-US" altLang="en-US" sz="3600">
                <a:solidFill>
                  <a:srgbClr val="FFFF00"/>
                </a:solidFill>
                <a:effectLst/>
                <a:latin typeface="Benguiat Bk BT" pitchFamily="18" charset="0"/>
              </a:rPr>
              <a:t> Japanese Bahá’í in the World</a:t>
            </a:r>
            <a:endParaRPr lang="en-US" altLang="en-US" sz="3600" b="0">
              <a:solidFill>
                <a:srgbClr val="FFFF00"/>
              </a:solidFill>
              <a:effectLst/>
              <a:latin typeface="Benguiat Bk BT" pitchFamily="18" charset="0"/>
            </a:endParaRPr>
          </a:p>
        </p:txBody>
      </p:sp>
      <p:sp>
        <p:nvSpPr>
          <p:cNvPr id="456709" name="Rectangle 5">
            <a:extLst>
              <a:ext uri="{FF2B5EF4-FFF2-40B4-BE49-F238E27FC236}">
                <a16:creationId xmlns:a16="http://schemas.microsoft.com/office/drawing/2014/main" id="{FDF840B8-D5A9-B22C-4BE1-3585494E4685}"/>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56707"/>
                                        </p:tgtEl>
                                        <p:attrNameLst>
                                          <p:attrName>style.visibility</p:attrName>
                                        </p:attrNameLst>
                                      </p:cBhvr>
                                      <p:to>
                                        <p:strVal val="visible"/>
                                      </p:to>
                                    </p:set>
                                    <p:anim calcmode="lin" valueType="num">
                                      <p:cBhvr>
                                        <p:cTn id="7" dur="500" fill="hold"/>
                                        <p:tgtEl>
                                          <p:spTgt spid="456707"/>
                                        </p:tgtEl>
                                        <p:attrNameLst>
                                          <p:attrName>ppt_w</p:attrName>
                                        </p:attrNameLst>
                                      </p:cBhvr>
                                      <p:tavLst>
                                        <p:tav tm="0">
                                          <p:val>
                                            <p:fltVal val="0"/>
                                          </p:val>
                                        </p:tav>
                                        <p:tav tm="100000">
                                          <p:val>
                                            <p:strVal val="#ppt_w"/>
                                          </p:val>
                                        </p:tav>
                                      </p:tavLst>
                                    </p:anim>
                                    <p:anim calcmode="lin" valueType="num">
                                      <p:cBhvr>
                                        <p:cTn id="8" dur="500" fill="hold"/>
                                        <p:tgtEl>
                                          <p:spTgt spid="4567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7"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14" name="Picture 2">
            <a:extLst>
              <a:ext uri="{FF2B5EF4-FFF2-40B4-BE49-F238E27FC236}">
                <a16:creationId xmlns:a16="http://schemas.microsoft.com/office/drawing/2014/main" id="{EF43CB68-7B71-DE01-A1A5-AA884CD2A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36"/>
          <a:stretch>
            <a:fillRect/>
          </a:stretch>
        </p:blipFill>
        <p:spPr bwMode="auto">
          <a:xfrm>
            <a:off x="0" y="0"/>
            <a:ext cx="9144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448521" name="Rectangle 9">
            <a:extLst>
              <a:ext uri="{FF2B5EF4-FFF2-40B4-BE49-F238E27FC236}">
                <a16:creationId xmlns:a16="http://schemas.microsoft.com/office/drawing/2014/main" id="{2DBB5668-50E5-50D0-1212-2D0D259DC10C}"/>
              </a:ext>
            </a:extLst>
          </p:cNvPr>
          <p:cNvSpPr>
            <a:spLocks noChangeArrowheads="1"/>
          </p:cNvSpPr>
          <p:nvPr/>
        </p:nvSpPr>
        <p:spPr bwMode="auto">
          <a:xfrm>
            <a:off x="0" y="4572000"/>
            <a:ext cx="9144000" cy="2286000"/>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5" name="Text Box 3">
            <a:extLst>
              <a:ext uri="{FF2B5EF4-FFF2-40B4-BE49-F238E27FC236}">
                <a16:creationId xmlns:a16="http://schemas.microsoft.com/office/drawing/2014/main" id="{EFBF799B-3C0C-FF4C-10E6-C4071ED092DB}"/>
              </a:ext>
            </a:extLst>
          </p:cNvPr>
          <p:cNvSpPr txBox="1">
            <a:spLocks noChangeArrowheads="1"/>
          </p:cNvSpPr>
          <p:nvPr/>
        </p:nvSpPr>
        <p:spPr bwMode="auto">
          <a:xfrm>
            <a:off x="0" y="4572000"/>
            <a:ext cx="9144000" cy="1920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000">
                <a:solidFill>
                  <a:srgbClr val="FF66CC"/>
                </a:solidFill>
                <a:effectLst/>
                <a:latin typeface="Benguiat Bk BT" pitchFamily="18" charset="0"/>
              </a:rPr>
              <a:t>In 1964 Miss Alexander represented The Universal House of Justice at the election of the first National Spiritual Assembly of the Bahá’ís of the Hawaiian Islands.</a:t>
            </a:r>
          </a:p>
        </p:txBody>
      </p:sp>
      <p:sp>
        <p:nvSpPr>
          <p:cNvPr id="448516" name="Oval 4">
            <a:extLst>
              <a:ext uri="{FF2B5EF4-FFF2-40B4-BE49-F238E27FC236}">
                <a16:creationId xmlns:a16="http://schemas.microsoft.com/office/drawing/2014/main" id="{5A631919-FEEB-87BA-EBBD-B4A35845ADEA}"/>
              </a:ext>
            </a:extLst>
          </p:cNvPr>
          <p:cNvSpPr>
            <a:spLocks noChangeArrowheads="1"/>
          </p:cNvSpPr>
          <p:nvPr/>
        </p:nvSpPr>
        <p:spPr bwMode="auto">
          <a:xfrm>
            <a:off x="3554413" y="3124200"/>
            <a:ext cx="788987" cy="990600"/>
          </a:xfrm>
          <a:prstGeom prst="ellipse">
            <a:avLst/>
          </a:prstGeom>
          <a:noFill/>
          <a:ln w="1143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900" b="0">
              <a:solidFill>
                <a:srgbClr val="FF66CC"/>
              </a:solidFill>
              <a:effectLst>
                <a:outerShdw blurRad="38100" dist="38100" dir="2700000" algn="tl">
                  <a:srgbClr val="FFFFFF"/>
                </a:outerShdw>
              </a:effectLst>
            </a:endParaRPr>
          </a:p>
        </p:txBody>
      </p:sp>
      <p:sp>
        <p:nvSpPr>
          <p:cNvPr id="448518" name="Rectangle 6">
            <a:extLst>
              <a:ext uri="{FF2B5EF4-FFF2-40B4-BE49-F238E27FC236}">
                <a16:creationId xmlns:a16="http://schemas.microsoft.com/office/drawing/2014/main" id="{2EB98DC0-A784-AB9F-7C94-1C716901F119}"/>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pic>
        <p:nvPicPr>
          <p:cNvPr id="448522" name="SEA OF FAITH TALK MP3 57.mp3">
            <a:hlinkClick r:id="" action="ppaction://media"/>
            <a:extLst>
              <a:ext uri="{FF2B5EF4-FFF2-40B4-BE49-F238E27FC236}">
                <a16:creationId xmlns:a16="http://schemas.microsoft.com/office/drawing/2014/main" id="{58D49F21-52B9-EFFF-31B7-4201FD92EF36}"/>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48523" name="35 sec Japanese flute.mp3">
            <a:hlinkClick r:id="" action="ppaction://media"/>
            <a:extLst>
              <a:ext uri="{FF2B5EF4-FFF2-40B4-BE49-F238E27FC236}">
                <a16:creationId xmlns:a16="http://schemas.microsoft.com/office/drawing/2014/main" id="{E31E2065-642B-287C-4A18-495B488EFE1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09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852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48523"/>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48518"/>
                                        </p:tgtEl>
                                        <p:attrNameLst>
                                          <p:attrName>style.visibility</p:attrName>
                                        </p:attrNameLst>
                                      </p:cBhvr>
                                      <p:to>
                                        <p:strVal val="visible"/>
                                      </p:to>
                                    </p:set>
                                    <p:animEffect transition="in" filter="dissolve">
                                      <p:cBhvr>
                                        <p:cTn id="12" dur="300"/>
                                        <p:tgtEl>
                                          <p:spTgt spid="448518"/>
                                        </p:tgtEl>
                                      </p:cBhvr>
                                    </p:animEffect>
                                  </p:childTnLst>
                                </p:cTn>
                              </p:par>
                            </p:childTnLst>
                          </p:cTn>
                        </p:par>
                        <p:par>
                          <p:cTn id="13" fill="hold" nodeType="afterGroup">
                            <p:stCondLst>
                              <p:cond delay="600"/>
                            </p:stCondLst>
                            <p:childTnLst>
                              <p:par>
                                <p:cTn id="14" presetID="9" presetClass="entr" presetSubtype="0" fill="hold" nodeType="afterEffect">
                                  <p:stCondLst>
                                    <p:cond delay="5000"/>
                                  </p:stCondLst>
                                  <p:childTnLst>
                                    <p:set>
                                      <p:cBhvr>
                                        <p:cTn id="15" dur="1" fill="hold">
                                          <p:stCondLst>
                                            <p:cond delay="0"/>
                                          </p:stCondLst>
                                        </p:cTn>
                                        <p:tgtEl>
                                          <p:spTgt spid="448516"/>
                                        </p:tgtEl>
                                        <p:attrNameLst>
                                          <p:attrName>style.visibility</p:attrName>
                                        </p:attrNameLst>
                                      </p:cBhvr>
                                      <p:to>
                                        <p:strVal val="visible"/>
                                      </p:to>
                                    </p:set>
                                    <p:animEffect transition="in" filter="dissolve">
                                      <p:cBhvr>
                                        <p:cTn id="16" dur="500"/>
                                        <p:tgtEl>
                                          <p:spTgt spid="448516"/>
                                        </p:tgtEl>
                                      </p:cBhvr>
                                    </p:animEffect>
                                  </p:childTnLst>
                                </p:cTn>
                              </p:par>
                            </p:childTnLst>
                          </p:cTn>
                        </p:par>
                        <p:par>
                          <p:cTn id="17" fill="hold" nodeType="afterGroup">
                            <p:stCondLst>
                              <p:cond delay="6100"/>
                            </p:stCondLst>
                            <p:childTnLst>
                              <p:par>
                                <p:cTn id="18" presetID="3" presetClass="entr" presetSubtype="10" fill="hold" nodeType="afterEffect">
                                  <p:stCondLst>
                                    <p:cond delay="8000"/>
                                  </p:stCondLst>
                                  <p:iterate type="wd">
                                    <p:tmPct val="100000"/>
                                  </p:iterate>
                                  <p:childTnLst>
                                    <p:set>
                                      <p:cBhvr>
                                        <p:cTn id="19" dur="1" fill="hold">
                                          <p:stCondLst>
                                            <p:cond delay="0"/>
                                          </p:stCondLst>
                                        </p:cTn>
                                        <p:tgtEl>
                                          <p:spTgt spid="448515"/>
                                        </p:tgtEl>
                                        <p:attrNameLst>
                                          <p:attrName>style.visibility</p:attrName>
                                        </p:attrNameLst>
                                      </p:cBhvr>
                                      <p:to>
                                        <p:strVal val="visible"/>
                                      </p:to>
                                    </p:set>
                                    <p:animEffect transition="in" filter="blinds(horizontal)">
                                      <p:cBhvr>
                                        <p:cTn id="20" dur="300"/>
                                        <p:tgtEl>
                                          <p:spTgt spid="4485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21" fill="hold" display="0">
                  <p:stCondLst>
                    <p:cond delay="indefinite"/>
                  </p:stCondLst>
                  <p:endCondLst>
                    <p:cond evt="onPrev" delay="0">
                      <p:tgtEl>
                        <p:sldTgt/>
                      </p:tgtEl>
                    </p:cond>
                    <p:cond evt="onStopAudio" delay="0">
                      <p:tgtEl>
                        <p:sldTgt/>
                      </p:tgtEl>
                    </p:cond>
                  </p:endCondLst>
                </p:cTn>
                <p:tgtEl>
                  <p:spTgt spid="448522"/>
                </p:tgtEl>
              </p:cMediaNode>
            </p:audio>
            <p:audio>
              <p:cMediaNode numSld="3" showWhenStopped="0">
                <p:cTn id="22" fill="hold" display="0">
                  <p:stCondLst>
                    <p:cond delay="indefinite"/>
                  </p:stCondLst>
                  <p:endCondLst>
                    <p:cond evt="onPrev" delay="0">
                      <p:tgtEl>
                        <p:sldTgt/>
                      </p:tgtEl>
                    </p:cond>
                    <p:cond evt="onStopAudio" delay="0">
                      <p:tgtEl>
                        <p:sldTgt/>
                      </p:tgtEl>
                    </p:cond>
                  </p:endCondLst>
                </p:cTn>
                <p:tgtEl>
                  <p:spTgt spid="448523"/>
                </p:tgtEl>
              </p:cMediaNode>
            </p:audio>
          </p:childTnLst>
        </p:cTn>
      </p:par>
    </p:tnLst>
    <p:bldLst>
      <p:bldP spid="448515" grpId="0" autoUpdateAnimBg="0"/>
      <p:bldP spid="448516" grpId="0" animBg="1" autoUpdateAnimBg="0"/>
      <p:bldP spid="448518"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62" name="Picture 2">
            <a:extLst>
              <a:ext uri="{FF2B5EF4-FFF2-40B4-BE49-F238E27FC236}">
                <a16:creationId xmlns:a16="http://schemas.microsoft.com/office/drawing/2014/main" id="{BE237DAA-C6EC-E57E-23B8-94516FC56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pic>
        <p:nvPicPr>
          <p:cNvPr id="450563" name="Picture 3">
            <a:extLst>
              <a:ext uri="{FF2B5EF4-FFF2-40B4-BE49-F238E27FC236}">
                <a16:creationId xmlns:a16="http://schemas.microsoft.com/office/drawing/2014/main" id="{4AD8A598-56BA-688E-EF34-3B21073B6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6" name="Rectangle 6">
            <a:extLst>
              <a:ext uri="{FF2B5EF4-FFF2-40B4-BE49-F238E27FC236}">
                <a16:creationId xmlns:a16="http://schemas.microsoft.com/office/drawing/2014/main" id="{E353EDFF-F22C-0491-6688-CF91DDDC97A3}"/>
              </a:ext>
            </a:extLst>
          </p:cNvPr>
          <p:cNvSpPr>
            <a:spLocks noChangeArrowheads="1"/>
          </p:cNvSpPr>
          <p:nvPr/>
        </p:nvSpPr>
        <p:spPr bwMode="auto">
          <a:xfrm>
            <a:off x="381000" y="533400"/>
            <a:ext cx="8458200" cy="5943600"/>
          </a:xfrm>
          <a:prstGeom prst="rect">
            <a:avLst/>
          </a:prstGeom>
          <a:solidFill>
            <a:schemeClr val="bg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0564" name="Text Box 4">
            <a:extLst>
              <a:ext uri="{FF2B5EF4-FFF2-40B4-BE49-F238E27FC236}">
                <a16:creationId xmlns:a16="http://schemas.microsoft.com/office/drawing/2014/main" id="{3A1721C6-60EB-465B-3F2B-CB3FA9AED66E}"/>
              </a:ext>
            </a:extLst>
          </p:cNvPr>
          <p:cNvSpPr txBox="1">
            <a:spLocks noChangeArrowheads="1"/>
          </p:cNvSpPr>
          <p:nvPr/>
        </p:nvSpPr>
        <p:spPr bwMode="auto">
          <a:xfrm>
            <a:off x="304800" y="533400"/>
            <a:ext cx="8534400" cy="54530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200" i="1">
                <a:solidFill>
                  <a:srgbClr val="FF0000"/>
                </a:solidFill>
                <a:effectLst/>
                <a:latin typeface="Benguiat Bk BT" pitchFamily="18" charset="0"/>
              </a:rPr>
              <a:t> “At this time, in the island of Hawaii, through the efforts of Miss Alexander, a number of souls have reached the shore of the sea of faith!  Consider ye, what happiness, what joy is this!  I declare by the Lord of Hosts that had this  respected daughter founded an empire, that empire would  not have been so great!  For this sovereignty is eternal  sovereignty and this glory is everlasting glory.”</a:t>
            </a:r>
            <a:r>
              <a:rPr lang="en-US" altLang="en-US" sz="2800">
                <a:effectLst/>
              </a:rPr>
              <a:t>		</a:t>
            </a:r>
          </a:p>
        </p:txBody>
      </p:sp>
      <p:sp>
        <p:nvSpPr>
          <p:cNvPr id="450565" name="Text Box 5">
            <a:extLst>
              <a:ext uri="{FF2B5EF4-FFF2-40B4-BE49-F238E27FC236}">
                <a16:creationId xmlns:a16="http://schemas.microsoft.com/office/drawing/2014/main" id="{64B51A1E-266B-C192-1C8C-8BBE37B5B922}"/>
              </a:ext>
            </a:extLst>
          </p:cNvPr>
          <p:cNvSpPr txBox="1">
            <a:spLocks noChangeArrowheads="1"/>
          </p:cNvSpPr>
          <p:nvPr/>
        </p:nvSpPr>
        <p:spPr bwMode="auto">
          <a:xfrm>
            <a:off x="5486400" y="6019800"/>
            <a:ext cx="2971800" cy="519113"/>
          </a:xfrm>
          <a:prstGeom prst="rect">
            <a:avLst/>
          </a:prstGeom>
          <a:noFill/>
          <a:ln>
            <a:noFill/>
          </a:ln>
          <a:effectLst>
            <a:outerShdw dist="1796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800">
                <a:solidFill>
                  <a:srgbClr val="00CCFF"/>
                </a:solidFill>
                <a:effectLst/>
              </a:rPr>
              <a:t>-’Abdu’l-Bahá</a:t>
            </a:r>
            <a:endParaRPr lang="en-US" altLang="en-US" sz="2400" b="0">
              <a:solidFill>
                <a:srgbClr val="00CCFF"/>
              </a:solidFill>
              <a:effectLst/>
              <a:latin typeface="Benguiat Bk BT" pitchFamily="18" charset="0"/>
            </a:endParaRPr>
          </a:p>
        </p:txBody>
      </p:sp>
      <p:sp>
        <p:nvSpPr>
          <p:cNvPr id="450567" name="Rectangle 7">
            <a:extLst>
              <a:ext uri="{FF2B5EF4-FFF2-40B4-BE49-F238E27FC236}">
                <a16:creationId xmlns:a16="http://schemas.microsoft.com/office/drawing/2014/main" id="{01277C7F-7F95-9D22-E086-22A3BA5C2DCB}"/>
              </a:ext>
            </a:extLst>
          </p:cNvPr>
          <p:cNvSpPr>
            <a:spLocks noChangeArrowheads="1"/>
          </p:cNvSpPr>
          <p:nvPr/>
        </p:nvSpPr>
        <p:spPr bwMode="auto">
          <a:xfrm>
            <a:off x="0" y="152400"/>
            <a:ext cx="3581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66CC"/>
                </a:solidFill>
                <a:effectLst/>
                <a:latin typeface="Benguiat Bk BT" pitchFamily="18" charset="0"/>
              </a:rPr>
              <a:t>AGNES ALEXANDER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8000"/>
                                  </p:stCondLst>
                                  <p:childTnLst>
                                    <p:set>
                                      <p:cBhvr>
                                        <p:cTn id="6" dur="1" fill="hold">
                                          <p:stCondLst>
                                            <p:cond delay="499"/>
                                          </p:stCondLst>
                                        </p:cTn>
                                        <p:tgtEl>
                                          <p:spTgt spid="450566"/>
                                        </p:tgtEl>
                                        <p:attrNameLst>
                                          <p:attrName>style.visibility</p:attrName>
                                        </p:attrNameLst>
                                      </p:cBhvr>
                                      <p:to>
                                        <p:strVal val="visible"/>
                                      </p:to>
                                    </p:set>
                                  </p:childTnLst>
                                </p:cTn>
                              </p:par>
                            </p:childTnLst>
                          </p:cTn>
                        </p:par>
                        <p:par>
                          <p:cTn id="7" fill="hold" nodeType="afterGroup">
                            <p:stCondLst>
                              <p:cond delay="8500"/>
                            </p:stCondLst>
                            <p:childTnLst>
                              <p:par>
                                <p:cTn id="8" presetID="9" presetClass="entr" presetSubtype="0" fill="hold" nodeType="afterEffect">
                                  <p:stCondLst>
                                    <p:cond delay="1000"/>
                                  </p:stCondLst>
                                  <p:iterate type="wd">
                                    <p:tmPct val="100000"/>
                                  </p:iterate>
                                  <p:childTnLst>
                                    <p:set>
                                      <p:cBhvr>
                                        <p:cTn id="9" dur="1" fill="hold">
                                          <p:stCondLst>
                                            <p:cond delay="0"/>
                                          </p:stCondLst>
                                        </p:cTn>
                                        <p:tgtEl>
                                          <p:spTgt spid="450564"/>
                                        </p:tgtEl>
                                        <p:attrNameLst>
                                          <p:attrName>style.visibility</p:attrName>
                                        </p:attrNameLst>
                                      </p:cBhvr>
                                      <p:to>
                                        <p:strVal val="visible"/>
                                      </p:to>
                                    </p:set>
                                    <p:animEffect transition="in" filter="dissolve">
                                      <p:cBhvr>
                                        <p:cTn id="10" dur="300"/>
                                        <p:tgtEl>
                                          <p:spTgt spid="450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3875" name="Text Box 3">
            <a:extLst>
              <a:ext uri="{FF2B5EF4-FFF2-40B4-BE49-F238E27FC236}">
                <a16:creationId xmlns:a16="http://schemas.microsoft.com/office/drawing/2014/main" id="{2376AA3A-5D46-AFD1-82BD-81D3C02C668B}"/>
              </a:ext>
            </a:extLst>
          </p:cNvPr>
          <p:cNvSpPr txBox="1">
            <a:spLocks noChangeArrowheads="1"/>
          </p:cNvSpPr>
          <p:nvPr/>
        </p:nvSpPr>
        <p:spPr bwMode="auto">
          <a:xfrm>
            <a:off x="0" y="762000"/>
            <a:ext cx="9144000" cy="7318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200">
                <a:solidFill>
                  <a:srgbClr val="FFFF00"/>
                </a:solidFill>
                <a:effectLst/>
                <a:latin typeface="Benguiat Bk BT" pitchFamily="18" charset="0"/>
              </a:rPr>
              <a:t>STORYTELLING</a:t>
            </a:r>
            <a:endParaRPr lang="en-US" altLang="en-US" sz="3000">
              <a:solidFill>
                <a:schemeClr val="hlink"/>
              </a:solidFill>
              <a:effectLst/>
              <a:latin typeface="Benguiat Bk BT" pitchFamily="18" charset="0"/>
            </a:endParaRPr>
          </a:p>
        </p:txBody>
      </p:sp>
      <p:sp>
        <p:nvSpPr>
          <p:cNvPr id="463876" name="Rectangle 4">
            <a:extLst>
              <a:ext uri="{FF2B5EF4-FFF2-40B4-BE49-F238E27FC236}">
                <a16:creationId xmlns:a16="http://schemas.microsoft.com/office/drawing/2014/main" id="{5E8ADAE2-771E-6706-F38B-93AA0161E513}"/>
              </a:ext>
            </a:extLst>
          </p:cNvPr>
          <p:cNvSpPr>
            <a:spLocks noChangeArrowheads="1"/>
          </p:cNvSpPr>
          <p:nvPr/>
        </p:nvSpPr>
        <p:spPr bwMode="auto">
          <a:xfrm>
            <a:off x="3276600" y="1981200"/>
            <a:ext cx="5867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3600">
                <a:solidFill>
                  <a:srgbClr val="FFCC00"/>
                </a:solidFill>
                <a:effectLst/>
                <a:latin typeface="Benguiat Bk BT" pitchFamily="18" charset="0"/>
              </a:rPr>
              <a:t>THOMAS BREAKWELL     (1872-1902)</a:t>
            </a:r>
            <a:r>
              <a:rPr lang="en-US" altLang="en-US" sz="2800">
                <a:solidFill>
                  <a:srgbClr val="FFCC00"/>
                </a:solidFill>
                <a:effectLst/>
                <a:latin typeface="Benguiat Bk BT" pitchFamily="18" charset="0"/>
              </a:rPr>
              <a:t> </a:t>
            </a:r>
          </a:p>
        </p:txBody>
      </p:sp>
      <p:pic>
        <p:nvPicPr>
          <p:cNvPr id="463880" name="BREAKWELL mp3 12 SEC.mp3">
            <a:hlinkClick r:id="" action="ppaction://media"/>
            <a:extLst>
              <a:ext uri="{FF2B5EF4-FFF2-40B4-BE49-F238E27FC236}">
                <a16:creationId xmlns:a16="http://schemas.microsoft.com/office/drawing/2014/main" id="{BFEDEBCF-07BF-B112-F874-9EA3C3ACF0F4}"/>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63882" name="Picture 10">
            <a:extLst>
              <a:ext uri="{FF2B5EF4-FFF2-40B4-BE49-F238E27FC236}">
                <a16:creationId xmlns:a16="http://schemas.microsoft.com/office/drawing/2014/main" id="{CE81063D-2886-EB05-772B-4A1383EB8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5825"/>
            <a:ext cx="5486400" cy="4702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63880"/>
                                        </p:tgtEl>
                                      </p:cBhvr>
                                    </p:cmd>
                                  </p:childTnLst>
                                </p:cTn>
                              </p:par>
                            </p:childTnLst>
                          </p:cTn>
                        </p:par>
                        <p:par>
                          <p:cTn id="7" fill="hold" nodeType="afterGroup">
                            <p:stCondLst>
                              <p:cond delay="0"/>
                            </p:stCondLst>
                            <p:childTnLst>
                              <p:par>
                                <p:cTn id="8" presetID="9" presetClass="entr" presetSubtype="0" fill="hold" nodeType="afterEffect">
                                  <p:stCondLst>
                                    <p:cond delay="0"/>
                                  </p:stCondLst>
                                  <p:iterate type="wd">
                                    <p:tmPct val="100000"/>
                                  </p:iterate>
                                  <p:childTnLst>
                                    <p:set>
                                      <p:cBhvr>
                                        <p:cTn id="9" dur="1" fill="hold">
                                          <p:stCondLst>
                                            <p:cond delay="0"/>
                                          </p:stCondLst>
                                        </p:cTn>
                                        <p:tgtEl>
                                          <p:spTgt spid="463876">
                                            <p:txEl>
                                              <p:pRg st="0" end="0"/>
                                            </p:txEl>
                                          </p:spTgt>
                                        </p:tgtEl>
                                        <p:attrNameLst>
                                          <p:attrName>style.visibility</p:attrName>
                                        </p:attrNameLst>
                                      </p:cBhvr>
                                      <p:to>
                                        <p:strVal val="visible"/>
                                      </p:to>
                                    </p:set>
                                    <p:animEffect transition="in" filter="dissolve">
                                      <p:cBhvr>
                                        <p:cTn id="10" dur="300"/>
                                        <p:tgtEl>
                                          <p:spTgt spid="463876">
                                            <p:txEl>
                                              <p:pRg st="0" end="0"/>
                                            </p:txEl>
                                          </p:spTgt>
                                        </p:tgtEl>
                                      </p:cBhvr>
                                    </p:animEffect>
                                  </p:childTnLst>
                                  <p:subTnLst>
                                    <p:animClr clrSpc="rgb" dir="cw">
                                      <p:cBhvr override="childStyle">
                                        <p:cTn dur="1" fill="hold" display="0" masterRel="nextClick" afterEffect="1"/>
                                        <p:tgtEl>
                                          <p:spTgt spid="463876">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1" fill="hold" display="0">
                  <p:stCondLst>
                    <p:cond delay="indefinite"/>
                  </p:stCondLst>
                  <p:endCondLst>
                    <p:cond evt="onPrev" delay="0">
                      <p:tgtEl>
                        <p:sldTgt/>
                      </p:tgtEl>
                    </p:cond>
                    <p:cond evt="onStopAudio" delay="0">
                      <p:tgtEl>
                        <p:sldTgt/>
                      </p:tgtEl>
                    </p:cond>
                  </p:endCondLst>
                </p:cTn>
                <p:tgtEl>
                  <p:spTgt spid="463880"/>
                </p:tgtEl>
              </p:cMediaNode>
            </p:audio>
          </p:childTnLst>
        </p:cTn>
      </p:par>
    </p:tnLst>
    <p:bldLst>
      <p:bldP spid="463876" grpId="0" build="p" autoUpdateAnimBg="0" advAuto="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2435" name="Picture 3">
            <a:extLst>
              <a:ext uri="{FF2B5EF4-FFF2-40B4-BE49-F238E27FC236}">
                <a16:creationId xmlns:a16="http://schemas.microsoft.com/office/drawing/2014/main" id="{9F3176BF-B67B-E37B-D2D6-55D8266AF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14" t="7814" r="5714"/>
          <a:stretch>
            <a:fillRect/>
          </a:stretch>
        </p:blipFill>
        <p:spPr bwMode="auto">
          <a:xfrm>
            <a:off x="2819400" y="152400"/>
            <a:ext cx="3733800" cy="3490913"/>
          </a:xfrm>
          <a:prstGeom prst="rect">
            <a:avLst/>
          </a:prstGeom>
          <a:noFill/>
          <a:extLst>
            <a:ext uri="{909E8E84-426E-40DD-AFC4-6F175D3DCCD1}">
              <a14:hiddenFill xmlns:a14="http://schemas.microsoft.com/office/drawing/2010/main">
                <a:solidFill>
                  <a:srgbClr val="FFFFFF"/>
                </a:solidFill>
              </a14:hiddenFill>
            </a:ext>
          </a:extLst>
        </p:spPr>
      </p:pic>
      <p:sp>
        <p:nvSpPr>
          <p:cNvPr id="402436" name="Text Box 4">
            <a:extLst>
              <a:ext uri="{FF2B5EF4-FFF2-40B4-BE49-F238E27FC236}">
                <a16:creationId xmlns:a16="http://schemas.microsoft.com/office/drawing/2014/main" id="{4E8D3634-D05F-E0E5-F9E4-DF016D7A3255}"/>
              </a:ext>
            </a:extLst>
          </p:cNvPr>
          <p:cNvSpPr txBox="1">
            <a:spLocks noChangeArrowheads="1"/>
          </p:cNvSpPr>
          <p:nvPr/>
        </p:nvSpPr>
        <p:spPr bwMode="auto">
          <a:xfrm>
            <a:off x="838200" y="3810000"/>
            <a:ext cx="75438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In the summer of 1901 May’s mother wanted her daughter to accompany her to Brittany. May said she could not. ‘Abdu’l-Bahá had told her she must not—under any circumstance—leave Paris at that time.</a:t>
            </a:r>
            <a:endParaRPr lang="en-US" altLang="en-US" sz="2800" b="0">
              <a:solidFill>
                <a:schemeClr val="bg1"/>
              </a:solidFill>
              <a:effectLst>
                <a:outerShdw blurRad="38100" dist="38100" dir="2700000" algn="tl">
                  <a:srgbClr val="808080"/>
                </a:outerShdw>
              </a:effectLst>
              <a:latin typeface="Benguiat Bk BT" pitchFamily="18" charset="0"/>
              <a:cs typeface="Courier New" panose="02070309020205020404" pitchFamily="49" charset="0"/>
            </a:endParaRPr>
          </a:p>
        </p:txBody>
      </p:sp>
      <p:sp>
        <p:nvSpPr>
          <p:cNvPr id="402437" name="Rectangle 5">
            <a:extLst>
              <a:ext uri="{FF2B5EF4-FFF2-40B4-BE49-F238E27FC236}">
                <a16:creationId xmlns:a16="http://schemas.microsoft.com/office/drawing/2014/main" id="{45B76ECA-F66D-44F8-75FA-4AEC027005A1}"/>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02439" name="MAY STAY mp3 25.mp3">
            <a:hlinkClick r:id="" action="ppaction://media"/>
            <a:extLst>
              <a:ext uri="{FF2B5EF4-FFF2-40B4-BE49-F238E27FC236}">
                <a16:creationId xmlns:a16="http://schemas.microsoft.com/office/drawing/2014/main" id="{D6649895-9F62-3CAA-12BB-14C685D5364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2439"/>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02436"/>
                                        </p:tgtEl>
                                        <p:attrNameLst>
                                          <p:attrName>style.visibility</p:attrName>
                                        </p:attrNameLst>
                                      </p:cBhvr>
                                      <p:to>
                                        <p:strVal val="visible"/>
                                      </p:to>
                                    </p:set>
                                    <p:animEffect transition="in" filter="dissolve">
                                      <p:cBhvr>
                                        <p:cTn id="9" dur="300"/>
                                        <p:tgtEl>
                                          <p:spTgt spid="4024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0" fill="hold" display="0">
                  <p:stCondLst>
                    <p:cond delay="indefinite"/>
                  </p:stCondLst>
                  <p:endCondLst>
                    <p:cond evt="onPrev" delay="0">
                      <p:tgtEl>
                        <p:sldTgt/>
                      </p:tgtEl>
                    </p:cond>
                    <p:cond evt="onStopAudio" delay="0">
                      <p:tgtEl>
                        <p:sldTgt/>
                      </p:tgtEl>
                    </p:cond>
                  </p:endCondLst>
                </p:cTn>
                <p:tgtEl>
                  <p:spTgt spid="402439"/>
                </p:tgtEl>
              </p:cMediaNode>
            </p:audio>
          </p:childTnLst>
        </p:cTn>
      </p:par>
    </p:tnLst>
    <p:bldLst>
      <p:bldP spid="40243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7975" name="Picture 1031">
            <a:extLst>
              <a:ext uri="{FF2B5EF4-FFF2-40B4-BE49-F238E27FC236}">
                <a16:creationId xmlns:a16="http://schemas.microsoft.com/office/drawing/2014/main" id="{92D210E3-CC2C-F8CF-3027-70D1521D3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5" t="23566" r="46799" b="29233"/>
          <a:stretch>
            <a:fillRect/>
          </a:stretch>
        </p:blipFill>
        <p:spPr bwMode="auto">
          <a:xfrm>
            <a:off x="381000" y="685800"/>
            <a:ext cx="2816225" cy="4724400"/>
          </a:xfrm>
          <a:prstGeom prst="rect">
            <a:avLst/>
          </a:prstGeom>
          <a:noFill/>
          <a:extLst>
            <a:ext uri="{909E8E84-426E-40DD-AFC4-6F175D3DCCD1}">
              <a14:hiddenFill xmlns:a14="http://schemas.microsoft.com/office/drawing/2010/main">
                <a:solidFill>
                  <a:srgbClr val="FFFFFF"/>
                </a:solidFill>
              </a14:hiddenFill>
            </a:ext>
          </a:extLst>
        </p:spPr>
      </p:pic>
      <p:sp>
        <p:nvSpPr>
          <p:cNvPr id="467976" name="Text Box 1032">
            <a:extLst>
              <a:ext uri="{FF2B5EF4-FFF2-40B4-BE49-F238E27FC236}">
                <a16:creationId xmlns:a16="http://schemas.microsoft.com/office/drawing/2014/main" id="{0F6C67D5-6552-6A90-5580-1478A474AED3}"/>
              </a:ext>
            </a:extLst>
          </p:cNvPr>
          <p:cNvSpPr txBox="1">
            <a:spLocks noChangeArrowheads="1"/>
          </p:cNvSpPr>
          <p:nvPr/>
        </p:nvSpPr>
        <p:spPr bwMode="auto">
          <a:xfrm>
            <a:off x="3429000" y="685800"/>
            <a:ext cx="5181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Meanwhile a young Englishman—Thomas Breakwell—who was on holidays from his job in America was directed to meet May if he wanted to discuss spiritual topics.</a:t>
            </a:r>
            <a:endParaRPr lang="en-US" altLang="en-US" sz="3200" b="0">
              <a:solidFill>
                <a:schemeClr val="bg1"/>
              </a:solidFill>
              <a:effectLst>
                <a:outerShdw blurRad="38100" dist="38100" dir="2700000" algn="tl">
                  <a:srgbClr val="808080"/>
                </a:outerShdw>
              </a:effectLst>
              <a:latin typeface="Benguiat Bk BT" pitchFamily="18" charset="0"/>
              <a:cs typeface="Courier New" panose="02070309020205020404" pitchFamily="49" charset="0"/>
            </a:endParaRPr>
          </a:p>
        </p:txBody>
      </p:sp>
      <p:sp>
        <p:nvSpPr>
          <p:cNvPr id="467977" name="Rectangle 1033">
            <a:extLst>
              <a:ext uri="{FF2B5EF4-FFF2-40B4-BE49-F238E27FC236}">
                <a16:creationId xmlns:a16="http://schemas.microsoft.com/office/drawing/2014/main" id="{23068F98-35D3-A7F9-D26D-072192098EA2}"/>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67976"/>
                                        </p:tgtEl>
                                        <p:attrNameLst>
                                          <p:attrName>style.visibility</p:attrName>
                                        </p:attrNameLst>
                                      </p:cBhvr>
                                      <p:to>
                                        <p:strVal val="visible"/>
                                      </p:to>
                                    </p:set>
                                    <p:animEffect transition="in" filter="dissolve">
                                      <p:cBhvr>
                                        <p:cTn id="7" dur="300"/>
                                        <p:tgtEl>
                                          <p:spTgt spid="467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5" name="Picture 9">
            <a:extLst>
              <a:ext uri="{FF2B5EF4-FFF2-40B4-BE49-F238E27FC236}">
                <a16:creationId xmlns:a16="http://schemas.microsoft.com/office/drawing/2014/main" id="{13E60476-56B6-D75E-05AF-F2F1C9E08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a:extLst>
              <a:ext uri="{FF2B5EF4-FFF2-40B4-BE49-F238E27FC236}">
                <a16:creationId xmlns:a16="http://schemas.microsoft.com/office/drawing/2014/main" id="{41881F8F-20B0-40F8-3496-EABFB3E2265A}"/>
              </a:ext>
            </a:extLst>
          </p:cNvPr>
          <p:cNvSpPr txBox="1">
            <a:spLocks noChangeArrowheads="1"/>
          </p:cNvSpPr>
          <p:nvPr/>
        </p:nvSpPr>
        <p:spPr bwMode="auto">
          <a:xfrm>
            <a:off x="228600" y="228600"/>
            <a:ext cx="4267200" cy="1465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600">
                <a:solidFill>
                  <a:srgbClr val="FF9900"/>
                </a:solidFill>
                <a:effectLst/>
              </a:rPr>
              <a:t>‘Akka, Syria</a:t>
            </a:r>
          </a:p>
          <a:p>
            <a:pPr>
              <a:spcBef>
                <a:spcPct val="50000"/>
              </a:spcBef>
            </a:pPr>
            <a:r>
              <a:rPr lang="en-US" altLang="en-US" sz="3600">
                <a:solidFill>
                  <a:srgbClr val="FF9900"/>
                </a:solidFill>
                <a:effectLst/>
              </a:rPr>
              <a:t>April 1890</a:t>
            </a:r>
          </a:p>
        </p:txBody>
      </p:sp>
      <p:pic>
        <p:nvPicPr>
          <p:cNvPr id="4106" name="AKKA BAY MP3 9 sec talk.mp3">
            <a:hlinkClick r:id="" action="ppaction://media"/>
            <a:extLst>
              <a:ext uri="{FF2B5EF4-FFF2-40B4-BE49-F238E27FC236}">
                <a16:creationId xmlns:a16="http://schemas.microsoft.com/office/drawing/2014/main" id="{1117C7C4-D13C-0BDB-A7D5-7696335619F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58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06"/>
                                        </p:tgtEl>
                                      </p:cBhvr>
                                    </p:cmd>
                                  </p:childTnLst>
                                </p:cTn>
                              </p:par>
                              <p:par>
                                <p:cTn id="7" presetID="9" presetClass="entr" presetSubtype="0" fill="hold" nodeType="withEffect">
                                  <p:stCondLst>
                                    <p:cond delay="7000"/>
                                  </p:stCondLst>
                                  <p:iterate type="wd">
                                    <p:tmPct val="100000"/>
                                  </p:iterate>
                                  <p:childTnLst>
                                    <p:set>
                                      <p:cBhvr>
                                        <p:cTn id="8" dur="1" fill="hold">
                                          <p:stCondLst>
                                            <p:cond delay="0"/>
                                          </p:stCondLst>
                                        </p:cTn>
                                        <p:tgtEl>
                                          <p:spTgt spid="4104"/>
                                        </p:tgtEl>
                                        <p:attrNameLst>
                                          <p:attrName>style.visibility</p:attrName>
                                        </p:attrNameLst>
                                      </p:cBhvr>
                                      <p:to>
                                        <p:strVal val="visible"/>
                                      </p:to>
                                    </p:set>
                                    <p:animEffect transition="in" filter="dissolve">
                                      <p:cBhvr>
                                        <p:cTn id="9" dur="3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106"/>
                </p:tgtEl>
              </p:cMediaNode>
            </p:audio>
          </p:childTnLst>
        </p:cTn>
      </p:par>
    </p:tnLst>
    <p:bldLst>
      <p:bldP spid="4104"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5" name="Text Box 1027">
            <a:extLst>
              <a:ext uri="{FF2B5EF4-FFF2-40B4-BE49-F238E27FC236}">
                <a16:creationId xmlns:a16="http://schemas.microsoft.com/office/drawing/2014/main" id="{107D496A-B045-BCAB-D55A-A06BF9949A11}"/>
              </a:ext>
            </a:extLst>
          </p:cNvPr>
          <p:cNvSpPr txBox="1">
            <a:spLocks noChangeArrowheads="1"/>
          </p:cNvSpPr>
          <p:nvPr/>
        </p:nvSpPr>
        <p:spPr bwMode="auto">
          <a:xfrm>
            <a:off x="3352800" y="609600"/>
            <a:ext cx="54102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May did not mention the Faith by name at their first meeting. The next day he arrived and said, </a:t>
            </a:r>
            <a:r>
              <a:rPr lang="en-US" altLang="en-US" sz="2800" i="1">
                <a:solidFill>
                  <a:srgbClr val="FFFF00"/>
                </a:solidFill>
                <a:effectLst/>
                <a:latin typeface="Benguiat Bk BT" pitchFamily="18" charset="0"/>
                <a:cs typeface="Times New Roman" panose="02020603050405020304" pitchFamily="18" charset="0"/>
              </a:rPr>
              <a:t>“When I was here yesterday, I felt a power, an influence that I had felt once before in my life, when for a period of three months I was continually in communion with God.” </a:t>
            </a:r>
          </a:p>
        </p:txBody>
      </p:sp>
      <p:sp>
        <p:nvSpPr>
          <p:cNvPr id="468996" name="Rectangle 1028">
            <a:extLst>
              <a:ext uri="{FF2B5EF4-FFF2-40B4-BE49-F238E27FC236}">
                <a16:creationId xmlns:a16="http://schemas.microsoft.com/office/drawing/2014/main" id="{063C2D05-3A0D-2CAB-4413-EC4D374892F4}"/>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68997" name="Picture 1029">
            <a:extLst>
              <a:ext uri="{FF2B5EF4-FFF2-40B4-BE49-F238E27FC236}">
                <a16:creationId xmlns:a16="http://schemas.microsoft.com/office/drawing/2014/main" id="{D912908B-13A6-428A-6670-D753670DE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95" t="23566" r="46799" b="29233"/>
          <a:stretch>
            <a:fillRect/>
          </a:stretch>
        </p:blipFill>
        <p:spPr bwMode="auto">
          <a:xfrm>
            <a:off x="381000" y="685800"/>
            <a:ext cx="2816225" cy="4724400"/>
          </a:xfrm>
          <a:prstGeom prst="rect">
            <a:avLst/>
          </a:prstGeom>
          <a:noFill/>
          <a:extLst>
            <a:ext uri="{909E8E84-426E-40DD-AFC4-6F175D3DCCD1}">
              <a14:hiddenFill xmlns:a14="http://schemas.microsoft.com/office/drawing/2010/main">
                <a:solidFill>
                  <a:srgbClr val="FFFFFF"/>
                </a:solidFill>
              </a14:hiddenFill>
            </a:ext>
          </a:extLst>
        </p:spPr>
      </p:pic>
      <p:pic>
        <p:nvPicPr>
          <p:cNvPr id="469001" name="CHAMPS ELY talk MP3 48.mp3">
            <a:hlinkClick r:id="" action="ppaction://media"/>
            <a:extLst>
              <a:ext uri="{FF2B5EF4-FFF2-40B4-BE49-F238E27FC236}">
                <a16:creationId xmlns:a16="http://schemas.microsoft.com/office/drawing/2014/main" id="{840E3D10-F85C-8492-A499-EFF8BEB501EE}"/>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69002" name="Breakwell bkdg 57 sec.mp3">
            <a:hlinkClick r:id="" action="ppaction://media"/>
            <a:extLst>
              <a:ext uri="{FF2B5EF4-FFF2-40B4-BE49-F238E27FC236}">
                <a16:creationId xmlns:a16="http://schemas.microsoft.com/office/drawing/2014/main" id="{CDB4BDA8-4483-DBCB-6DBF-F944591E3260}"/>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69001"/>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69002"/>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68995"/>
                                        </p:tgtEl>
                                        <p:attrNameLst>
                                          <p:attrName>style.visibility</p:attrName>
                                        </p:attrNameLst>
                                      </p:cBhvr>
                                      <p:to>
                                        <p:strVal val="visible"/>
                                      </p:to>
                                    </p:set>
                                    <p:animEffect transition="in" filter="dissolve">
                                      <p:cBhvr>
                                        <p:cTn id="12" dur="300"/>
                                        <p:tgtEl>
                                          <p:spTgt spid="46899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469001"/>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69002"/>
                </p:tgtEl>
              </p:cMediaNode>
            </p:audio>
          </p:childTnLst>
        </p:cTn>
      </p:par>
    </p:tnLst>
    <p:bldLst>
      <p:bldP spid="468995"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9" name="Text Box 1027">
            <a:extLst>
              <a:ext uri="{FF2B5EF4-FFF2-40B4-BE49-F238E27FC236}">
                <a16:creationId xmlns:a16="http://schemas.microsoft.com/office/drawing/2014/main" id="{49CC2A5F-5F85-D2E4-70ED-D3BCD3A729AD}"/>
              </a:ext>
            </a:extLst>
          </p:cNvPr>
          <p:cNvSpPr txBox="1">
            <a:spLocks noChangeArrowheads="1"/>
          </p:cNvSpPr>
          <p:nvPr/>
        </p:nvSpPr>
        <p:spPr bwMode="auto">
          <a:xfrm>
            <a:off x="3200400" y="457200"/>
            <a:ext cx="5715000"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bg1"/>
                </a:solidFill>
                <a:effectLst/>
                <a:latin typeface="Benguiat Bk BT" pitchFamily="18" charset="0"/>
                <a:cs typeface="Times New Roman" panose="02020603050405020304" pitchFamily="18" charset="0"/>
              </a:rPr>
              <a:t>He said that the day before he had walked along the Champs Elysees when a wind came up and from that wind a “voice said, with an</a:t>
            </a:r>
            <a:r>
              <a:rPr lang="en-US" altLang="en-US" sz="2400">
                <a:solidFill>
                  <a:schemeClr val="bg1"/>
                </a:solidFill>
                <a:effectLst/>
                <a:latin typeface="Benguiat Bk BT" pitchFamily="18" charset="0"/>
                <a:cs typeface="Courier New" panose="02070309020205020404" pitchFamily="49" charset="0"/>
              </a:rPr>
              <a:t> </a:t>
            </a:r>
            <a:r>
              <a:rPr lang="en-US" altLang="en-US" sz="2400">
                <a:solidFill>
                  <a:schemeClr val="bg1"/>
                </a:solidFill>
                <a:effectLst/>
                <a:latin typeface="Benguiat Bk BT" pitchFamily="18" charset="0"/>
                <a:cs typeface="Times New Roman" panose="02020603050405020304" pitchFamily="18" charset="0"/>
              </a:rPr>
              <a:t>indescribable sweetness and penetration, 'Christ has come again! Christ has</a:t>
            </a:r>
            <a:r>
              <a:rPr lang="en-US" altLang="en-US" sz="2400">
                <a:solidFill>
                  <a:schemeClr val="bg1"/>
                </a:solidFill>
                <a:effectLst/>
                <a:latin typeface="Benguiat Bk BT" pitchFamily="18" charset="0"/>
                <a:cs typeface="Courier New" panose="02070309020205020404" pitchFamily="49" charset="0"/>
              </a:rPr>
              <a:t> </a:t>
            </a:r>
            <a:r>
              <a:rPr lang="en-US" altLang="en-US" sz="2400">
                <a:solidFill>
                  <a:schemeClr val="bg1"/>
                </a:solidFill>
                <a:effectLst/>
                <a:latin typeface="Benguiat Bk BT" pitchFamily="18" charset="0"/>
                <a:cs typeface="Times New Roman" panose="02020603050405020304" pitchFamily="18" charset="0"/>
              </a:rPr>
              <a:t>come again!‘” May then told him of the Faith and he accepted at once. He penned his declaration to ‘Abdu’l-Baha in these two lines:</a:t>
            </a:r>
            <a:r>
              <a:rPr lang="en-US" altLang="en-US" sz="2800">
                <a:solidFill>
                  <a:schemeClr val="bg1"/>
                </a:solidFill>
                <a:effectLst/>
                <a:cs typeface="Times New Roman" panose="02020603050405020304" pitchFamily="18" charset="0"/>
              </a:rPr>
              <a:t> </a:t>
            </a:r>
          </a:p>
          <a:p>
            <a:pPr>
              <a:spcBef>
                <a:spcPct val="50000"/>
              </a:spcBef>
            </a:pPr>
            <a:r>
              <a:rPr lang="en-US" altLang="en-US" sz="3000">
                <a:solidFill>
                  <a:srgbClr val="FFCC00"/>
                </a:solidFill>
                <a:effectLst/>
                <a:cs typeface="Times New Roman" panose="02020603050405020304" pitchFamily="18" charset="0"/>
              </a:rPr>
              <a:t>'My Lord, I believe, forgive me,</a:t>
            </a:r>
          </a:p>
          <a:p>
            <a:pPr>
              <a:spcBef>
                <a:spcPct val="50000"/>
              </a:spcBef>
            </a:pPr>
            <a:r>
              <a:rPr lang="en-US" altLang="en-US" sz="3000">
                <a:solidFill>
                  <a:srgbClr val="FFCC00"/>
                </a:solidFill>
                <a:effectLst/>
                <a:ea typeface="MS Mincho" panose="02020609040205080304" pitchFamily="49" charset="-128"/>
              </a:rPr>
              <a:t>Thy servant Thomas Breakwell.'</a:t>
            </a:r>
            <a:r>
              <a:rPr lang="en-US" altLang="en-US" sz="2800">
                <a:solidFill>
                  <a:schemeClr val="bg1"/>
                </a:solidFill>
                <a:effectLst>
                  <a:outerShdw blurRad="38100" dist="38100" dir="2700000" algn="tl">
                    <a:srgbClr val="808080"/>
                  </a:outerShdw>
                </a:effectLst>
                <a:ea typeface="MS Mincho" panose="02020609040205080304" pitchFamily="49" charset="-128"/>
              </a:rPr>
              <a:t> </a:t>
            </a:r>
          </a:p>
        </p:txBody>
      </p:sp>
      <p:sp>
        <p:nvSpPr>
          <p:cNvPr id="470021" name="Rectangle 1029">
            <a:extLst>
              <a:ext uri="{FF2B5EF4-FFF2-40B4-BE49-F238E27FC236}">
                <a16:creationId xmlns:a16="http://schemas.microsoft.com/office/drawing/2014/main" id="{9CDA046C-6A11-9ACA-2179-76106AEBC464}"/>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70022" name="Picture 1030">
            <a:extLst>
              <a:ext uri="{FF2B5EF4-FFF2-40B4-BE49-F238E27FC236}">
                <a16:creationId xmlns:a16="http://schemas.microsoft.com/office/drawing/2014/main" id="{CF5BEBA8-BF36-4B58-E9F8-BBA97E90B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5" t="23566" r="46799" b="29233"/>
          <a:stretch>
            <a:fillRect/>
          </a:stretch>
        </p:blipFill>
        <p:spPr bwMode="auto">
          <a:xfrm>
            <a:off x="381000" y="685800"/>
            <a:ext cx="2816225"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70019"/>
                                        </p:tgtEl>
                                        <p:attrNameLst>
                                          <p:attrName>style.visibility</p:attrName>
                                        </p:attrNameLst>
                                      </p:cBhvr>
                                      <p:to>
                                        <p:strVal val="visible"/>
                                      </p:to>
                                    </p:set>
                                    <p:animEffect transition="in" filter="dissolve">
                                      <p:cBhvr>
                                        <p:cTn id="7" dur="300"/>
                                        <p:tgtEl>
                                          <p:spTgt spid="470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42" name="Picture 2">
            <a:extLst>
              <a:ext uri="{FF2B5EF4-FFF2-40B4-BE49-F238E27FC236}">
                <a16:creationId xmlns:a16="http://schemas.microsoft.com/office/drawing/2014/main" id="{47F02902-338B-FC41-2C4B-B3A00F932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714" t="7814" r="5714"/>
          <a:stretch>
            <a:fillRect/>
          </a:stretch>
        </p:blipFill>
        <p:spPr bwMode="auto">
          <a:xfrm>
            <a:off x="2971800" y="152400"/>
            <a:ext cx="3581400" cy="3348038"/>
          </a:xfrm>
          <a:prstGeom prst="rect">
            <a:avLst/>
          </a:prstGeom>
          <a:noFill/>
          <a:extLst>
            <a:ext uri="{909E8E84-426E-40DD-AFC4-6F175D3DCCD1}">
              <a14:hiddenFill xmlns:a14="http://schemas.microsoft.com/office/drawing/2010/main">
                <a:solidFill>
                  <a:srgbClr val="FFFFFF"/>
                </a:solidFill>
              </a14:hiddenFill>
            </a:ext>
          </a:extLst>
        </p:spPr>
      </p:pic>
      <p:sp>
        <p:nvSpPr>
          <p:cNvPr id="471043" name="Text Box 3">
            <a:extLst>
              <a:ext uri="{FF2B5EF4-FFF2-40B4-BE49-F238E27FC236}">
                <a16:creationId xmlns:a16="http://schemas.microsoft.com/office/drawing/2014/main" id="{B7CE6E51-E5F0-74A8-EB8B-80BF2A5759B6}"/>
              </a:ext>
            </a:extLst>
          </p:cNvPr>
          <p:cNvSpPr txBox="1">
            <a:spLocks noChangeArrowheads="1"/>
          </p:cNvSpPr>
          <p:nvPr/>
        </p:nvSpPr>
        <p:spPr bwMode="auto">
          <a:xfrm>
            <a:off x="0" y="3505200"/>
            <a:ext cx="91440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The next day May posted Breakwell’s declaration to ‘Akka. That evening, before Breakwell’s letter could have reached ‘Akka, a cable came from ‘Abdu’l-Bahá which said,</a:t>
            </a:r>
          </a:p>
          <a:p>
            <a:pPr>
              <a:spcBef>
                <a:spcPct val="50000"/>
              </a:spcBef>
            </a:pPr>
            <a:r>
              <a:rPr lang="en-US" altLang="en-US" sz="2800">
                <a:solidFill>
                  <a:srgbClr val="FFCC00"/>
                </a:solidFill>
                <a:effectLst/>
                <a:latin typeface="Stencil BT" pitchFamily="82" charset="0"/>
                <a:cs typeface="Courier New" panose="02070309020205020404" pitchFamily="49" charset="0"/>
              </a:rPr>
              <a:t>YOU MAY LEAVE PARIS AT ANY TIME</a:t>
            </a:r>
          </a:p>
        </p:txBody>
      </p:sp>
      <p:sp>
        <p:nvSpPr>
          <p:cNvPr id="471044" name="Rectangle 4">
            <a:extLst>
              <a:ext uri="{FF2B5EF4-FFF2-40B4-BE49-F238E27FC236}">
                <a16:creationId xmlns:a16="http://schemas.microsoft.com/office/drawing/2014/main" id="{268F2EAF-DC9E-B3B6-2740-B867235422BD}"/>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71048" name="BREAKWELL LV PARIS MP3 12.mp3">
            <a:hlinkClick r:id="" action="ppaction://media"/>
            <a:extLst>
              <a:ext uri="{FF2B5EF4-FFF2-40B4-BE49-F238E27FC236}">
                <a16:creationId xmlns:a16="http://schemas.microsoft.com/office/drawing/2014/main" id="{E55372A3-B006-D1F5-0B75-4460068AE0E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810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1049" name="BREAKWELL mp3 12 SEC.mp3">
            <a:hlinkClick r:id="" action="ppaction://media"/>
            <a:extLst>
              <a:ext uri="{FF2B5EF4-FFF2-40B4-BE49-F238E27FC236}">
                <a16:creationId xmlns:a16="http://schemas.microsoft.com/office/drawing/2014/main" id="{715ACDE1-C079-5991-01E2-B78D43E6CA4E}"/>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1048"/>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71049"/>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71043"/>
                                        </p:tgtEl>
                                        <p:attrNameLst>
                                          <p:attrName>style.visibility</p:attrName>
                                        </p:attrNameLst>
                                      </p:cBhvr>
                                      <p:to>
                                        <p:strVal val="visible"/>
                                      </p:to>
                                    </p:set>
                                    <p:animEffect transition="in" filter="dissolve">
                                      <p:cBhvr>
                                        <p:cTn id="12" dur="300"/>
                                        <p:tgtEl>
                                          <p:spTgt spid="4710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471048"/>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71049"/>
                </p:tgtEl>
              </p:cMediaNode>
            </p:audio>
          </p:childTnLst>
        </p:cTn>
      </p:par>
    </p:tnLst>
    <p:bldLst>
      <p:bldP spid="471043"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2" name="Picture 4">
            <a:extLst>
              <a:ext uri="{FF2B5EF4-FFF2-40B4-BE49-F238E27FC236}">
                <a16:creationId xmlns:a16="http://schemas.microsoft.com/office/drawing/2014/main" id="{C2E5EA43-AC12-D778-06B1-2D4C53A8C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1940"/>
          <a:stretch>
            <a:fillRect/>
          </a:stretch>
        </p:blipFill>
        <p:spPr bwMode="auto">
          <a:xfrm>
            <a:off x="228600" y="685800"/>
            <a:ext cx="4495800" cy="3744913"/>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a:extLst>
              <a:ext uri="{FF2B5EF4-FFF2-40B4-BE49-F238E27FC236}">
                <a16:creationId xmlns:a16="http://schemas.microsoft.com/office/drawing/2014/main" id="{7C38061F-0E9E-5B09-1233-9912537D0DBE}"/>
              </a:ext>
            </a:extLst>
          </p:cNvPr>
          <p:cNvSpPr txBox="1">
            <a:spLocks noChangeArrowheads="1"/>
          </p:cNvSpPr>
          <p:nvPr/>
        </p:nvSpPr>
        <p:spPr bwMode="auto">
          <a:xfrm>
            <a:off x="4648200" y="304800"/>
            <a:ext cx="4267200" cy="6116638"/>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CC00"/>
                </a:solidFill>
                <a:effectLst>
                  <a:outerShdw blurRad="38100" dist="38100" dir="2700000" algn="tl">
                    <a:srgbClr val="FFFFFF"/>
                  </a:outerShdw>
                </a:effectLst>
                <a:latin typeface="Benguiat Bk BT" pitchFamily="18" charset="0"/>
                <a:cs typeface="Times New Roman" panose="02020603050405020304" pitchFamily="18" charset="0"/>
              </a:rPr>
              <a:t>That same year Breakwell made a three day pilgrimage to his Lord. One of the Persian believers living there said of Breakwell’s visit, </a:t>
            </a:r>
          </a:p>
          <a:p>
            <a:pPr>
              <a:spcBef>
                <a:spcPct val="50000"/>
              </a:spcBef>
            </a:pPr>
            <a:r>
              <a:rPr lang="en-US" altLang="en-US" sz="24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'The fervour and the faith of this young man were so sublime in character that the blessed name of Breakwell shall ring throughout</a:t>
            </a:r>
            <a:r>
              <a:rPr lang="en-US" altLang="en-US" sz="2400">
                <a:solidFill>
                  <a:schemeClr val="bg1"/>
                </a:solidFill>
                <a:effectLst>
                  <a:outerShdw blurRad="38100" dist="38100" dir="2700000" algn="tl">
                    <a:srgbClr val="808080"/>
                  </a:outerShdw>
                </a:effectLst>
                <a:latin typeface="Benguiat Bk BT" pitchFamily="18" charset="0"/>
                <a:cs typeface="Courier New" panose="02070309020205020404" pitchFamily="49" charset="0"/>
              </a:rPr>
              <a:t> </a:t>
            </a:r>
            <a:r>
              <a:rPr lang="en-US" altLang="en-US" sz="24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the centuries, and shall be remembered with deep affection in many chronicles.’</a:t>
            </a:r>
            <a:r>
              <a:rPr lang="en-US" altLang="en-US" sz="2400">
                <a:solidFill>
                  <a:srgbClr val="FFCC00"/>
                </a:solidFill>
                <a:effectLst>
                  <a:outerShdw blurRad="38100" dist="38100" dir="2700000" algn="tl">
                    <a:srgbClr val="FFFFFF"/>
                  </a:outerShdw>
                </a:effectLst>
                <a:latin typeface="Benguiat Bk BT" pitchFamily="18" charset="0"/>
                <a:cs typeface="Times New Roman" panose="02020603050405020304" pitchFamily="18" charset="0"/>
              </a:rPr>
              <a:t>  </a:t>
            </a:r>
          </a:p>
        </p:txBody>
      </p:sp>
      <p:sp>
        <p:nvSpPr>
          <p:cNvPr id="89094" name="Rectangle 6">
            <a:extLst>
              <a:ext uri="{FF2B5EF4-FFF2-40B4-BE49-F238E27FC236}">
                <a16:creationId xmlns:a16="http://schemas.microsoft.com/office/drawing/2014/main" id="{0D1BBCAE-72EF-EB3C-E995-262CF952D9FD}"/>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89102" name="Breakwell pilgrimage MP3 46.mp3">
            <a:hlinkClick r:id="" action="ppaction://media"/>
            <a:extLst>
              <a:ext uri="{FF2B5EF4-FFF2-40B4-BE49-F238E27FC236}">
                <a16:creationId xmlns:a16="http://schemas.microsoft.com/office/drawing/2014/main" id="{B36375E6-3F39-B68E-F369-9FF0B04A92CA}"/>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89103" name="BREAKWELL mp3 48 SEC.mp3">
            <a:hlinkClick r:id="" action="ppaction://media"/>
            <a:extLst>
              <a:ext uri="{FF2B5EF4-FFF2-40B4-BE49-F238E27FC236}">
                <a16:creationId xmlns:a16="http://schemas.microsoft.com/office/drawing/2014/main" id="{A0AB511D-A708-6007-105C-FCFF47E5A027}"/>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89104" name="Picture 16">
            <a:extLst>
              <a:ext uri="{FF2B5EF4-FFF2-40B4-BE49-F238E27FC236}">
                <a16:creationId xmlns:a16="http://schemas.microsoft.com/office/drawing/2014/main" id="{7507056A-02B4-76D9-F152-7D908ACE5588}"/>
              </a:ext>
            </a:extLst>
          </p:cNvPr>
          <p:cNvPicPr>
            <a:picLocks noChangeAspect="1" noChangeArrowheads="1"/>
          </p:cNvPicPr>
          <p:nvPr/>
        </p:nvPicPr>
        <p:blipFill>
          <a:blip r:embed="rId7">
            <a:lum bright="10000" contrast="12000"/>
            <a:extLst>
              <a:ext uri="{28A0092B-C50C-407E-A947-70E740481C1C}">
                <a14:useLocalDpi xmlns:a14="http://schemas.microsoft.com/office/drawing/2010/main" val="0"/>
              </a:ext>
            </a:extLst>
          </a:blip>
          <a:srcRect/>
          <a:stretch>
            <a:fillRect/>
          </a:stretch>
        </p:blipFill>
        <p:spPr bwMode="auto">
          <a:xfrm>
            <a:off x="1828800" y="2743200"/>
            <a:ext cx="2057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910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89103"/>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89091"/>
                                        </p:tgtEl>
                                        <p:attrNameLst>
                                          <p:attrName>style.visibility</p:attrName>
                                        </p:attrNameLst>
                                      </p:cBhvr>
                                      <p:to>
                                        <p:strVal val="visible"/>
                                      </p:to>
                                    </p:set>
                                    <p:animEffect transition="in" filter="dissolve">
                                      <p:cBhvr>
                                        <p:cTn id="12" dur="300"/>
                                        <p:tgtEl>
                                          <p:spTgt spid="890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89102"/>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89103"/>
                </p:tgtEl>
              </p:cMediaNode>
            </p:audio>
          </p:childTnLst>
        </p:cTn>
      </p:par>
    </p:tnLst>
    <p:bldLst>
      <p:bldP spid="89091"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03" name="Picture 3">
            <a:extLst>
              <a:ext uri="{FF2B5EF4-FFF2-40B4-BE49-F238E27FC236}">
                <a16:creationId xmlns:a16="http://schemas.microsoft.com/office/drawing/2014/main" id="{DCAF0C2A-D61B-87AB-7004-B82652E91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2557463" cy="5116513"/>
          </a:xfrm>
          <a:prstGeom prst="rect">
            <a:avLst/>
          </a:prstGeom>
          <a:noFill/>
          <a:extLst>
            <a:ext uri="{909E8E84-426E-40DD-AFC4-6F175D3DCCD1}">
              <a14:hiddenFill xmlns:a14="http://schemas.microsoft.com/office/drawing/2010/main">
                <a:solidFill>
                  <a:srgbClr val="FFFFFF"/>
                </a:solidFill>
              </a14:hiddenFill>
            </a:ext>
          </a:extLst>
        </p:spPr>
      </p:pic>
      <p:sp>
        <p:nvSpPr>
          <p:cNvPr id="409604" name="Text Box 4">
            <a:extLst>
              <a:ext uri="{FF2B5EF4-FFF2-40B4-BE49-F238E27FC236}">
                <a16:creationId xmlns:a16="http://schemas.microsoft.com/office/drawing/2014/main" id="{7138FA3E-EA36-5FCA-F56B-C7BC032CBA6D}"/>
              </a:ext>
            </a:extLst>
          </p:cNvPr>
          <p:cNvSpPr txBox="1">
            <a:spLocks noChangeArrowheads="1"/>
          </p:cNvSpPr>
          <p:nvPr/>
        </p:nvSpPr>
        <p:spPr bwMode="auto">
          <a:xfrm>
            <a:off x="2743200" y="304800"/>
            <a:ext cx="5943600" cy="63293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CC00"/>
                </a:solidFill>
                <a:effectLst/>
                <a:latin typeface="Benguiat Bk BT" pitchFamily="18" charset="0"/>
                <a:cs typeface="Times New Roman" panose="02020603050405020304" pitchFamily="18" charset="0"/>
              </a:rPr>
              <a:t>Breakwell was a Bahá’í only one year when he died of tuberculosis in Paris. One of the believers in ‘Akka said that the Master seemed to be in some kind of mystic communication with him. Breakwell did not appeal for healing and said shortly before passing,</a:t>
            </a:r>
          </a:p>
          <a:p>
            <a:pPr>
              <a:spcBef>
                <a:spcPct val="50000"/>
              </a:spcBef>
            </a:pPr>
            <a:r>
              <a:rPr lang="en-US" altLang="en-US" sz="3000">
                <a:solidFill>
                  <a:srgbClr val="FFCC00"/>
                </a:solidFill>
                <a:effectLst/>
                <a:latin typeface="Benguiat Bk BT" pitchFamily="18" charset="0"/>
                <a:cs typeface="Times New Roman" panose="02020603050405020304" pitchFamily="18" charset="0"/>
              </a:rPr>
              <a:t> </a:t>
            </a:r>
            <a:r>
              <a:rPr lang="en-US" altLang="en-US" sz="2800">
                <a:solidFill>
                  <a:schemeClr val="bg1"/>
                </a:solidFill>
                <a:effectLst/>
                <a:latin typeface="Benguiat Bk BT" pitchFamily="18" charset="0"/>
                <a:cs typeface="Times New Roman" panose="02020603050405020304" pitchFamily="18" charset="0"/>
              </a:rPr>
              <a:t>'Suffering is a heady</a:t>
            </a:r>
            <a:r>
              <a:rPr lang="en-US" altLang="en-US" sz="2800">
                <a:solidFill>
                  <a:schemeClr val="bg1"/>
                </a:solidFill>
                <a:effectLst>
                  <a:outerShdw blurRad="38100" dist="38100" dir="2700000" algn="tl">
                    <a:srgbClr val="808080"/>
                  </a:outerShdw>
                </a:effectLst>
                <a:latin typeface="Benguiat Bk BT" pitchFamily="18" charset="0"/>
                <a:cs typeface="Times New Roman" panose="02020603050405020304" pitchFamily="18" charset="0"/>
              </a:rPr>
              <a:t> wine … torments of the flesh have enabled me to draw much nearer to my Lord’ </a:t>
            </a:r>
          </a:p>
        </p:txBody>
      </p:sp>
      <p:sp>
        <p:nvSpPr>
          <p:cNvPr id="409605" name="Rectangle 5">
            <a:extLst>
              <a:ext uri="{FF2B5EF4-FFF2-40B4-BE49-F238E27FC236}">
                <a16:creationId xmlns:a16="http://schemas.microsoft.com/office/drawing/2014/main" id="{CBF31F03-B342-95EF-50C8-691AA512206E}"/>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09604"/>
                                        </p:tgtEl>
                                        <p:attrNameLst>
                                          <p:attrName>style.visibility</p:attrName>
                                        </p:attrNameLst>
                                      </p:cBhvr>
                                      <p:to>
                                        <p:strVal val="visible"/>
                                      </p:to>
                                    </p:set>
                                    <p:animEffect transition="in" filter="dissolve">
                                      <p:cBhvr>
                                        <p:cTn id="7" dur="300"/>
                                        <p:tgtEl>
                                          <p:spTgt spid="409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9058" name="Text Box 2">
            <a:extLst>
              <a:ext uri="{FF2B5EF4-FFF2-40B4-BE49-F238E27FC236}">
                <a16:creationId xmlns:a16="http://schemas.microsoft.com/office/drawing/2014/main" id="{DCCD9791-A64F-A0ED-0651-CE880694FC2B}"/>
              </a:ext>
            </a:extLst>
          </p:cNvPr>
          <p:cNvSpPr txBox="1">
            <a:spLocks noChangeArrowheads="1"/>
          </p:cNvSpPr>
          <p:nvPr/>
        </p:nvSpPr>
        <p:spPr bwMode="auto">
          <a:xfrm>
            <a:off x="228600" y="609600"/>
            <a:ext cx="6400800" cy="5888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Benguiat Bk BT" pitchFamily="18" charset="0"/>
                <a:cs typeface="Times New Roman" panose="02020603050405020304" pitchFamily="18" charset="0"/>
              </a:rPr>
              <a:t>One day in ‘Akka the Master suddenly turned to one of his secretaries and said, 'Have you heard?' 'No, Master,' I replied, He said:</a:t>
            </a:r>
          </a:p>
          <a:p>
            <a:pPr>
              <a:spcBef>
                <a:spcPct val="50000"/>
              </a:spcBef>
            </a:pPr>
            <a:r>
              <a:rPr lang="en-US" altLang="en-US" sz="2800">
                <a:solidFill>
                  <a:srgbClr val="FFCC00"/>
                </a:solidFill>
                <a:effectLst/>
                <a:latin typeface="Benguiat Bk BT" pitchFamily="18" charset="0"/>
                <a:cs typeface="Times New Roman" panose="02020603050405020304" pitchFamily="18" charset="0"/>
              </a:rPr>
              <a:t>'Breakwell has passed away. I am grieved, very grieved. I have revealed a prayer of visitation for him. It is very moving, so moving that twice I could not withhold my tears when I was writing </a:t>
            </a:r>
            <a:r>
              <a:rPr lang="en-US" altLang="en-US" sz="2800">
                <a:solidFill>
                  <a:srgbClr val="FFCC00"/>
                </a:solidFill>
                <a:effectLst/>
                <a:latin typeface="Benguiat Bk BT" pitchFamily="18" charset="0"/>
                <a:ea typeface="MS Mincho" panose="02020609040205080304" pitchFamily="49" charset="-128"/>
              </a:rPr>
              <a:t>it. You must translate it well, so that whoever reads it will weep.'</a:t>
            </a:r>
            <a:r>
              <a:rPr lang="en-US" altLang="en-US" sz="3000">
                <a:solidFill>
                  <a:srgbClr val="FFCC00"/>
                </a:solidFill>
                <a:effectLst>
                  <a:outerShdw blurRad="38100" dist="38100" dir="2700000" algn="tl">
                    <a:srgbClr val="FFFFFF"/>
                  </a:outerShdw>
                </a:effectLst>
                <a:latin typeface="Benguiat Bk BT" pitchFamily="18" charset="0"/>
                <a:ea typeface="MS Mincho" panose="02020609040205080304" pitchFamily="49" charset="-128"/>
              </a:rPr>
              <a:t> </a:t>
            </a:r>
          </a:p>
        </p:txBody>
      </p:sp>
      <p:pic>
        <p:nvPicPr>
          <p:cNvPr id="429059" name="Picture 3">
            <a:extLst>
              <a:ext uri="{FF2B5EF4-FFF2-40B4-BE49-F238E27FC236}">
                <a16:creationId xmlns:a16="http://schemas.microsoft.com/office/drawing/2014/main" id="{6A8A56C5-CF8F-47F5-5E50-4EE5D7465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280" r="3128"/>
          <a:stretch>
            <a:fillRect/>
          </a:stretch>
        </p:blipFill>
        <p:spPr bwMode="auto">
          <a:xfrm>
            <a:off x="6477000" y="0"/>
            <a:ext cx="2667000" cy="2179638"/>
          </a:xfrm>
          <a:prstGeom prst="rect">
            <a:avLst/>
          </a:prstGeom>
          <a:noFill/>
          <a:extLst>
            <a:ext uri="{909E8E84-426E-40DD-AFC4-6F175D3DCCD1}">
              <a14:hiddenFill xmlns:a14="http://schemas.microsoft.com/office/drawing/2010/main">
                <a:solidFill>
                  <a:srgbClr val="FFFFFF"/>
                </a:solidFill>
              </a14:hiddenFill>
            </a:ext>
          </a:extLst>
        </p:spPr>
      </p:pic>
      <p:sp>
        <p:nvSpPr>
          <p:cNvPr id="429060" name="Rectangle 4">
            <a:extLst>
              <a:ext uri="{FF2B5EF4-FFF2-40B4-BE49-F238E27FC236}">
                <a16:creationId xmlns:a16="http://schemas.microsoft.com/office/drawing/2014/main" id="{A10F2AC0-2C0B-13A6-36A0-1EE1C46EA698}"/>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29063" name="BREAKWELL WILL WEEP MP3 28.mp3">
            <a:hlinkClick r:id="" action="ppaction://media"/>
            <a:extLst>
              <a:ext uri="{FF2B5EF4-FFF2-40B4-BE49-F238E27FC236}">
                <a16:creationId xmlns:a16="http://schemas.microsoft.com/office/drawing/2014/main" id="{EAC7501A-D1B7-9253-D4AF-0929E85DFE1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29064" name="BREAKWELL mp3 29 SEC MUSIC.mp3">
            <a:hlinkClick r:id="" action="ppaction://media"/>
            <a:extLst>
              <a:ext uri="{FF2B5EF4-FFF2-40B4-BE49-F238E27FC236}">
                <a16:creationId xmlns:a16="http://schemas.microsoft.com/office/drawing/2014/main" id="{DCD275CC-B81D-3EFD-C270-9F7B97AFDA73}"/>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906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29064"/>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29058"/>
                                        </p:tgtEl>
                                        <p:attrNameLst>
                                          <p:attrName>style.visibility</p:attrName>
                                        </p:attrNameLst>
                                      </p:cBhvr>
                                      <p:to>
                                        <p:strVal val="visible"/>
                                      </p:to>
                                    </p:set>
                                    <p:animEffect transition="in" filter="dissolve">
                                      <p:cBhvr>
                                        <p:cTn id="12" dur="300"/>
                                        <p:tgtEl>
                                          <p:spTgt spid="4290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429063"/>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29064"/>
                </p:tgtEl>
              </p:cMediaNode>
            </p:audio>
          </p:childTnLst>
        </p:cTn>
      </p:par>
    </p:tnLst>
    <p:bldLst>
      <p:bldP spid="429058"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3090" name="Text Box 1026">
            <a:extLst>
              <a:ext uri="{FF2B5EF4-FFF2-40B4-BE49-F238E27FC236}">
                <a16:creationId xmlns:a16="http://schemas.microsoft.com/office/drawing/2014/main" id="{314DBD12-4FF2-25EB-A0E3-2CF1D08FB5E2}"/>
              </a:ext>
            </a:extLst>
          </p:cNvPr>
          <p:cNvSpPr txBox="1">
            <a:spLocks noChangeArrowheads="1"/>
          </p:cNvSpPr>
          <p:nvPr/>
        </p:nvSpPr>
        <p:spPr bwMode="auto">
          <a:xfrm>
            <a:off x="381000" y="533400"/>
            <a:ext cx="50292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O Breakwell, O my dear one!</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Where now is thy fair face?  Where is thy fluent tongue?  Where thy clear brow?  Where thy bright comeliness?</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O Breakwell, O my dear one!</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Where is thy fire, blazing with God's love?  Where is thy rapture at His holy breaths?  Where are thy praises, lifted unto Him?  Where is thy rising up to serve His</a:t>
            </a:r>
            <a:r>
              <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rPr>
              <a:t> </a:t>
            </a: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Cause?</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p:txBody>
      </p:sp>
      <p:sp>
        <p:nvSpPr>
          <p:cNvPr id="473091" name="Rectangle 1027">
            <a:extLst>
              <a:ext uri="{FF2B5EF4-FFF2-40B4-BE49-F238E27FC236}">
                <a16:creationId xmlns:a16="http://schemas.microsoft.com/office/drawing/2014/main" id="{904C90D5-9285-7AAF-9BB5-3B0E2BF75D34}"/>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pic>
        <p:nvPicPr>
          <p:cNvPr id="473093" name="Picture 1029">
            <a:extLst>
              <a:ext uri="{FF2B5EF4-FFF2-40B4-BE49-F238E27FC236}">
                <a16:creationId xmlns:a16="http://schemas.microsoft.com/office/drawing/2014/main" id="{C3B13061-A6A0-A7D4-2EBF-5D8C061D11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27" r="4897"/>
          <a:stretch>
            <a:fillRect/>
          </a:stretch>
        </p:blipFill>
        <p:spPr bwMode="auto">
          <a:xfrm>
            <a:off x="5638800" y="0"/>
            <a:ext cx="3505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3098" name="BREAKWELL O MY DEAR ONE MP3 68 SEC.mp3">
            <a:hlinkClick r:id="" action="ppaction://media"/>
            <a:extLst>
              <a:ext uri="{FF2B5EF4-FFF2-40B4-BE49-F238E27FC236}">
                <a16:creationId xmlns:a16="http://schemas.microsoft.com/office/drawing/2014/main" id="{A8E17500-62C2-BD57-DF99-4937EA6D314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3099" name="BREAKWELL mp3 29 SEC MUSIC.mp3">
            <a:hlinkClick r:id="" action="ppaction://media"/>
            <a:extLst>
              <a:ext uri="{FF2B5EF4-FFF2-40B4-BE49-F238E27FC236}">
                <a16:creationId xmlns:a16="http://schemas.microsoft.com/office/drawing/2014/main" id="{AAF2C84F-3CE1-3E94-4BEF-5392704CD7B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3098"/>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73099"/>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73090"/>
                                        </p:tgtEl>
                                        <p:attrNameLst>
                                          <p:attrName>style.visibility</p:attrName>
                                        </p:attrNameLst>
                                      </p:cBhvr>
                                      <p:to>
                                        <p:strVal val="visible"/>
                                      </p:to>
                                    </p:set>
                                    <p:animEffect transition="in" filter="dissolve">
                                      <p:cBhvr>
                                        <p:cTn id="12" dur="300"/>
                                        <p:tgtEl>
                                          <p:spTgt spid="47309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473098"/>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73099"/>
                </p:tgtEl>
              </p:cMediaNode>
            </p:audio>
          </p:childTnLst>
        </p:cTn>
      </p:par>
    </p:tnLst>
    <p:bldLst>
      <p:bldP spid="473090"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2067" name="Rectangle 3">
            <a:extLst>
              <a:ext uri="{FF2B5EF4-FFF2-40B4-BE49-F238E27FC236}">
                <a16:creationId xmlns:a16="http://schemas.microsoft.com/office/drawing/2014/main" id="{15A8DC37-B58E-F435-40E1-0CDBD96A7E13}"/>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sp>
        <p:nvSpPr>
          <p:cNvPr id="472069" name="Text Box 5">
            <a:extLst>
              <a:ext uri="{FF2B5EF4-FFF2-40B4-BE49-F238E27FC236}">
                <a16:creationId xmlns:a16="http://schemas.microsoft.com/office/drawing/2014/main" id="{12B33DDF-A6BE-91DC-7FB8-28DBD7C99374}"/>
              </a:ext>
            </a:extLst>
          </p:cNvPr>
          <p:cNvSpPr txBox="1">
            <a:spLocks noChangeArrowheads="1"/>
          </p:cNvSpPr>
          <p:nvPr/>
        </p:nvSpPr>
        <p:spPr bwMode="auto">
          <a:xfrm>
            <a:off x="0" y="457200"/>
            <a:ext cx="55626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O Breakwell, O my dear one!</a:t>
            </a: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Where are thy beauteous eyes?  Thy smiling lips?</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Thy princely cheek?  Thy graceful form?</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O Breakwell, O my dear one!</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   Thou hast quit this earthly world and risen upward</a:t>
            </a:r>
            <a:r>
              <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rPr>
              <a:t> </a:t>
            </a: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to the Kingdom, thou hast reached unto the grace of the</a:t>
            </a:r>
            <a:r>
              <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rPr>
              <a:t> </a:t>
            </a: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invisible realm, and offered thyself at the threshold of its</a:t>
            </a:r>
            <a:r>
              <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rPr>
              <a:t> </a:t>
            </a: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Lord.</a:t>
            </a:r>
          </a:p>
          <a:p>
            <a:pPr>
              <a:spcBef>
                <a:spcPct val="50000"/>
              </a:spcBef>
            </a:pPr>
            <a:r>
              <a:rPr lang="en-US" altLang="en-US" sz="2400">
                <a:solidFill>
                  <a:schemeClr val="bg1"/>
                </a:solidFill>
                <a:effectLst>
                  <a:outerShdw blurRad="38100" dist="38100" dir="2700000" algn="tl">
                    <a:srgbClr val="808080"/>
                  </a:outerShdw>
                </a:effectLst>
                <a:latin typeface="Georgia" panose="02040502050405020303" pitchFamily="18" charset="0"/>
                <a:ea typeface="MS Mincho" panose="02020609040205080304" pitchFamily="49" charset="-128"/>
              </a:rPr>
              <a:t>O Breakwell, O my dear one!</a:t>
            </a:r>
            <a:endParaRPr lang="en-US" altLang="en-US" sz="2400">
              <a:solidFill>
                <a:schemeClr val="bg1"/>
              </a:solidFill>
              <a:effectLst>
                <a:outerShdw blurRad="38100" dist="38100" dir="2700000" algn="tl">
                  <a:srgbClr val="808080"/>
                </a:outerShdw>
              </a:effectLst>
              <a:latin typeface="Georgia" panose="02040502050405020303" pitchFamily="18" charset="0"/>
              <a:cs typeface="Courier New" panose="02070309020205020404" pitchFamily="49" charset="0"/>
            </a:endParaRPr>
          </a:p>
        </p:txBody>
      </p:sp>
      <p:pic>
        <p:nvPicPr>
          <p:cNvPr id="472070" name="Picture 6">
            <a:extLst>
              <a:ext uri="{FF2B5EF4-FFF2-40B4-BE49-F238E27FC236}">
                <a16:creationId xmlns:a16="http://schemas.microsoft.com/office/drawing/2014/main" id="{137A0494-64C5-CD81-918A-14D82C862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27" r="4897"/>
          <a:stretch>
            <a:fillRect/>
          </a:stretch>
        </p:blipFill>
        <p:spPr bwMode="auto">
          <a:xfrm>
            <a:off x="5638800" y="0"/>
            <a:ext cx="3505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72069"/>
                                        </p:tgtEl>
                                        <p:attrNameLst>
                                          <p:attrName>style.visibility</p:attrName>
                                        </p:attrNameLst>
                                      </p:cBhvr>
                                      <p:to>
                                        <p:strVal val="visible"/>
                                      </p:to>
                                    </p:set>
                                    <p:animEffect transition="in" filter="dissolve">
                                      <p:cBhvr>
                                        <p:cTn id="7" dur="3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9"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4903" name="Picture 7">
            <a:extLst>
              <a:ext uri="{FF2B5EF4-FFF2-40B4-BE49-F238E27FC236}">
                <a16:creationId xmlns:a16="http://schemas.microsoft.com/office/drawing/2014/main" id="{981E0B66-C592-EC9C-BE08-B82E56B49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597" b="2295"/>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64900" name="Rectangle 4">
            <a:extLst>
              <a:ext uri="{FF2B5EF4-FFF2-40B4-BE49-F238E27FC236}">
                <a16:creationId xmlns:a16="http://schemas.microsoft.com/office/drawing/2014/main" id="{DAE4975B-35A6-41AB-E6FE-720522090937}"/>
              </a:ext>
            </a:extLst>
          </p:cNvPr>
          <p:cNvSpPr>
            <a:spLocks noChangeArrowheads="1"/>
          </p:cNvSpPr>
          <p:nvPr/>
        </p:nvSpPr>
        <p:spPr bwMode="auto">
          <a:xfrm>
            <a:off x="152400" y="152400"/>
            <a:ext cx="28956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CC00"/>
                </a:solidFill>
                <a:effectLst/>
                <a:latin typeface="Benguiat Bk BT" pitchFamily="18" charset="0"/>
              </a:rPr>
              <a:t>THOMAS BREAKWELL</a:t>
            </a:r>
          </a:p>
        </p:txBody>
      </p:sp>
      <p:sp>
        <p:nvSpPr>
          <p:cNvPr id="464904" name="Rectangle 8">
            <a:extLst>
              <a:ext uri="{FF2B5EF4-FFF2-40B4-BE49-F238E27FC236}">
                <a16:creationId xmlns:a16="http://schemas.microsoft.com/office/drawing/2014/main" id="{5C5E5A20-86AD-E105-67F8-FEB0CE671E49}"/>
              </a:ext>
            </a:extLst>
          </p:cNvPr>
          <p:cNvSpPr>
            <a:spLocks noChangeArrowheads="1"/>
          </p:cNvSpPr>
          <p:nvPr/>
        </p:nvSpPr>
        <p:spPr bwMode="auto">
          <a:xfrm>
            <a:off x="228600" y="762000"/>
            <a:ext cx="8763000" cy="4572000"/>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4913" name="Text Box 17">
            <a:extLst>
              <a:ext uri="{FF2B5EF4-FFF2-40B4-BE49-F238E27FC236}">
                <a16:creationId xmlns:a16="http://schemas.microsoft.com/office/drawing/2014/main" id="{54A7271E-0A30-4524-FEF8-047181A92E78}"/>
              </a:ext>
            </a:extLst>
          </p:cNvPr>
          <p:cNvSpPr txBox="1">
            <a:spLocks noChangeArrowheads="1"/>
          </p:cNvSpPr>
          <p:nvPr/>
        </p:nvSpPr>
        <p:spPr bwMode="auto">
          <a:xfrm>
            <a:off x="381000" y="990600"/>
            <a:ext cx="8305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en-US" sz="900" b="0">
              <a:effectLst>
                <a:outerShdw blurRad="38100" dist="38100" dir="2700000" algn="tl">
                  <a:srgbClr val="FFFFFF"/>
                </a:outerShdw>
              </a:effectLst>
            </a:endParaRPr>
          </a:p>
        </p:txBody>
      </p:sp>
      <p:sp>
        <p:nvSpPr>
          <p:cNvPr id="464914" name="Text Box 18">
            <a:extLst>
              <a:ext uri="{FF2B5EF4-FFF2-40B4-BE49-F238E27FC236}">
                <a16:creationId xmlns:a16="http://schemas.microsoft.com/office/drawing/2014/main" id="{46C85745-0615-AFAA-D5E8-FC599E89ED04}"/>
              </a:ext>
            </a:extLst>
          </p:cNvPr>
          <p:cNvSpPr txBox="1">
            <a:spLocks noChangeArrowheads="1"/>
          </p:cNvSpPr>
          <p:nvPr/>
        </p:nvSpPr>
        <p:spPr bwMode="auto">
          <a:xfrm>
            <a:off x="457200" y="762000"/>
            <a:ext cx="8229600" cy="15779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00CCFF"/>
                </a:solidFill>
                <a:effectLst/>
                <a:latin typeface="Benguiat Bk BT" pitchFamily="18" charset="0"/>
                <a:cs typeface="Times New Roman" panose="02020603050405020304" pitchFamily="18" charset="0"/>
              </a:rPr>
              <a:t>THOMAS BREAKWELL was a Bahá’í only one year but was so transformed that his name will live forever.</a:t>
            </a:r>
          </a:p>
          <a:p>
            <a:pPr algn="l">
              <a:spcBef>
                <a:spcPct val="50000"/>
              </a:spcBef>
            </a:pPr>
            <a:endParaRPr lang="en-US" altLang="en-US" sz="900" b="0">
              <a:solidFill>
                <a:srgbClr val="00CCFF"/>
              </a:solidFill>
              <a:effectLst/>
            </a:endParaRPr>
          </a:p>
        </p:txBody>
      </p:sp>
      <p:pic>
        <p:nvPicPr>
          <p:cNvPr id="464916" name="Breakwell 3 luminaries.mp3">
            <a:hlinkClick r:id="" action="ppaction://media"/>
            <a:extLst>
              <a:ext uri="{FF2B5EF4-FFF2-40B4-BE49-F238E27FC236}">
                <a16:creationId xmlns:a16="http://schemas.microsoft.com/office/drawing/2014/main" id="{05B9A650-4237-012F-3EE1-6245A238FAE7}"/>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572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64917" name="BREAKWELL 11 Sec Halleluallh.mp3">
            <a:hlinkClick r:id="" action="ppaction://media"/>
            <a:extLst>
              <a:ext uri="{FF2B5EF4-FFF2-40B4-BE49-F238E27FC236}">
                <a16:creationId xmlns:a16="http://schemas.microsoft.com/office/drawing/2014/main" id="{DC455A16-AAF5-CA44-2AA2-92556B143E2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7620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464902" name="Text Box 6">
            <a:extLst>
              <a:ext uri="{FF2B5EF4-FFF2-40B4-BE49-F238E27FC236}">
                <a16:creationId xmlns:a16="http://schemas.microsoft.com/office/drawing/2014/main" id="{D242A34C-2131-5AD2-A533-F70EE9C063C3}"/>
              </a:ext>
            </a:extLst>
          </p:cNvPr>
          <p:cNvSpPr txBox="1">
            <a:spLocks noChangeArrowheads="1"/>
          </p:cNvSpPr>
          <p:nvPr/>
        </p:nvSpPr>
        <p:spPr bwMode="auto">
          <a:xfrm>
            <a:off x="457200" y="2286000"/>
            <a:ext cx="8382000" cy="2714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00CCFF"/>
                </a:solidFill>
                <a:effectLst/>
                <a:latin typeface="Benguiat Bk BT" pitchFamily="18" charset="0"/>
                <a:cs typeface="Times New Roman" panose="02020603050405020304" pitchFamily="18" charset="0"/>
              </a:rPr>
              <a:t>When Hand of the Cause of God George Townshend died Shoghi Effendi said that Townshend would rank as one of the “three luminaries” of the United Kingdom along with </a:t>
            </a:r>
            <a:r>
              <a:rPr lang="en-US" altLang="en-US" sz="2800" i="1">
                <a:solidFill>
                  <a:srgbClr val="FFFF00"/>
                </a:solidFill>
                <a:effectLst/>
                <a:latin typeface="Benguiat Bk BT" pitchFamily="18" charset="0"/>
                <a:cs typeface="Times New Roman" panose="02020603050405020304" pitchFamily="18" charset="0"/>
              </a:rPr>
              <a:t>Thomas Breakwell</a:t>
            </a:r>
            <a:r>
              <a:rPr lang="en-US" altLang="en-US" sz="2800">
                <a:solidFill>
                  <a:srgbClr val="00CCFF"/>
                </a:solidFill>
                <a:effectLst/>
                <a:latin typeface="Benguiat Bk BT" pitchFamily="18" charset="0"/>
                <a:cs typeface="Times New Roman" panose="02020603050405020304" pitchFamily="18" charset="0"/>
              </a:rPr>
              <a:t> and Dr John</a:t>
            </a:r>
            <a:r>
              <a:rPr lang="en-US" altLang="en-US" sz="3000">
                <a:solidFill>
                  <a:srgbClr val="00CCFF"/>
                </a:solidFill>
                <a:effectLst/>
                <a:latin typeface="Benguiat Bk BT" pitchFamily="18" charset="0"/>
                <a:cs typeface="Times New Roman" panose="02020603050405020304" pitchFamily="18" charset="0"/>
              </a:rPr>
              <a:t> Esslemont.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2000"/>
                                  </p:stCondLst>
                                  <p:childTnLst>
                                    <p:cmd type="call" cmd="playFrom(0.0)">
                                      <p:cBhvr>
                                        <p:cTn id="6" dur="1" fill="hold"/>
                                        <p:tgtEl>
                                          <p:spTgt spid="464916"/>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64914"/>
                                        </p:tgtEl>
                                        <p:attrNameLst>
                                          <p:attrName>style.visibility</p:attrName>
                                        </p:attrNameLst>
                                      </p:cBhvr>
                                      <p:to>
                                        <p:strVal val="visible"/>
                                      </p:to>
                                    </p:set>
                                    <p:animEffect transition="in" filter="dissolve">
                                      <p:cBhvr>
                                        <p:cTn id="9" dur="300"/>
                                        <p:tgtEl>
                                          <p:spTgt spid="464914"/>
                                        </p:tgtEl>
                                      </p:cBhvr>
                                    </p:animEffect>
                                  </p:childTnLst>
                                </p:cTn>
                              </p:par>
                            </p:childTnLst>
                          </p:cTn>
                        </p:par>
                        <p:par>
                          <p:cTn id="10" fill="hold" nodeType="afterGroup">
                            <p:stCondLst>
                              <p:cond delay="5700"/>
                            </p:stCondLst>
                            <p:childTnLst>
                              <p:par>
                                <p:cTn id="11" presetID="1" presetClass="mediacall" presetSubtype="0" fill="hold" nodeType="afterEffect">
                                  <p:stCondLst>
                                    <p:cond delay="2000"/>
                                  </p:stCondLst>
                                  <p:childTnLst>
                                    <p:cmd type="call" cmd="playFrom(0.0)">
                                      <p:cBhvr>
                                        <p:cTn id="12" dur="1" fill="hold"/>
                                        <p:tgtEl>
                                          <p:spTgt spid="464917"/>
                                        </p:tgtEl>
                                      </p:cBhvr>
                                    </p:cmd>
                                  </p:childTnLst>
                                </p:cTn>
                              </p:par>
                              <p:par>
                                <p:cTn id="13" presetID="9" presetClass="entr" presetSubtype="0" fill="hold" nodeType="withEffect">
                                  <p:stCondLst>
                                    <p:cond delay="0"/>
                                  </p:stCondLst>
                                  <p:iterate type="wd">
                                    <p:tmPct val="100000"/>
                                  </p:iterate>
                                  <p:childTnLst>
                                    <p:set>
                                      <p:cBhvr>
                                        <p:cTn id="14" dur="1" fill="hold">
                                          <p:stCondLst>
                                            <p:cond delay="0"/>
                                          </p:stCondLst>
                                        </p:cTn>
                                        <p:tgtEl>
                                          <p:spTgt spid="464902"/>
                                        </p:tgtEl>
                                        <p:attrNameLst>
                                          <p:attrName>style.visibility</p:attrName>
                                        </p:attrNameLst>
                                      </p:cBhvr>
                                      <p:to>
                                        <p:strVal val="visible"/>
                                      </p:to>
                                    </p:set>
                                    <p:animEffect transition="in" filter="dissolve">
                                      <p:cBhvr>
                                        <p:cTn id="15" dur="300"/>
                                        <p:tgtEl>
                                          <p:spTgt spid="4649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6" fill="hold" display="0">
                  <p:stCondLst>
                    <p:cond delay="indefinite"/>
                  </p:stCondLst>
                  <p:endCondLst>
                    <p:cond evt="onPrev" delay="0">
                      <p:tgtEl>
                        <p:sldTgt/>
                      </p:tgtEl>
                    </p:cond>
                    <p:cond evt="onStopAudio" delay="0">
                      <p:tgtEl>
                        <p:sldTgt/>
                      </p:tgtEl>
                    </p:cond>
                  </p:endCondLst>
                </p:cTn>
                <p:tgtEl>
                  <p:spTgt spid="464916"/>
                </p:tgtEl>
              </p:cMediaNode>
            </p:audio>
            <p:audio>
              <p:cMediaNode numSld="2" showWhenStopped="0">
                <p:cTn id="17" fill="hold" display="0">
                  <p:stCondLst>
                    <p:cond delay="indefinite"/>
                  </p:stCondLst>
                  <p:endCondLst>
                    <p:cond evt="onPrev" delay="0">
                      <p:tgtEl>
                        <p:sldTgt/>
                      </p:tgtEl>
                    </p:cond>
                    <p:cond evt="onStopAudio" delay="0">
                      <p:tgtEl>
                        <p:sldTgt/>
                      </p:tgtEl>
                    </p:cond>
                  </p:endCondLst>
                </p:cTn>
                <p:tgtEl>
                  <p:spTgt spid="464917"/>
                </p:tgtEl>
              </p:cMediaNode>
            </p:audio>
          </p:childTnLst>
        </p:cTn>
      </p:par>
    </p:tnLst>
    <p:bldLst>
      <p:bldP spid="464914" grpId="0" autoUpdateAnimBg="0"/>
      <p:bldP spid="464902"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7907" name="Text Box 3">
            <a:extLst>
              <a:ext uri="{FF2B5EF4-FFF2-40B4-BE49-F238E27FC236}">
                <a16:creationId xmlns:a16="http://schemas.microsoft.com/office/drawing/2014/main" id="{1E974127-BB9F-7C1E-7AEF-D107571017C6}"/>
              </a:ext>
            </a:extLst>
          </p:cNvPr>
          <p:cNvSpPr txBox="1">
            <a:spLocks noChangeArrowheads="1"/>
          </p:cNvSpPr>
          <p:nvPr/>
        </p:nvSpPr>
        <p:spPr bwMode="auto">
          <a:xfrm>
            <a:off x="4495800" y="914400"/>
            <a:ext cx="3505200" cy="448627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Young Turk Revolution of 1908</a:t>
            </a:r>
          </a:p>
          <a:p>
            <a:pPr>
              <a:spcBef>
                <a:spcPct val="50000"/>
              </a:spcBef>
            </a:pPr>
            <a:r>
              <a:rPr lang="en-US" altLang="en-US" sz="3600">
                <a:solidFill>
                  <a:srgbClr val="FFFF00"/>
                </a:solidFill>
                <a:effectLst/>
                <a:latin typeface="Benguiat Bk BT" pitchFamily="18" charset="0"/>
              </a:rPr>
              <a:t>‘Abdu’l-Bahá began His</a:t>
            </a:r>
          </a:p>
          <a:p>
            <a:pPr>
              <a:spcBef>
                <a:spcPct val="50000"/>
              </a:spcBef>
            </a:pPr>
            <a:r>
              <a:rPr lang="en-US" altLang="en-US" sz="3600">
                <a:solidFill>
                  <a:srgbClr val="FFFF00"/>
                </a:solidFill>
                <a:effectLst/>
                <a:latin typeface="Benguiat Bk BT" pitchFamily="18" charset="0"/>
              </a:rPr>
              <a:t>Western Tour 1911-1913</a:t>
            </a:r>
          </a:p>
        </p:txBody>
      </p:sp>
      <p:pic>
        <p:nvPicPr>
          <p:cNvPr id="507908" name="WESTERN TOUR TITLES.mp3">
            <a:hlinkClick r:id="" action="ppaction://media"/>
            <a:extLst>
              <a:ext uri="{FF2B5EF4-FFF2-40B4-BE49-F238E27FC236}">
                <a16:creationId xmlns:a16="http://schemas.microsoft.com/office/drawing/2014/main" id="{8774572A-7180-DBE8-A028-086AC6FB3C74}"/>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07909" name="Picture 5">
            <a:extLst>
              <a:ext uri="{FF2B5EF4-FFF2-40B4-BE49-F238E27FC236}">
                <a16:creationId xmlns:a16="http://schemas.microsoft.com/office/drawing/2014/main" id="{D1963F2D-37B8-C7E0-AB3F-48A889EC4604}"/>
              </a:ext>
            </a:extLst>
          </p:cNvPr>
          <p:cNvPicPr>
            <a:picLocks noChangeAspect="1" noChangeArrowheads="1"/>
          </p:cNvPicPr>
          <p:nvPr/>
        </p:nvPicPr>
        <p:blipFill>
          <a:blip r:embed="rId5">
            <a:lum bright="8000" contrast="24000"/>
            <a:extLst>
              <a:ext uri="{28A0092B-C50C-407E-A947-70E740481C1C}">
                <a14:useLocalDpi xmlns:a14="http://schemas.microsoft.com/office/drawing/2010/main" val="0"/>
              </a:ext>
            </a:extLst>
          </a:blip>
          <a:srcRect/>
          <a:stretch>
            <a:fillRect/>
          </a:stretch>
        </p:blipFill>
        <p:spPr bwMode="auto">
          <a:xfrm>
            <a:off x="1066800" y="152400"/>
            <a:ext cx="2879725"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7908"/>
                                        </p:tgtEl>
                                      </p:cBhvr>
                                    </p:cmd>
                                  </p:childTnLst>
                                </p:cTn>
                              </p:par>
                              <p:par>
                                <p:cTn id="7" presetID="9" presetClass="entr" presetSubtype="0" fill="hold" nodeType="withEffect">
                                  <p:stCondLst>
                                    <p:cond delay="3000"/>
                                  </p:stCondLst>
                                  <p:iterate type="wd">
                                    <p:tmPct val="100000"/>
                                  </p:iterate>
                                  <p:childTnLst>
                                    <p:set>
                                      <p:cBhvr>
                                        <p:cTn id="8" dur="1" fill="hold">
                                          <p:stCondLst>
                                            <p:cond delay="0"/>
                                          </p:stCondLst>
                                        </p:cTn>
                                        <p:tgtEl>
                                          <p:spTgt spid="507907"/>
                                        </p:tgtEl>
                                        <p:attrNameLst>
                                          <p:attrName>style.visibility</p:attrName>
                                        </p:attrNameLst>
                                      </p:cBhvr>
                                      <p:to>
                                        <p:strVal val="visible"/>
                                      </p:to>
                                    </p:set>
                                    <p:animEffect transition="in" filter="dissolve">
                                      <p:cBhvr>
                                        <p:cTn id="9" dur="300"/>
                                        <p:tgtEl>
                                          <p:spTgt spid="5079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507908"/>
                </p:tgtEl>
              </p:cMediaNode>
            </p:audio>
          </p:childTnLst>
        </p:cTn>
      </p:par>
    </p:tnLst>
    <p:bldLst>
      <p:bldP spid="50790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Text Box 3">
            <a:extLst>
              <a:ext uri="{FF2B5EF4-FFF2-40B4-BE49-F238E27FC236}">
                <a16:creationId xmlns:a16="http://schemas.microsoft.com/office/drawing/2014/main" id="{BCA132DE-593A-A420-02A6-F48CBCAD7FAD}"/>
              </a:ext>
            </a:extLst>
          </p:cNvPr>
          <p:cNvSpPr txBox="1">
            <a:spLocks noChangeArrowheads="1"/>
          </p:cNvSpPr>
          <p:nvPr/>
        </p:nvSpPr>
        <p:spPr bwMode="auto">
          <a:xfrm>
            <a:off x="3810000" y="381000"/>
            <a:ext cx="4876800" cy="54308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lgn="l">
              <a:spcBef>
                <a:spcPct val="50000"/>
              </a:spcBef>
            </a:pPr>
            <a:r>
              <a:rPr lang="en-US" altLang="en-US" sz="2800">
                <a:solidFill>
                  <a:srgbClr val="FFFF00"/>
                </a:solidFill>
                <a:effectLst/>
                <a:latin typeface="Benguiat Bk BT" pitchFamily="18" charset="0"/>
              </a:rPr>
              <a:t>Prof. Edward Granville Browne of Cambridge University who had come to the Holy Land to interview Bahá’u’lláh as part of his scholarly work as an orientalist.</a:t>
            </a:r>
          </a:p>
          <a:p>
            <a:pPr algn="l">
              <a:spcBef>
                <a:spcPct val="50000"/>
              </a:spcBef>
            </a:pPr>
            <a:r>
              <a:rPr lang="en-US" altLang="en-US" sz="2800">
                <a:solidFill>
                  <a:srgbClr val="FFFF00"/>
                </a:solidFill>
                <a:effectLst/>
                <a:latin typeface="Benguiat Bk BT" pitchFamily="18" charset="0"/>
              </a:rPr>
              <a:t>He had just come from visiting Mírzá Yahya—the Arch-Breaker of the Báb’s Covenant—in Famagusta, Cyprus.</a:t>
            </a:r>
            <a:endParaRPr lang="en-US" altLang="en-US" sz="3600">
              <a:solidFill>
                <a:schemeClr val="hlink"/>
              </a:solidFill>
              <a:effectLst/>
              <a:latin typeface="Benguiat Bk BT" pitchFamily="18" charset="0"/>
            </a:endParaRPr>
          </a:p>
        </p:txBody>
      </p:sp>
      <p:pic>
        <p:nvPicPr>
          <p:cNvPr id="9221" name="Picture 5">
            <a:extLst>
              <a:ext uri="{FF2B5EF4-FFF2-40B4-BE49-F238E27FC236}">
                <a16:creationId xmlns:a16="http://schemas.microsoft.com/office/drawing/2014/main" id="{76F50EF1-CA6D-C116-FA82-333387CCF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
            <a:ext cx="2741613" cy="6019800"/>
          </a:xfrm>
          <a:prstGeom prst="rect">
            <a:avLst/>
          </a:prstGeom>
          <a:noFill/>
          <a:extLst>
            <a:ext uri="{909E8E84-426E-40DD-AFC4-6F175D3DCCD1}">
              <a14:hiddenFill xmlns:a14="http://schemas.microsoft.com/office/drawing/2010/main">
                <a:solidFill>
                  <a:srgbClr val="FFFFFF"/>
                </a:solidFill>
              </a14:hiddenFill>
            </a:ext>
          </a:extLst>
        </p:spPr>
      </p:pic>
      <p:sp>
        <p:nvSpPr>
          <p:cNvPr id="9222" name="Rectangle 6">
            <a:extLst>
              <a:ext uri="{FF2B5EF4-FFF2-40B4-BE49-F238E27FC236}">
                <a16:creationId xmlns:a16="http://schemas.microsoft.com/office/drawing/2014/main" id="{07645EA0-5488-D484-43DB-3A19F8C20F19}"/>
              </a:ext>
            </a:extLst>
          </p:cNvPr>
          <p:cNvSpPr>
            <a:spLocks noChangeArrowheads="1"/>
          </p:cNvSpPr>
          <p:nvPr/>
        </p:nvSpPr>
        <p:spPr bwMode="auto">
          <a:xfrm>
            <a:off x="0" y="0"/>
            <a:ext cx="9144000" cy="6858000"/>
          </a:xfrm>
          <a:prstGeom prst="rect">
            <a:avLst/>
          </a:prstGeom>
          <a:noFill/>
          <a:ln w="1809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227" name="BROWNE INTERVIEW MP3 talk.mp3">
            <a:hlinkClick r:id="" action="ppaction://media"/>
            <a:extLst>
              <a:ext uri="{FF2B5EF4-FFF2-40B4-BE49-F238E27FC236}">
                <a16:creationId xmlns:a16="http://schemas.microsoft.com/office/drawing/2014/main" id="{8DBBA3B6-83F0-7997-8726-0186E9BF7D1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227"/>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9219"/>
                                        </p:tgtEl>
                                        <p:attrNameLst>
                                          <p:attrName>style.visibility</p:attrName>
                                        </p:attrNameLst>
                                      </p:cBhvr>
                                      <p:to>
                                        <p:strVal val="visible"/>
                                      </p:to>
                                    </p:set>
                                    <p:animEffect transition="in" filter="dissolve">
                                      <p:cBhvr>
                                        <p:cTn id="9" dur="3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9227"/>
                </p:tgtEl>
              </p:cMediaNode>
            </p:audio>
          </p:childTnLst>
        </p:cTn>
      </p:par>
    </p:tnLst>
    <p:bldLst>
      <p:bldP spid="9219"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3350" name="Picture 6">
            <a:extLst>
              <a:ext uri="{FF2B5EF4-FFF2-40B4-BE49-F238E27FC236}">
                <a16:creationId xmlns:a16="http://schemas.microsoft.com/office/drawing/2014/main" id="{476221CD-D0DD-6345-7D0E-15F88F19C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696200" cy="6210300"/>
          </a:xfrm>
          <a:prstGeom prst="rect">
            <a:avLst/>
          </a:prstGeom>
          <a:noFill/>
          <a:extLst>
            <a:ext uri="{909E8E84-426E-40DD-AFC4-6F175D3DCCD1}">
              <a14:hiddenFill xmlns:a14="http://schemas.microsoft.com/office/drawing/2010/main">
                <a:solidFill>
                  <a:srgbClr val="FFFFFF"/>
                </a:solidFill>
              </a14:hiddenFill>
            </a:ext>
          </a:extLst>
        </p:spPr>
      </p:pic>
      <p:sp>
        <p:nvSpPr>
          <p:cNvPr id="313347" name="Text Box 3">
            <a:extLst>
              <a:ext uri="{FF2B5EF4-FFF2-40B4-BE49-F238E27FC236}">
                <a16:creationId xmlns:a16="http://schemas.microsoft.com/office/drawing/2014/main" id="{7E989F96-A6E5-9587-3045-FDE4F32CC727}"/>
              </a:ext>
            </a:extLst>
          </p:cNvPr>
          <p:cNvSpPr txBox="1">
            <a:spLocks noChangeArrowheads="1"/>
          </p:cNvSpPr>
          <p:nvPr/>
        </p:nvSpPr>
        <p:spPr bwMode="auto">
          <a:xfrm>
            <a:off x="4267200" y="1447800"/>
            <a:ext cx="4495800" cy="35941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400">
                <a:solidFill>
                  <a:srgbClr val="FFFF00"/>
                </a:solidFill>
                <a:effectLst/>
                <a:latin typeface="Benguiat Bk BT" pitchFamily="18" charset="0"/>
              </a:rPr>
              <a:t>‘Abdu’l-Bahá’s</a:t>
            </a:r>
          </a:p>
          <a:p>
            <a:pPr>
              <a:spcBef>
                <a:spcPct val="50000"/>
              </a:spcBef>
            </a:pPr>
            <a:r>
              <a:rPr lang="en-US" altLang="en-US" sz="3600">
                <a:solidFill>
                  <a:srgbClr val="FFFF00"/>
                </a:solidFill>
                <a:effectLst/>
                <a:latin typeface="Benguiat Bk BT" pitchFamily="18" charset="0"/>
              </a:rPr>
              <a:t>Visit to America</a:t>
            </a:r>
          </a:p>
          <a:p>
            <a:pPr>
              <a:spcBef>
                <a:spcPct val="50000"/>
              </a:spcBef>
            </a:pPr>
            <a:r>
              <a:rPr lang="en-US" altLang="en-US" sz="2400">
                <a:solidFill>
                  <a:srgbClr val="FFFF00"/>
                </a:solidFill>
                <a:effectLst/>
                <a:latin typeface="Benguiat Bk BT" pitchFamily="18" charset="0"/>
              </a:rPr>
              <a:t>April – December 1912</a:t>
            </a:r>
          </a:p>
          <a:p>
            <a:pPr>
              <a:spcBef>
                <a:spcPct val="50000"/>
              </a:spcBef>
            </a:pPr>
            <a:endParaRPr lang="en-US" altLang="en-US" sz="2400">
              <a:solidFill>
                <a:srgbClr val="FFFF00"/>
              </a:solidFill>
              <a:effectLst/>
              <a:latin typeface="Benguiat Bk BT" pitchFamily="18" charset="0"/>
            </a:endParaRPr>
          </a:p>
          <a:p>
            <a:pPr>
              <a:spcBef>
                <a:spcPct val="50000"/>
              </a:spcBef>
            </a:pPr>
            <a:r>
              <a:rPr lang="en-US" altLang="en-US" sz="2400">
                <a:solidFill>
                  <a:srgbClr val="FFFF00"/>
                </a:solidFill>
                <a:effectLst/>
                <a:latin typeface="Benguiat Bk BT" pitchFamily="18" charset="0"/>
              </a:rPr>
              <a:t>A FEW VIGNETTES OF HIS SOJOURN IN AMERICA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iterate type="wd">
                                    <p:tmPct val="100000"/>
                                  </p:iterate>
                                  <p:childTnLst>
                                    <p:set>
                                      <p:cBhvr>
                                        <p:cTn id="6" dur="1" fill="hold">
                                          <p:stCondLst>
                                            <p:cond delay="0"/>
                                          </p:stCondLst>
                                        </p:cTn>
                                        <p:tgtEl>
                                          <p:spTgt spid="313347"/>
                                        </p:tgtEl>
                                        <p:attrNameLst>
                                          <p:attrName>style.visibility</p:attrName>
                                        </p:attrNameLst>
                                      </p:cBhvr>
                                      <p:to>
                                        <p:strVal val="visible"/>
                                      </p:to>
                                    </p:set>
                                    <p:anim calcmode="lin" valueType="num">
                                      <p:cBhvr>
                                        <p:cTn id="7" dur="300" fill="hold"/>
                                        <p:tgtEl>
                                          <p:spTgt spid="313347"/>
                                        </p:tgtEl>
                                        <p:attrNameLst>
                                          <p:attrName>ppt_w</p:attrName>
                                        </p:attrNameLst>
                                      </p:cBhvr>
                                      <p:tavLst>
                                        <p:tav tm="0">
                                          <p:val>
                                            <p:strVal val="4*#ppt_w"/>
                                          </p:val>
                                        </p:tav>
                                        <p:tav tm="100000">
                                          <p:val>
                                            <p:strVal val="#ppt_w"/>
                                          </p:val>
                                        </p:tav>
                                      </p:tavLst>
                                    </p:anim>
                                    <p:anim calcmode="lin" valueType="num">
                                      <p:cBhvr>
                                        <p:cTn id="8" dur="300" fill="hold"/>
                                        <p:tgtEl>
                                          <p:spTgt spid="31334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Text Box 2">
            <a:extLst>
              <a:ext uri="{FF2B5EF4-FFF2-40B4-BE49-F238E27FC236}">
                <a16:creationId xmlns:a16="http://schemas.microsoft.com/office/drawing/2014/main" id="{3FF5E8F5-E250-3A4F-CEF4-B5B62D2E6181}"/>
              </a:ext>
            </a:extLst>
          </p:cNvPr>
          <p:cNvSpPr txBox="1">
            <a:spLocks noChangeArrowheads="1"/>
          </p:cNvSpPr>
          <p:nvPr/>
        </p:nvSpPr>
        <p:spPr bwMode="auto">
          <a:xfrm>
            <a:off x="1219200" y="1143000"/>
            <a:ext cx="70104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800" b="0">
                <a:effectLst/>
                <a:latin typeface="Tiranti Solid LET" pitchFamily="2" charset="0"/>
              </a:rPr>
              <a:t>The Apostles of Bahá’u’lláh</a:t>
            </a:r>
          </a:p>
        </p:txBody>
      </p:sp>
      <p:pic>
        <p:nvPicPr>
          <p:cNvPr id="502787" name="Picture 3">
            <a:extLst>
              <a:ext uri="{FF2B5EF4-FFF2-40B4-BE49-F238E27FC236}">
                <a16:creationId xmlns:a16="http://schemas.microsoft.com/office/drawing/2014/main" id="{1FE97D3B-CDAF-6DE9-A504-11F006C9B7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6067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02788" name="medal struck talk.mp3">
            <a:hlinkClick r:id="" action="ppaction://media"/>
            <a:extLst>
              <a:ext uri="{FF2B5EF4-FFF2-40B4-BE49-F238E27FC236}">
                <a16:creationId xmlns:a16="http://schemas.microsoft.com/office/drawing/2014/main" id="{C7A312B7-4BC1-3B43-C194-AA1C8A120E6C}"/>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0"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27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7" fill="hold" display="0">
                  <p:stCondLst>
                    <p:cond delay="indefinite"/>
                  </p:stCondLst>
                  <p:endCondLst>
                    <p:cond evt="onPrev" delay="0">
                      <p:tgtEl>
                        <p:sldTgt/>
                      </p:tgtEl>
                    </p:cond>
                    <p:cond evt="onStopAudio" delay="0">
                      <p:tgtEl>
                        <p:sldTgt/>
                      </p:tgtEl>
                    </p:cond>
                  </p:endCondLst>
                </p:cTn>
                <p:tgtEl>
                  <p:spTgt spid="502788"/>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7426" name="Picture 2">
            <a:extLst>
              <a:ext uri="{FF2B5EF4-FFF2-40B4-BE49-F238E27FC236}">
                <a16:creationId xmlns:a16="http://schemas.microsoft.com/office/drawing/2014/main" id="{FEED8E9D-C880-8EC5-9344-4B3AF996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5850"/>
            <a:ext cx="91440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87427" name="Text Box 3">
            <a:extLst>
              <a:ext uri="{FF2B5EF4-FFF2-40B4-BE49-F238E27FC236}">
                <a16:creationId xmlns:a16="http://schemas.microsoft.com/office/drawing/2014/main" id="{42D9E9C6-4E38-E087-8241-8A865C0959C3}"/>
              </a:ext>
            </a:extLst>
          </p:cNvPr>
          <p:cNvSpPr txBox="1">
            <a:spLocks noChangeArrowheads="1"/>
          </p:cNvSpPr>
          <p:nvPr/>
        </p:nvSpPr>
        <p:spPr bwMode="auto">
          <a:xfrm>
            <a:off x="0" y="304800"/>
            <a:ext cx="91440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ABDU’L-BAHÁ</a:t>
            </a:r>
            <a:r>
              <a:rPr lang="en-US" altLang="en-US" sz="2400">
                <a:solidFill>
                  <a:srgbClr val="FFFF00"/>
                </a:solidFill>
                <a:effectLst/>
                <a:latin typeface="Benguiat Bk BT" pitchFamily="18" charset="0"/>
              </a:rPr>
              <a:t> </a:t>
            </a:r>
            <a:r>
              <a:rPr lang="en-US" altLang="en-US" sz="2800">
                <a:solidFill>
                  <a:srgbClr val="FFFF00"/>
                </a:solidFill>
                <a:effectLst/>
                <a:latin typeface="Benguiat Bk BT" pitchFamily="18" charset="0"/>
              </a:rPr>
              <a:t>ARRIVED 11 APRIL 1912</a:t>
            </a:r>
          </a:p>
        </p:txBody>
      </p:sp>
      <p:pic>
        <p:nvPicPr>
          <p:cNvPr id="487428" name="CEDERIC TALK.mp3">
            <a:hlinkClick r:id="" action="ppaction://media"/>
            <a:extLst>
              <a:ext uri="{FF2B5EF4-FFF2-40B4-BE49-F238E27FC236}">
                <a16:creationId xmlns:a16="http://schemas.microsoft.com/office/drawing/2014/main" id="{CA0E53B7-6A5C-C258-0A8F-DF6CD6E03A3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752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87428"/>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87427"/>
                                        </p:tgtEl>
                                        <p:attrNameLst>
                                          <p:attrName>style.visibility</p:attrName>
                                        </p:attrNameLst>
                                      </p:cBhvr>
                                      <p:to>
                                        <p:strVal val="visible"/>
                                      </p:to>
                                    </p:set>
                                    <p:animEffect transition="in" filter="dissolve">
                                      <p:cBhvr>
                                        <p:cTn id="9" dur="300"/>
                                        <p:tgtEl>
                                          <p:spTgt spid="4874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87428"/>
                </p:tgtEl>
              </p:cMediaNode>
            </p:audio>
          </p:childTnLst>
        </p:cTn>
      </p:par>
    </p:tnLst>
    <p:bldLst>
      <p:bldP spid="48742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780F1AE4-9E07-C64E-DF7D-2AF0825D4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048000"/>
            <a:ext cx="2613025" cy="3657600"/>
          </a:xfrm>
          <a:prstGeom prst="rect">
            <a:avLst/>
          </a:prstGeom>
          <a:noFill/>
          <a:extLst>
            <a:ext uri="{909E8E84-426E-40DD-AFC4-6F175D3DCCD1}">
              <a14:hiddenFill xmlns:a14="http://schemas.microsoft.com/office/drawing/2010/main">
                <a:solidFill>
                  <a:srgbClr val="FFFFFF"/>
                </a:solidFill>
              </a14:hiddenFill>
            </a:ext>
          </a:extLst>
        </p:spPr>
      </p:pic>
      <p:sp>
        <p:nvSpPr>
          <p:cNvPr id="505859" name="Text Box 3">
            <a:extLst>
              <a:ext uri="{FF2B5EF4-FFF2-40B4-BE49-F238E27FC236}">
                <a16:creationId xmlns:a16="http://schemas.microsoft.com/office/drawing/2014/main" id="{4DEDC7F1-4374-0A4E-7DDF-FCBB5923A45D}"/>
              </a:ext>
            </a:extLst>
          </p:cNvPr>
          <p:cNvSpPr txBox="1">
            <a:spLocks noChangeArrowheads="1"/>
          </p:cNvSpPr>
          <p:nvPr/>
        </p:nvSpPr>
        <p:spPr bwMode="auto">
          <a:xfrm>
            <a:off x="5943600" y="381000"/>
            <a:ext cx="2971800" cy="4965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Martha Root arranged a public meeting at the Hotel Schenley in Pittsburgh where 400 heard Him speak!</a:t>
            </a:r>
          </a:p>
        </p:txBody>
      </p:sp>
      <p:pic>
        <p:nvPicPr>
          <p:cNvPr id="505861" name="ROOT HOTEL TALK.mp3">
            <a:hlinkClick r:id="" action="ppaction://media"/>
            <a:extLst>
              <a:ext uri="{FF2B5EF4-FFF2-40B4-BE49-F238E27FC236}">
                <a16:creationId xmlns:a16="http://schemas.microsoft.com/office/drawing/2014/main" id="{D2480824-7BDD-2D67-6F7E-F887E1885AD2}"/>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05862" name="Picture 6">
            <a:extLst>
              <a:ext uri="{FF2B5EF4-FFF2-40B4-BE49-F238E27FC236}">
                <a16:creationId xmlns:a16="http://schemas.microsoft.com/office/drawing/2014/main" id="{0E479900-B058-2D70-A381-4E94E0100517}"/>
              </a:ext>
            </a:extLst>
          </p:cNvPr>
          <p:cNvPicPr>
            <a:picLocks noChangeAspect="1" noChangeArrowheads="1"/>
          </p:cNvPicPr>
          <p:nvPr/>
        </p:nvPicPr>
        <p:blipFill>
          <a:blip r:embed="rId6">
            <a:lum bright="-14000" contrast="26000"/>
            <a:extLst>
              <a:ext uri="{28A0092B-C50C-407E-A947-70E740481C1C}">
                <a14:useLocalDpi xmlns:a14="http://schemas.microsoft.com/office/drawing/2010/main" val="0"/>
              </a:ext>
            </a:extLst>
          </a:blip>
          <a:srcRect/>
          <a:stretch>
            <a:fillRect/>
          </a:stretch>
        </p:blipFill>
        <p:spPr bwMode="auto">
          <a:xfrm>
            <a:off x="457200" y="304800"/>
            <a:ext cx="34671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0" name="Text Box 4">
            <a:extLst>
              <a:ext uri="{FF2B5EF4-FFF2-40B4-BE49-F238E27FC236}">
                <a16:creationId xmlns:a16="http://schemas.microsoft.com/office/drawing/2014/main" id="{F38C5889-C0FE-E3A6-4E83-E36B8809CEA2}"/>
              </a:ext>
            </a:extLst>
          </p:cNvPr>
          <p:cNvSpPr txBox="1">
            <a:spLocks noChangeArrowheads="1"/>
          </p:cNvSpPr>
          <p:nvPr/>
        </p:nvSpPr>
        <p:spPr bwMode="auto">
          <a:xfrm>
            <a:off x="228600" y="5791200"/>
            <a:ext cx="3733800" cy="5191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7 May 1912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5861"/>
                                        </p:tgtEl>
                                      </p:cBhvr>
                                    </p:cmd>
                                  </p:childTnLst>
                                </p:cTn>
                              </p:par>
                              <p:par>
                                <p:cTn id="7" presetID="9" presetClass="entr" presetSubtype="0" fill="hold" nodeType="withEffect">
                                  <p:stCondLst>
                                    <p:cond delay="3000"/>
                                  </p:stCondLst>
                                  <p:childTnLst>
                                    <p:set>
                                      <p:cBhvr>
                                        <p:cTn id="8" dur="1" fill="hold">
                                          <p:stCondLst>
                                            <p:cond delay="0"/>
                                          </p:stCondLst>
                                        </p:cTn>
                                        <p:tgtEl>
                                          <p:spTgt spid="505859"/>
                                        </p:tgtEl>
                                        <p:attrNameLst>
                                          <p:attrName>style.visibility</p:attrName>
                                        </p:attrNameLst>
                                      </p:cBhvr>
                                      <p:to>
                                        <p:strVal val="visible"/>
                                      </p:to>
                                    </p:set>
                                    <p:animEffect transition="in" filter="dissolve">
                                      <p:cBhvr>
                                        <p:cTn id="9" dur="500"/>
                                        <p:tgtEl>
                                          <p:spTgt spid="5058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505861"/>
                </p:tgtEl>
              </p:cMediaNode>
            </p:audio>
          </p:childTnLst>
        </p:cTn>
      </p:par>
    </p:tnLst>
    <p:bldLst>
      <p:bldP spid="505859"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14" name="Text Box 2">
            <a:extLst>
              <a:ext uri="{FF2B5EF4-FFF2-40B4-BE49-F238E27FC236}">
                <a16:creationId xmlns:a16="http://schemas.microsoft.com/office/drawing/2014/main" id="{B5926148-4348-3F5C-DBD7-ABD496A7E487}"/>
              </a:ext>
            </a:extLst>
          </p:cNvPr>
          <p:cNvSpPr txBox="1">
            <a:spLocks noChangeArrowheads="1"/>
          </p:cNvSpPr>
          <p:nvPr/>
        </p:nvSpPr>
        <p:spPr bwMode="auto">
          <a:xfrm>
            <a:off x="5334000" y="533400"/>
            <a:ext cx="3581400" cy="4359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Single Tax Movement asked the Master for a message for their members.</a:t>
            </a:r>
            <a:endParaRPr lang="en-US" altLang="en-US" sz="4400">
              <a:solidFill>
                <a:srgbClr val="FFFF00"/>
              </a:solidFill>
              <a:effectLst/>
              <a:latin typeface="Benguiat Bk BT" pitchFamily="18" charset="0"/>
            </a:endParaRPr>
          </a:p>
        </p:txBody>
      </p:sp>
      <p:pic>
        <p:nvPicPr>
          <p:cNvPr id="525315" name="Picture 3">
            <a:extLst>
              <a:ext uri="{FF2B5EF4-FFF2-40B4-BE49-F238E27FC236}">
                <a16:creationId xmlns:a16="http://schemas.microsoft.com/office/drawing/2014/main" id="{6C585B82-90B3-7A62-3018-1CA2792C7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42" b="2913"/>
          <a:stretch>
            <a:fillRect/>
          </a:stretch>
        </p:blipFill>
        <p:spPr bwMode="auto">
          <a:xfrm>
            <a:off x="152400" y="152400"/>
            <a:ext cx="5000625" cy="6477000"/>
          </a:xfrm>
          <a:prstGeom prst="rect">
            <a:avLst/>
          </a:prstGeom>
          <a:noFill/>
          <a:extLst>
            <a:ext uri="{909E8E84-426E-40DD-AFC4-6F175D3DCCD1}">
              <a14:hiddenFill xmlns:a14="http://schemas.microsoft.com/office/drawing/2010/main">
                <a:solidFill>
                  <a:srgbClr val="FFFFFF"/>
                </a:solidFill>
              </a14:hiddenFill>
            </a:ext>
          </a:extLst>
        </p:spPr>
      </p:pic>
      <p:pic>
        <p:nvPicPr>
          <p:cNvPr id="525316" name="SINGLE TAX TALK 15 MP3.mp3">
            <a:hlinkClick r:id="" action="ppaction://media"/>
            <a:extLst>
              <a:ext uri="{FF2B5EF4-FFF2-40B4-BE49-F238E27FC236}">
                <a16:creationId xmlns:a16="http://schemas.microsoft.com/office/drawing/2014/main" id="{EA4E23C5-D3BE-131C-E2A7-FE616A409FB3}"/>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5316"/>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525314"/>
                                        </p:tgtEl>
                                        <p:attrNameLst>
                                          <p:attrName>style.visibility</p:attrName>
                                        </p:attrNameLst>
                                      </p:cBhvr>
                                      <p:to>
                                        <p:strVal val="visible"/>
                                      </p:to>
                                    </p:set>
                                    <p:animEffect transition="in" filter="dissolve">
                                      <p:cBhvr>
                                        <p:cTn id="9" dur="300"/>
                                        <p:tgtEl>
                                          <p:spTgt spid="525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525316"/>
                </p:tgtEl>
              </p:cMediaNode>
            </p:audio>
          </p:childTnLst>
        </p:cTn>
      </p:par>
    </p:tnLst>
    <p:bldLst>
      <p:bldP spid="525314"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4834" name="Picture 2">
            <a:extLst>
              <a:ext uri="{FF2B5EF4-FFF2-40B4-BE49-F238E27FC236}">
                <a16:creationId xmlns:a16="http://schemas.microsoft.com/office/drawing/2014/main" id="{8BAC4FEE-2081-6DF4-E7E1-3B39BB39D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121400"/>
          </a:xfrm>
          <a:prstGeom prst="rect">
            <a:avLst/>
          </a:prstGeom>
          <a:noFill/>
          <a:extLst>
            <a:ext uri="{909E8E84-426E-40DD-AFC4-6F175D3DCCD1}">
              <a14:hiddenFill xmlns:a14="http://schemas.microsoft.com/office/drawing/2010/main">
                <a:solidFill>
                  <a:srgbClr val="FFFFFF"/>
                </a:solidFill>
              </a14:hiddenFill>
            </a:ext>
          </a:extLst>
        </p:spPr>
      </p:pic>
      <p:sp>
        <p:nvSpPr>
          <p:cNvPr id="504835" name="Text Box 3">
            <a:extLst>
              <a:ext uri="{FF2B5EF4-FFF2-40B4-BE49-F238E27FC236}">
                <a16:creationId xmlns:a16="http://schemas.microsoft.com/office/drawing/2014/main" id="{ECEBF872-908B-D5C1-6CB0-5F91691B10D1}"/>
              </a:ext>
            </a:extLst>
          </p:cNvPr>
          <p:cNvSpPr txBox="1">
            <a:spLocks noChangeArrowheads="1"/>
          </p:cNvSpPr>
          <p:nvPr/>
        </p:nvSpPr>
        <p:spPr bwMode="auto">
          <a:xfrm>
            <a:off x="0" y="6216650"/>
            <a:ext cx="91440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‘Abdu’l-Bahá &amp; Sarah Jane Farmer - 1912</a:t>
            </a:r>
          </a:p>
        </p:txBody>
      </p:sp>
      <p:pic>
        <p:nvPicPr>
          <p:cNvPr id="504836" name="GRN ACRE TALK.mp3">
            <a:hlinkClick r:id="" action="ppaction://media"/>
            <a:extLst>
              <a:ext uri="{FF2B5EF4-FFF2-40B4-BE49-F238E27FC236}">
                <a16:creationId xmlns:a16="http://schemas.microsoft.com/office/drawing/2014/main" id="{1776E57A-7571-C654-CC8B-3C6675189022}"/>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04837" name="Picture 5">
            <a:extLst>
              <a:ext uri="{FF2B5EF4-FFF2-40B4-BE49-F238E27FC236}">
                <a16:creationId xmlns:a16="http://schemas.microsoft.com/office/drawing/2014/main" id="{2A5E64C2-4459-B7DF-16D4-11E741FB3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505200"/>
            <a:ext cx="1625600"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53" fill="hold"/>
                                        <p:tgtEl>
                                          <p:spTgt spid="504836"/>
                                        </p:tgtEl>
                                      </p:cBhvr>
                                    </p:cmd>
                                  </p:childTnLst>
                                </p:cTn>
                              </p:par>
                            </p:childTnLst>
                          </p:cTn>
                        </p:par>
                        <p:par>
                          <p:cTn id="7" fill="hold" nodeType="afterGroup">
                            <p:stCondLst>
                              <p:cond delay="6453"/>
                            </p:stCondLst>
                            <p:childTnLst>
                              <p:par>
                                <p:cTn id="8" presetID="9" presetClass="entr" presetSubtype="0" fill="hold" nodeType="afterEffect">
                                  <p:stCondLst>
                                    <p:cond delay="2000"/>
                                  </p:stCondLst>
                                  <p:childTnLst>
                                    <p:set>
                                      <p:cBhvr>
                                        <p:cTn id="9" dur="1" fill="hold">
                                          <p:stCondLst>
                                            <p:cond delay="0"/>
                                          </p:stCondLst>
                                        </p:cTn>
                                        <p:tgtEl>
                                          <p:spTgt spid="504835"/>
                                        </p:tgtEl>
                                        <p:attrNameLst>
                                          <p:attrName>style.visibility</p:attrName>
                                        </p:attrNameLst>
                                      </p:cBhvr>
                                      <p:to>
                                        <p:strVal val="visible"/>
                                      </p:to>
                                    </p:set>
                                    <p:animEffect transition="in" filter="dissolve">
                                      <p:cBhvr>
                                        <p:cTn id="10" dur="500"/>
                                        <p:tgtEl>
                                          <p:spTgt spid="5048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Next" delay="0">
                      <p:tgtEl>
                        <p:sldTgt/>
                      </p:tgtEl>
                    </p:cond>
                    <p:cond evt="onPrev" delay="0">
                      <p:tgtEl>
                        <p:sldTgt/>
                      </p:tgtEl>
                    </p:cond>
                    <p:cond evt="onStopAudio" delay="0">
                      <p:tgtEl>
                        <p:sldTgt/>
                      </p:tgtEl>
                    </p:cond>
                  </p:endCondLst>
                </p:cTn>
                <p:tgtEl>
                  <p:spTgt spid="504836"/>
                </p:tgtEl>
              </p:cMediaNode>
            </p:audio>
          </p:childTnLst>
        </p:cTn>
      </p:par>
    </p:tnLst>
    <p:bldLst>
      <p:bldP spid="504835"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7193" name="Picture 9">
            <a:extLst>
              <a:ext uri="{FF2B5EF4-FFF2-40B4-BE49-F238E27FC236}">
                <a16:creationId xmlns:a16="http://schemas.microsoft.com/office/drawing/2014/main" id="{DB3B9412-854F-F0C1-E0E5-218A5E20F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457200"/>
            <a:ext cx="4738687" cy="6057900"/>
          </a:xfrm>
          <a:prstGeom prst="rect">
            <a:avLst/>
          </a:prstGeom>
          <a:noFill/>
          <a:extLst>
            <a:ext uri="{909E8E84-426E-40DD-AFC4-6F175D3DCCD1}">
              <a14:hiddenFill xmlns:a14="http://schemas.microsoft.com/office/drawing/2010/main">
                <a:solidFill>
                  <a:srgbClr val="FFFFFF"/>
                </a:solidFill>
              </a14:hiddenFill>
            </a:ext>
          </a:extLst>
        </p:spPr>
      </p:pic>
      <p:sp>
        <p:nvSpPr>
          <p:cNvPr id="477186" name="Text Box 2">
            <a:extLst>
              <a:ext uri="{FF2B5EF4-FFF2-40B4-BE49-F238E27FC236}">
                <a16:creationId xmlns:a16="http://schemas.microsoft.com/office/drawing/2014/main" id="{4E1843B6-5256-84DB-A100-A866A4057720}"/>
              </a:ext>
            </a:extLst>
          </p:cNvPr>
          <p:cNvSpPr txBox="1">
            <a:spLocks noChangeArrowheads="1"/>
          </p:cNvSpPr>
          <p:nvPr/>
        </p:nvSpPr>
        <p:spPr bwMode="auto">
          <a:xfrm>
            <a:off x="3505200" y="1295400"/>
            <a:ext cx="5105400" cy="4114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THE APPOINTMENT</a:t>
            </a:r>
          </a:p>
          <a:p>
            <a:pPr>
              <a:spcBef>
                <a:spcPct val="50000"/>
              </a:spcBef>
            </a:pPr>
            <a:r>
              <a:rPr lang="en-US" altLang="en-US" sz="3200">
                <a:solidFill>
                  <a:srgbClr val="FFFF00"/>
                </a:solidFill>
                <a:effectLst/>
                <a:latin typeface="Benguiat Bk BT" pitchFamily="18" charset="0"/>
              </a:rPr>
              <a:t>of the</a:t>
            </a:r>
          </a:p>
          <a:p>
            <a:pPr>
              <a:spcBef>
                <a:spcPct val="50000"/>
              </a:spcBef>
            </a:pPr>
            <a:r>
              <a:rPr lang="en-US" altLang="en-US" sz="4400">
                <a:solidFill>
                  <a:srgbClr val="FFFF00"/>
                </a:solidFill>
                <a:effectLst/>
                <a:latin typeface="Benguiat Bk BT" pitchFamily="18" charset="0"/>
              </a:rPr>
              <a:t>HERALD</a:t>
            </a:r>
          </a:p>
          <a:p>
            <a:pPr>
              <a:spcBef>
                <a:spcPct val="50000"/>
              </a:spcBef>
            </a:pPr>
            <a:r>
              <a:rPr lang="en-US" altLang="en-US" sz="3200">
                <a:solidFill>
                  <a:srgbClr val="FFFF00"/>
                </a:solidFill>
                <a:effectLst/>
                <a:latin typeface="Benguiat Bk BT" pitchFamily="18" charset="0"/>
              </a:rPr>
              <a:t>of the</a:t>
            </a:r>
            <a:endParaRPr lang="en-US" altLang="en-US" sz="4400">
              <a:solidFill>
                <a:srgbClr val="FFFF00"/>
              </a:solidFill>
              <a:effectLst/>
              <a:latin typeface="Benguiat Bk BT" pitchFamily="18" charset="0"/>
            </a:endParaRPr>
          </a:p>
          <a:p>
            <a:pPr>
              <a:spcBef>
                <a:spcPct val="50000"/>
              </a:spcBef>
            </a:pPr>
            <a:r>
              <a:rPr lang="en-US" altLang="en-US" sz="4400">
                <a:solidFill>
                  <a:srgbClr val="FFFF00"/>
                </a:solidFill>
                <a:effectLst/>
                <a:latin typeface="Benguiat Bk BT" pitchFamily="18" charset="0"/>
              </a:rPr>
              <a:t>COVENANT</a:t>
            </a:r>
          </a:p>
        </p:txBody>
      </p:sp>
      <p:pic>
        <p:nvPicPr>
          <p:cNvPr id="477189" name="Picture 5">
            <a:extLst>
              <a:ext uri="{FF2B5EF4-FFF2-40B4-BE49-F238E27FC236}">
                <a16:creationId xmlns:a16="http://schemas.microsoft.com/office/drawing/2014/main" id="{B9B64838-DA1C-7B46-9D22-27D8F7E92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46" t="5569" r="4546" b="84081"/>
          <a:stretch>
            <a:fillRect/>
          </a:stretch>
        </p:blipFill>
        <p:spPr bwMode="auto">
          <a:xfrm>
            <a:off x="152400" y="59436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77190" name="Picture 6">
            <a:extLst>
              <a:ext uri="{FF2B5EF4-FFF2-40B4-BE49-F238E27FC236}">
                <a16:creationId xmlns:a16="http://schemas.microsoft.com/office/drawing/2014/main" id="{BEE456B5-8831-4A30-95CA-C49A2D8A7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46" t="5569" r="4546" b="84081"/>
          <a:stretch>
            <a:fillRect/>
          </a:stretch>
        </p:blipFill>
        <p:spPr bwMode="auto">
          <a:xfrm>
            <a:off x="152400" y="152400"/>
            <a:ext cx="8839200" cy="777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77186"/>
                                        </p:tgtEl>
                                        <p:attrNameLst>
                                          <p:attrName>style.visibility</p:attrName>
                                        </p:attrNameLst>
                                      </p:cBhvr>
                                      <p:to>
                                        <p:strVal val="visible"/>
                                      </p:to>
                                    </p:set>
                                    <p:animEffect transition="in" filter="dissolve">
                                      <p:cBhvr>
                                        <p:cTn id="7" dur="300"/>
                                        <p:tgtEl>
                                          <p:spTgt spid="477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6" grpId="0"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5139" name="Text Box 3">
            <a:extLst>
              <a:ext uri="{FF2B5EF4-FFF2-40B4-BE49-F238E27FC236}">
                <a16:creationId xmlns:a16="http://schemas.microsoft.com/office/drawing/2014/main" id="{C5F597A8-44F1-1912-F5FF-BA9B6E625E8C}"/>
              </a:ext>
            </a:extLst>
          </p:cNvPr>
          <p:cNvSpPr txBox="1">
            <a:spLocks noChangeArrowheads="1"/>
          </p:cNvSpPr>
          <p:nvPr/>
        </p:nvSpPr>
        <p:spPr bwMode="auto">
          <a:xfrm>
            <a:off x="4648200" y="838200"/>
            <a:ext cx="4191000" cy="4111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400">
                <a:solidFill>
                  <a:srgbClr val="FFFF00"/>
                </a:solidFill>
                <a:effectLst/>
                <a:latin typeface="Benguiat Bk BT" pitchFamily="18" charset="0"/>
              </a:rPr>
              <a:t>The Master in Juliet Thompson’s studio with Lua on 5 July 1912</a:t>
            </a:r>
            <a:endParaRPr lang="en-US" altLang="en-US" sz="2400">
              <a:solidFill>
                <a:srgbClr val="FFFF00"/>
              </a:solidFill>
              <a:effectLst/>
              <a:latin typeface="Benguiat Bk BT" pitchFamily="18" charset="0"/>
            </a:endParaRPr>
          </a:p>
        </p:txBody>
      </p:sp>
      <p:pic>
        <p:nvPicPr>
          <p:cNvPr id="475140" name="Picture 4">
            <a:extLst>
              <a:ext uri="{FF2B5EF4-FFF2-40B4-BE49-F238E27FC236}">
                <a16:creationId xmlns:a16="http://schemas.microsoft.com/office/drawing/2014/main" id="{6DDCF040-DA06-65F9-E8DB-26FD98EE3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39" t="3703"/>
          <a:stretch>
            <a:fillRect/>
          </a:stretch>
        </p:blipFill>
        <p:spPr bwMode="auto">
          <a:xfrm>
            <a:off x="228600" y="228600"/>
            <a:ext cx="4327525" cy="6096000"/>
          </a:xfrm>
          <a:prstGeom prst="rect">
            <a:avLst/>
          </a:prstGeom>
          <a:noFill/>
          <a:extLst>
            <a:ext uri="{909E8E84-426E-40DD-AFC4-6F175D3DCCD1}">
              <a14:hiddenFill xmlns:a14="http://schemas.microsoft.com/office/drawing/2010/main">
                <a:solidFill>
                  <a:srgbClr val="FFFFFF"/>
                </a:solidFill>
              </a14:hiddenFill>
            </a:ext>
          </a:extLst>
        </p:spPr>
      </p:pic>
      <p:sp>
        <p:nvSpPr>
          <p:cNvPr id="475141" name="Text Box 5">
            <a:extLst>
              <a:ext uri="{FF2B5EF4-FFF2-40B4-BE49-F238E27FC236}">
                <a16:creationId xmlns:a16="http://schemas.microsoft.com/office/drawing/2014/main" id="{E5022931-B928-74E3-3AB5-3919FF25655E}"/>
              </a:ext>
            </a:extLst>
          </p:cNvPr>
          <p:cNvSpPr txBox="1">
            <a:spLocks noChangeArrowheads="1"/>
          </p:cNvSpPr>
          <p:nvPr/>
        </p:nvSpPr>
        <p:spPr bwMode="auto">
          <a:xfrm>
            <a:off x="228600" y="5791200"/>
            <a:ext cx="4267200" cy="9461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Juliet Thompson 1873-1956</a:t>
            </a:r>
            <a:endParaRPr lang="en-US" altLang="en-US" sz="2800">
              <a:solidFill>
                <a:schemeClr val="hlink"/>
              </a:solidFill>
              <a:effectLst/>
              <a:latin typeface="Benguiat Bk BT" pitchFamily="18" charset="0"/>
            </a:endParaRPr>
          </a:p>
        </p:txBody>
      </p:sp>
      <p:pic>
        <p:nvPicPr>
          <p:cNvPr id="475143" name="HERALD APPTMNT TALK MP3.mp3">
            <a:hlinkClick r:id="" action="ppaction://media"/>
            <a:extLst>
              <a:ext uri="{FF2B5EF4-FFF2-40B4-BE49-F238E27FC236}">
                <a16:creationId xmlns:a16="http://schemas.microsoft.com/office/drawing/2014/main" id="{B0310B6A-F638-3CE4-5004-E39868413AF6}"/>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75145" name="41 music MP3.mp3">
            <a:hlinkClick r:id="" action="ppaction://media"/>
            <a:extLst>
              <a:ext uri="{FF2B5EF4-FFF2-40B4-BE49-F238E27FC236}">
                <a16:creationId xmlns:a16="http://schemas.microsoft.com/office/drawing/2014/main" id="{1E8BA3E1-8E2D-4F0F-2FDC-AFD183841C0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5143"/>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75139"/>
                                        </p:tgtEl>
                                        <p:attrNameLst>
                                          <p:attrName>style.visibility</p:attrName>
                                        </p:attrNameLst>
                                      </p:cBhvr>
                                      <p:to>
                                        <p:strVal val="visible"/>
                                      </p:to>
                                    </p:set>
                                    <p:animEffect transition="in" filter="dissolve">
                                      <p:cBhvr>
                                        <p:cTn id="9" dur="300"/>
                                        <p:tgtEl>
                                          <p:spTgt spid="475139"/>
                                        </p:tgtEl>
                                      </p:cBhvr>
                                    </p:animEffect>
                                  </p:childTnLst>
                                </p:cTn>
                              </p:par>
                            </p:childTnLst>
                          </p:cTn>
                        </p:par>
                        <p:par>
                          <p:cTn id="10" fill="hold" nodeType="afterGroup">
                            <p:stCondLst>
                              <p:cond delay="3600"/>
                            </p:stCondLst>
                            <p:childTnLst>
                              <p:par>
                                <p:cTn id="11" presetID="1" presetClass="mediacall" presetSubtype="0" fill="hold" nodeType="afterEffect">
                                  <p:stCondLst>
                                    <p:cond delay="0"/>
                                  </p:stCondLst>
                                  <p:childTnLst>
                                    <p:cmd type="call" cmd="playFrom(0.0)">
                                      <p:cBhvr>
                                        <p:cTn id="12" dur="1" fill="hold"/>
                                        <p:tgtEl>
                                          <p:spTgt spid="4751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475143"/>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475145"/>
                </p:tgtEl>
              </p:cMediaNode>
            </p:audio>
          </p:childTnLst>
        </p:cTn>
      </p:par>
    </p:tnLst>
    <p:bldLst>
      <p:bldP spid="475139"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8450" name="Picture 2">
            <a:extLst>
              <a:ext uri="{FF2B5EF4-FFF2-40B4-BE49-F238E27FC236}">
                <a16:creationId xmlns:a16="http://schemas.microsoft.com/office/drawing/2014/main" id="{7FEDACAC-45D1-0F63-90A9-83C0C620C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092575" cy="5867400"/>
          </a:xfrm>
          <a:prstGeom prst="rect">
            <a:avLst/>
          </a:prstGeom>
          <a:noFill/>
          <a:extLst>
            <a:ext uri="{909E8E84-426E-40DD-AFC4-6F175D3DCCD1}">
              <a14:hiddenFill xmlns:a14="http://schemas.microsoft.com/office/drawing/2010/main">
                <a:solidFill>
                  <a:srgbClr val="FFFFFF"/>
                </a:solidFill>
              </a14:hiddenFill>
            </a:ext>
          </a:extLst>
        </p:spPr>
      </p:pic>
      <p:sp>
        <p:nvSpPr>
          <p:cNvPr id="488451" name="Text Box 3">
            <a:extLst>
              <a:ext uri="{FF2B5EF4-FFF2-40B4-BE49-F238E27FC236}">
                <a16:creationId xmlns:a16="http://schemas.microsoft.com/office/drawing/2014/main" id="{8F76948E-3BAA-007D-08A8-68BC602BCFEA}"/>
              </a:ext>
            </a:extLst>
          </p:cNvPr>
          <p:cNvSpPr txBox="1">
            <a:spLocks noChangeArrowheads="1"/>
          </p:cNvSpPr>
          <p:nvPr/>
        </p:nvSpPr>
        <p:spPr bwMode="auto">
          <a:xfrm>
            <a:off x="4648200" y="152400"/>
            <a:ext cx="4191000" cy="26543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The Master had sat a number of times for Juliet to paint Him. On this day He closed His eyes as if sleeping. </a:t>
            </a:r>
          </a:p>
        </p:txBody>
      </p:sp>
      <p:sp>
        <p:nvSpPr>
          <p:cNvPr id="488452" name="Text Box 4">
            <a:extLst>
              <a:ext uri="{FF2B5EF4-FFF2-40B4-BE49-F238E27FC236}">
                <a16:creationId xmlns:a16="http://schemas.microsoft.com/office/drawing/2014/main" id="{A9F3E14F-6D46-38BB-40D7-7936206223EF}"/>
              </a:ext>
            </a:extLst>
          </p:cNvPr>
          <p:cNvSpPr txBox="1">
            <a:spLocks noChangeArrowheads="1"/>
          </p:cNvSpPr>
          <p:nvPr/>
        </p:nvSpPr>
        <p:spPr bwMode="auto">
          <a:xfrm>
            <a:off x="4572000" y="2971800"/>
            <a:ext cx="4343400" cy="37131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Benguiat Bk BT" pitchFamily="18" charset="0"/>
              </a:rPr>
              <a:t>“Suddenly, with a great flash like lightening He opened His eyes and the room seemed to rock like a ship in a storm… Lua and I sat shaking and sobbing.”</a:t>
            </a:r>
          </a:p>
          <a:p>
            <a:pPr algn="l">
              <a:spcBef>
                <a:spcPct val="50000"/>
              </a:spcBef>
            </a:pPr>
            <a:endParaRPr lang="en-US" altLang="en-US" sz="900" b="0">
              <a:effectLst>
                <a:outerShdw blurRad="38100" dist="38100" dir="2700000" algn="tl">
                  <a:srgbClr val="FFFFFF"/>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88451"/>
                                        </p:tgtEl>
                                        <p:attrNameLst>
                                          <p:attrName>style.visibility</p:attrName>
                                        </p:attrNameLst>
                                      </p:cBhvr>
                                      <p:to>
                                        <p:strVal val="visible"/>
                                      </p:to>
                                    </p:set>
                                    <p:animEffect transition="in" filter="dissolve">
                                      <p:cBhvr>
                                        <p:cTn id="7" dur="300"/>
                                        <p:tgtEl>
                                          <p:spTgt spid="488451"/>
                                        </p:tgtEl>
                                      </p:cBhvr>
                                    </p:animEffect>
                                  </p:childTnLst>
                                </p:cTn>
                              </p:par>
                            </p:childTnLst>
                          </p:cTn>
                        </p:par>
                        <p:par>
                          <p:cTn id="8" fill="hold" nodeType="afterGroup">
                            <p:stCondLst>
                              <p:cond delay="7800"/>
                            </p:stCondLst>
                            <p:childTnLst>
                              <p:par>
                                <p:cTn id="9" presetID="9" presetClass="entr" presetSubtype="0" fill="hold" nodeType="afterEffect">
                                  <p:stCondLst>
                                    <p:cond delay="0"/>
                                  </p:stCondLst>
                                  <p:iterate type="wd">
                                    <p:tmPct val="100000"/>
                                  </p:iterate>
                                  <p:childTnLst>
                                    <p:set>
                                      <p:cBhvr>
                                        <p:cTn id="10" dur="1" fill="hold">
                                          <p:stCondLst>
                                            <p:cond delay="0"/>
                                          </p:stCondLst>
                                        </p:cTn>
                                        <p:tgtEl>
                                          <p:spTgt spid="488452"/>
                                        </p:tgtEl>
                                        <p:attrNameLst>
                                          <p:attrName>style.visibility</p:attrName>
                                        </p:attrNameLst>
                                      </p:cBhvr>
                                      <p:to>
                                        <p:strVal val="visible"/>
                                      </p:to>
                                    </p:set>
                                    <p:animEffect transition="in" filter="dissolve">
                                      <p:cBhvr>
                                        <p:cTn id="11" dur="3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autoUpdateAnimBg="0"/>
      <p:bldP spid="488452"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9476" name="Text Box 4">
            <a:extLst>
              <a:ext uri="{FF2B5EF4-FFF2-40B4-BE49-F238E27FC236}">
                <a16:creationId xmlns:a16="http://schemas.microsoft.com/office/drawing/2014/main" id="{6A0D6002-B928-D11F-C774-0E19D54F81BE}"/>
              </a:ext>
            </a:extLst>
          </p:cNvPr>
          <p:cNvSpPr txBox="1">
            <a:spLocks noChangeArrowheads="1"/>
          </p:cNvSpPr>
          <p:nvPr/>
        </p:nvSpPr>
        <p:spPr bwMode="auto">
          <a:xfrm>
            <a:off x="4572000" y="152400"/>
            <a:ext cx="4343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latin typeface="Benguiat Bk BT" pitchFamily="18" charset="0"/>
              </a:rPr>
              <a:t>He spoke to Lua.</a:t>
            </a:r>
          </a:p>
        </p:txBody>
      </p:sp>
      <p:pic>
        <p:nvPicPr>
          <p:cNvPr id="489479" name="Picture 7">
            <a:extLst>
              <a:ext uri="{FF2B5EF4-FFF2-40B4-BE49-F238E27FC236}">
                <a16:creationId xmlns:a16="http://schemas.microsoft.com/office/drawing/2014/main" id="{B0E5AA6A-2E6B-2492-48A8-C16A73C88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092575" cy="5867400"/>
          </a:xfrm>
          <a:prstGeom prst="rect">
            <a:avLst/>
          </a:prstGeom>
          <a:noFill/>
          <a:extLst>
            <a:ext uri="{909E8E84-426E-40DD-AFC4-6F175D3DCCD1}">
              <a14:hiddenFill xmlns:a14="http://schemas.microsoft.com/office/drawing/2010/main">
                <a:solidFill>
                  <a:srgbClr val="FFFFFF"/>
                </a:solidFill>
              </a14:hiddenFill>
            </a:ext>
          </a:extLst>
        </p:spPr>
      </p:pic>
      <p:sp>
        <p:nvSpPr>
          <p:cNvPr id="489480" name="Text Box 8">
            <a:extLst>
              <a:ext uri="{FF2B5EF4-FFF2-40B4-BE49-F238E27FC236}">
                <a16:creationId xmlns:a16="http://schemas.microsoft.com/office/drawing/2014/main" id="{FC8FA93F-958B-E334-5A72-7476318EFF97}"/>
              </a:ext>
            </a:extLst>
          </p:cNvPr>
          <p:cNvSpPr txBox="1">
            <a:spLocks noChangeArrowheads="1"/>
          </p:cNvSpPr>
          <p:nvPr/>
        </p:nvSpPr>
        <p:spPr bwMode="auto">
          <a:xfrm>
            <a:off x="4572000" y="762000"/>
            <a:ext cx="44196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solidFill>
                  <a:srgbClr val="FFFF00"/>
                </a:solidFill>
                <a:effectLst/>
                <a:latin typeface="Benguiat Bk BT" pitchFamily="18" charset="0"/>
              </a:rPr>
              <a:t>“I appoint you, Lua, Herald of the Covenant. And I AM THE COVENANT appointed by Bahá’u’lláh. . . .     Go forth and proclaim, ‘This is THE COVENANT OF GOD in your midst.’”</a:t>
            </a:r>
          </a:p>
          <a:p>
            <a:pPr algn="l">
              <a:spcBef>
                <a:spcPct val="50000"/>
              </a:spcBef>
            </a:pPr>
            <a:endParaRPr lang="en-US" altLang="en-US" sz="900" b="0">
              <a:effectLst>
                <a:outerShdw blurRad="38100" dist="38100" dir="2700000" algn="tl">
                  <a:srgbClr val="FFFFFF"/>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iterate type="wd">
                                    <p:tmPct val="100000"/>
                                  </p:iterate>
                                  <p:childTnLst>
                                    <p:set>
                                      <p:cBhvr>
                                        <p:cTn id="6" dur="1" fill="hold">
                                          <p:stCondLst>
                                            <p:cond delay="0"/>
                                          </p:stCondLst>
                                        </p:cTn>
                                        <p:tgtEl>
                                          <p:spTgt spid="489480"/>
                                        </p:tgtEl>
                                        <p:attrNameLst>
                                          <p:attrName>style.visibility</p:attrName>
                                        </p:attrNameLst>
                                      </p:cBhvr>
                                      <p:to>
                                        <p:strVal val="visible"/>
                                      </p:to>
                                    </p:set>
                                    <p:anim calcmode="lin" valueType="num">
                                      <p:cBhvr>
                                        <p:cTn id="7" dur="300" fill="hold"/>
                                        <p:tgtEl>
                                          <p:spTgt spid="489480"/>
                                        </p:tgtEl>
                                        <p:attrNameLst>
                                          <p:attrName>ppt_w</p:attrName>
                                        </p:attrNameLst>
                                      </p:cBhvr>
                                      <p:tavLst>
                                        <p:tav tm="0">
                                          <p:val>
                                            <p:strVal val="4*#ppt_w"/>
                                          </p:val>
                                        </p:tav>
                                        <p:tav tm="100000">
                                          <p:val>
                                            <p:strVal val="#ppt_w"/>
                                          </p:val>
                                        </p:tav>
                                      </p:tavLst>
                                    </p:anim>
                                    <p:anim calcmode="lin" valueType="num">
                                      <p:cBhvr>
                                        <p:cTn id="8" dur="300" fill="hold"/>
                                        <p:tgtEl>
                                          <p:spTgt spid="4894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8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04E4AD2-2488-625A-D63F-ECDC5CC18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a:extLst>
              <a:ext uri="{FF2B5EF4-FFF2-40B4-BE49-F238E27FC236}">
                <a16:creationId xmlns:a16="http://schemas.microsoft.com/office/drawing/2014/main" id="{07D534AA-F320-3D00-CAC8-738EDBD1A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514600"/>
            <a:ext cx="3124200" cy="2359025"/>
          </a:xfrm>
          <a:prstGeom prst="rect">
            <a:avLst/>
          </a:prstGeom>
          <a:noFill/>
          <a:extLst>
            <a:ext uri="{909E8E84-426E-40DD-AFC4-6F175D3DCCD1}">
              <a14:hiddenFill xmlns:a14="http://schemas.microsoft.com/office/drawing/2010/main">
                <a:solidFill>
                  <a:srgbClr val="FFFFFF"/>
                </a:solidFill>
              </a14:hiddenFill>
            </a:ext>
          </a:extLst>
        </p:spPr>
      </p:pic>
      <p:sp>
        <p:nvSpPr>
          <p:cNvPr id="37894" name="Rectangle 6">
            <a:extLst>
              <a:ext uri="{FF2B5EF4-FFF2-40B4-BE49-F238E27FC236}">
                <a16:creationId xmlns:a16="http://schemas.microsoft.com/office/drawing/2014/main" id="{576F3070-E0B1-7E62-92E2-D87AB397BF80}"/>
              </a:ext>
            </a:extLst>
          </p:cNvPr>
          <p:cNvSpPr>
            <a:spLocks noChangeArrowheads="1"/>
          </p:cNvSpPr>
          <p:nvPr/>
        </p:nvSpPr>
        <p:spPr bwMode="auto">
          <a:xfrm>
            <a:off x="1524000" y="3352800"/>
            <a:ext cx="1905000" cy="5810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600">
                <a:solidFill>
                  <a:schemeClr val="bg1"/>
                </a:solidFill>
                <a:effectLst/>
                <a:latin typeface="Benguiat Bk BT" pitchFamily="18" charset="0"/>
                <a:cs typeface="Times New Roman" panose="02020603050405020304" pitchFamily="18" charset="0"/>
              </a:rPr>
              <a:t>Mediterranean Sea</a:t>
            </a:r>
            <a:endParaRPr lang="en-US" altLang="en-US" sz="1600">
              <a:solidFill>
                <a:srgbClr val="00FFFF"/>
              </a:solidFill>
              <a:effectLst/>
              <a:latin typeface="Benguiat Bk BT" pitchFamily="18" charset="0"/>
            </a:endParaRPr>
          </a:p>
        </p:txBody>
      </p:sp>
      <p:pic>
        <p:nvPicPr>
          <p:cNvPr id="37896" name="BAHAULLAH LIVED AT BAHJI. MP3 7 sec.mp3">
            <a:hlinkClick r:id="" action="ppaction://media"/>
            <a:extLst>
              <a:ext uri="{FF2B5EF4-FFF2-40B4-BE49-F238E27FC236}">
                <a16:creationId xmlns:a16="http://schemas.microsoft.com/office/drawing/2014/main" id="{013F1C49-4C9C-3352-C63A-79990CF41B7F}"/>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8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7896"/>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0500" name="Text Box 4">
            <a:extLst>
              <a:ext uri="{FF2B5EF4-FFF2-40B4-BE49-F238E27FC236}">
                <a16:creationId xmlns:a16="http://schemas.microsoft.com/office/drawing/2014/main" id="{9DF6B33C-4C60-8141-26DA-6598A0F26ED1}"/>
              </a:ext>
            </a:extLst>
          </p:cNvPr>
          <p:cNvSpPr txBox="1">
            <a:spLocks noChangeArrowheads="1"/>
          </p:cNvSpPr>
          <p:nvPr/>
        </p:nvSpPr>
        <p:spPr bwMode="auto">
          <a:xfrm>
            <a:off x="4267200" y="5029200"/>
            <a:ext cx="30480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latin typeface="Benguiat Bk BT" pitchFamily="18" charset="0"/>
              </a:rPr>
              <a:t>“Juliet too wants to be recreated.”</a:t>
            </a:r>
          </a:p>
        </p:txBody>
      </p:sp>
      <p:pic>
        <p:nvPicPr>
          <p:cNvPr id="490501" name="Picture 5">
            <a:extLst>
              <a:ext uri="{FF2B5EF4-FFF2-40B4-BE49-F238E27FC236}">
                <a16:creationId xmlns:a16="http://schemas.microsoft.com/office/drawing/2014/main" id="{28B39139-572D-EE6D-6A95-46EE12838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531" r="1105" b="5405"/>
          <a:stretch>
            <a:fillRect/>
          </a:stretch>
        </p:blipFill>
        <p:spPr bwMode="auto">
          <a:xfrm>
            <a:off x="152400" y="457200"/>
            <a:ext cx="41148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90502" name="Picture 6">
            <a:extLst>
              <a:ext uri="{FF2B5EF4-FFF2-40B4-BE49-F238E27FC236}">
                <a16:creationId xmlns:a16="http://schemas.microsoft.com/office/drawing/2014/main" id="{3729987C-321B-D524-6CA2-54BD1BE4ED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898" t="13333" r="18025" b="51759"/>
          <a:stretch>
            <a:fillRect/>
          </a:stretch>
        </p:blipFill>
        <p:spPr bwMode="auto">
          <a:xfrm>
            <a:off x="7315200" y="4038600"/>
            <a:ext cx="16002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90503" name="Text Box 7">
            <a:extLst>
              <a:ext uri="{FF2B5EF4-FFF2-40B4-BE49-F238E27FC236}">
                <a16:creationId xmlns:a16="http://schemas.microsoft.com/office/drawing/2014/main" id="{CE9EF75E-FC8C-82AD-6180-22F4553B9477}"/>
              </a:ext>
            </a:extLst>
          </p:cNvPr>
          <p:cNvSpPr txBox="1">
            <a:spLocks noChangeArrowheads="1"/>
          </p:cNvSpPr>
          <p:nvPr/>
        </p:nvSpPr>
        <p:spPr bwMode="auto">
          <a:xfrm>
            <a:off x="7467600" y="6172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FF00"/>
                </a:solidFill>
                <a:effectLst/>
                <a:latin typeface="Benguiat Bk BT" pitchFamily="18" charset="0"/>
              </a:rPr>
              <a:t>Juliet</a:t>
            </a:r>
          </a:p>
        </p:txBody>
      </p:sp>
      <p:sp>
        <p:nvSpPr>
          <p:cNvPr id="490504" name="Text Box 8">
            <a:extLst>
              <a:ext uri="{FF2B5EF4-FFF2-40B4-BE49-F238E27FC236}">
                <a16:creationId xmlns:a16="http://schemas.microsoft.com/office/drawing/2014/main" id="{7A922A3A-6258-FD9A-93EF-BF480796C710}"/>
              </a:ext>
            </a:extLst>
          </p:cNvPr>
          <p:cNvSpPr txBox="1">
            <a:spLocks noChangeArrowheads="1"/>
          </p:cNvSpPr>
          <p:nvPr/>
        </p:nvSpPr>
        <p:spPr bwMode="auto">
          <a:xfrm>
            <a:off x="4343400" y="381000"/>
            <a:ext cx="4648200" cy="30813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“A great joy had lifted Lua up. Her eyes were full of light. She looked like a winged angel. “O recreate me,” she cried, “that I may do this work for Thee!”</a:t>
            </a:r>
          </a:p>
        </p:txBody>
      </p:sp>
      <p:pic>
        <p:nvPicPr>
          <p:cNvPr id="490505" name="RECREATE 15 MP3.mp3">
            <a:hlinkClick r:id="" action="ppaction://media"/>
            <a:extLst>
              <a:ext uri="{FF2B5EF4-FFF2-40B4-BE49-F238E27FC236}">
                <a16:creationId xmlns:a16="http://schemas.microsoft.com/office/drawing/2014/main" id="{6D849A51-8CBB-7896-3B00-7965E2EC4F04}"/>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382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90506" name="RECREATE ME MP3 15.mp3">
            <a:hlinkClick r:id="" action="ppaction://media"/>
            <a:extLst>
              <a:ext uri="{FF2B5EF4-FFF2-40B4-BE49-F238E27FC236}">
                <a16:creationId xmlns:a16="http://schemas.microsoft.com/office/drawing/2014/main" id="{0D8C5C22-1DDB-92AB-85D6-1C76AB3D82E3}"/>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381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050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90505"/>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90504"/>
                                        </p:tgtEl>
                                        <p:attrNameLst>
                                          <p:attrName>style.visibility</p:attrName>
                                        </p:attrNameLst>
                                      </p:cBhvr>
                                      <p:to>
                                        <p:strVal val="visible"/>
                                      </p:to>
                                    </p:set>
                                    <p:animEffect transition="in" filter="dissolve">
                                      <p:cBhvr>
                                        <p:cTn id="12" dur="300"/>
                                        <p:tgtEl>
                                          <p:spTgt spid="490504"/>
                                        </p:tgtEl>
                                      </p:cBhvr>
                                    </p:animEffect>
                                  </p:childTnLst>
                                </p:cTn>
                              </p:par>
                            </p:childTnLst>
                          </p:cTn>
                        </p:par>
                        <p:par>
                          <p:cTn id="13" fill="hold" nodeType="afterGroup">
                            <p:stCondLst>
                              <p:cond delay="12300"/>
                            </p:stCondLst>
                            <p:childTnLst>
                              <p:par>
                                <p:cTn id="14" presetID="7" presetClass="entr" presetSubtype="4" fill="hold" nodeType="afterEffect">
                                  <p:stCondLst>
                                    <p:cond delay="0"/>
                                  </p:stCondLst>
                                  <p:childTnLst>
                                    <p:set>
                                      <p:cBhvr>
                                        <p:cTn id="15" dur="1" fill="hold">
                                          <p:stCondLst>
                                            <p:cond delay="0"/>
                                          </p:stCondLst>
                                        </p:cTn>
                                        <p:tgtEl>
                                          <p:spTgt spid="490500"/>
                                        </p:tgtEl>
                                        <p:attrNameLst>
                                          <p:attrName>style.visibility</p:attrName>
                                        </p:attrNameLst>
                                      </p:cBhvr>
                                      <p:to>
                                        <p:strVal val="visible"/>
                                      </p:to>
                                    </p:set>
                                    <p:anim calcmode="lin" valueType="num">
                                      <p:cBhvr additive="base">
                                        <p:cTn id="16" dur="5000" fill="hold"/>
                                        <p:tgtEl>
                                          <p:spTgt spid="490500"/>
                                        </p:tgtEl>
                                        <p:attrNameLst>
                                          <p:attrName>ppt_x</p:attrName>
                                        </p:attrNameLst>
                                      </p:cBhvr>
                                      <p:tavLst>
                                        <p:tav tm="0">
                                          <p:val>
                                            <p:strVal val="#ppt_x"/>
                                          </p:val>
                                        </p:tav>
                                        <p:tav tm="100000">
                                          <p:val>
                                            <p:strVal val="#ppt_x"/>
                                          </p:val>
                                        </p:tav>
                                      </p:tavLst>
                                    </p:anim>
                                    <p:anim calcmode="lin" valueType="num">
                                      <p:cBhvr additive="base">
                                        <p:cTn id="17" dur="5000" fill="hold"/>
                                        <p:tgtEl>
                                          <p:spTgt spid="4905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8" fill="hold" display="0">
                  <p:stCondLst>
                    <p:cond delay="indefinite"/>
                  </p:stCondLst>
                  <p:endCondLst>
                    <p:cond evt="onPrev" delay="0">
                      <p:tgtEl>
                        <p:sldTgt/>
                      </p:tgtEl>
                    </p:cond>
                    <p:cond evt="onStopAudio" delay="0">
                      <p:tgtEl>
                        <p:sldTgt/>
                      </p:tgtEl>
                    </p:cond>
                  </p:endCondLst>
                </p:cTn>
                <p:tgtEl>
                  <p:spTgt spid="490506"/>
                </p:tgtEl>
              </p:cMediaNode>
            </p:audio>
            <p:audio>
              <p:cMediaNode numSld="3" showWhenStopped="0">
                <p:cTn id="19" fill="hold" display="0">
                  <p:stCondLst>
                    <p:cond delay="indefinite"/>
                  </p:stCondLst>
                  <p:endCondLst>
                    <p:cond evt="onPrev" delay="0">
                      <p:tgtEl>
                        <p:sldTgt/>
                      </p:tgtEl>
                    </p:cond>
                    <p:cond evt="onStopAudio" delay="0">
                      <p:tgtEl>
                        <p:sldTgt/>
                      </p:tgtEl>
                    </p:cond>
                  </p:endCondLst>
                </p:cTn>
                <p:tgtEl>
                  <p:spTgt spid="490505"/>
                </p:tgtEl>
              </p:cMediaNode>
            </p:audio>
          </p:childTnLst>
        </p:cTn>
      </p:par>
    </p:tnLst>
    <p:bldLst>
      <p:bldP spid="490500" grpId="0" autoUpdateAnimBg="0"/>
      <p:bldP spid="490504"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6" name="Text Box 2">
            <a:extLst>
              <a:ext uri="{FF2B5EF4-FFF2-40B4-BE49-F238E27FC236}">
                <a16:creationId xmlns:a16="http://schemas.microsoft.com/office/drawing/2014/main" id="{7E45278A-B1C1-18EA-6E0F-0FB1B7272217}"/>
              </a:ext>
            </a:extLst>
          </p:cNvPr>
          <p:cNvSpPr txBox="1">
            <a:spLocks noChangeArrowheads="1"/>
          </p:cNvSpPr>
          <p:nvPr/>
        </p:nvSpPr>
        <p:spPr bwMode="auto">
          <a:xfrm>
            <a:off x="4267200" y="1524000"/>
            <a:ext cx="4572000" cy="3519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Enroute to Visit</a:t>
            </a:r>
          </a:p>
          <a:p>
            <a:pPr>
              <a:spcBef>
                <a:spcPct val="50000"/>
              </a:spcBef>
            </a:pPr>
            <a:r>
              <a:rPr lang="en-US" altLang="en-US" sz="5400">
                <a:solidFill>
                  <a:srgbClr val="FFFF00"/>
                </a:solidFill>
                <a:effectLst/>
                <a:latin typeface="Benguiat Bk BT" pitchFamily="18" charset="0"/>
              </a:rPr>
              <a:t>ALEXANDER GRAHAM BELL</a:t>
            </a:r>
            <a:endParaRPr lang="en-US" altLang="en-US" sz="4400">
              <a:solidFill>
                <a:srgbClr val="FFFF00"/>
              </a:solidFill>
              <a:effectLst/>
              <a:latin typeface="Benguiat Bk BT" pitchFamily="18" charset="0"/>
            </a:endParaRPr>
          </a:p>
        </p:txBody>
      </p:sp>
      <p:pic>
        <p:nvPicPr>
          <p:cNvPr id="492547" name="Picture 3">
            <a:extLst>
              <a:ext uri="{FF2B5EF4-FFF2-40B4-BE49-F238E27FC236}">
                <a16:creationId xmlns:a16="http://schemas.microsoft.com/office/drawing/2014/main" id="{0BA6FB54-D72C-5F9B-D8E4-11E3D1C14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6" t="5569" r="4546" b="84081"/>
          <a:stretch>
            <a:fillRect/>
          </a:stretch>
        </p:blipFill>
        <p:spPr bwMode="auto">
          <a:xfrm>
            <a:off x="152400" y="59436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2548" name="Picture 4">
            <a:extLst>
              <a:ext uri="{FF2B5EF4-FFF2-40B4-BE49-F238E27FC236}">
                <a16:creationId xmlns:a16="http://schemas.microsoft.com/office/drawing/2014/main" id="{1EFAF5F2-B8F6-AF4E-91E6-E3349CB42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6" t="5569" r="4546" b="84081"/>
          <a:stretch>
            <a:fillRect/>
          </a:stretch>
        </p:blipFill>
        <p:spPr bwMode="auto">
          <a:xfrm>
            <a:off x="152400" y="1524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2549" name="ANGELS FOR LUA 18.mp3">
            <a:hlinkClick r:id="" action="ppaction://media"/>
            <a:extLst>
              <a:ext uri="{FF2B5EF4-FFF2-40B4-BE49-F238E27FC236}">
                <a16:creationId xmlns:a16="http://schemas.microsoft.com/office/drawing/2014/main" id="{94472905-C5FD-2242-2E07-AF3F1EB3DAA3}"/>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371600" y="5638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92550" name="O BAHA'U'LLAH TALK 44.mp3">
            <a:hlinkClick r:id="" action="ppaction://media"/>
            <a:extLst>
              <a:ext uri="{FF2B5EF4-FFF2-40B4-BE49-F238E27FC236}">
                <a16:creationId xmlns:a16="http://schemas.microsoft.com/office/drawing/2014/main" id="{272793BA-3AFD-380C-DB64-A36A590A80E6}"/>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762000" y="5638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92552" name="Picture 8">
            <a:extLst>
              <a:ext uri="{FF2B5EF4-FFF2-40B4-BE49-F238E27FC236}">
                <a16:creationId xmlns:a16="http://schemas.microsoft.com/office/drawing/2014/main" id="{55F7F909-8952-8B6C-F093-F68F480BD8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47800"/>
            <a:ext cx="3962400" cy="2605088"/>
          </a:xfrm>
          <a:prstGeom prst="rect">
            <a:avLst/>
          </a:prstGeom>
          <a:noFill/>
          <a:extLst>
            <a:ext uri="{909E8E84-426E-40DD-AFC4-6F175D3DCCD1}">
              <a14:hiddenFill xmlns:a14="http://schemas.microsoft.com/office/drawing/2010/main">
                <a:solidFill>
                  <a:srgbClr val="FFFFFF"/>
                </a:solidFill>
              </a14:hiddenFill>
            </a:ext>
          </a:extLst>
        </p:spPr>
      </p:pic>
      <p:sp>
        <p:nvSpPr>
          <p:cNvPr id="492553" name="Rectangle 9">
            <a:extLst>
              <a:ext uri="{FF2B5EF4-FFF2-40B4-BE49-F238E27FC236}">
                <a16:creationId xmlns:a16="http://schemas.microsoft.com/office/drawing/2014/main" id="{5D7F9D95-2279-1511-95BE-1B1BBCB96C41}"/>
              </a:ext>
            </a:extLst>
          </p:cNvPr>
          <p:cNvSpPr>
            <a:spLocks noChangeArrowheads="1"/>
          </p:cNvSpPr>
          <p:nvPr/>
        </p:nvSpPr>
        <p:spPr bwMode="auto">
          <a:xfrm>
            <a:off x="304800" y="4343400"/>
            <a:ext cx="3657600" cy="533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00"/>
                </a:solidFill>
                <a:effectLst/>
                <a:latin typeface="Benguiat Bk BT" pitchFamily="18" charset="0"/>
              </a:rPr>
              <a:t>‘Abdu’l-Bahá’s automobile</a:t>
            </a:r>
            <a:endParaRPr lang="en-US" altLang="en-US" sz="1800">
              <a:solidFill>
                <a:srgbClr val="FFFF00"/>
              </a:solidFill>
              <a:effectLst/>
              <a:latin typeface="Benguiat Bk B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254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92550"/>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92546"/>
                                        </p:tgtEl>
                                        <p:attrNameLst>
                                          <p:attrName>style.visibility</p:attrName>
                                        </p:attrNameLst>
                                      </p:cBhvr>
                                      <p:to>
                                        <p:strVal val="visible"/>
                                      </p:to>
                                    </p:set>
                                    <p:animEffect transition="in" filter="dissolve">
                                      <p:cBhvr>
                                        <p:cTn id="12" dur="300"/>
                                        <p:tgtEl>
                                          <p:spTgt spid="4925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492549"/>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492550"/>
                </p:tgtEl>
              </p:cMediaNode>
            </p:audio>
          </p:childTnLst>
        </p:cTn>
      </p:par>
    </p:tnLst>
    <p:bldLst>
      <p:bldP spid="492546"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6164" name="Picture 4">
            <a:extLst>
              <a:ext uri="{FF2B5EF4-FFF2-40B4-BE49-F238E27FC236}">
                <a16:creationId xmlns:a16="http://schemas.microsoft.com/office/drawing/2014/main" id="{98087C8F-6B05-05A7-3A9A-313454A15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3" y="304800"/>
            <a:ext cx="4187825" cy="5105400"/>
          </a:xfrm>
          <a:prstGeom prst="rect">
            <a:avLst/>
          </a:prstGeom>
          <a:noFill/>
          <a:extLst>
            <a:ext uri="{909E8E84-426E-40DD-AFC4-6F175D3DCCD1}">
              <a14:hiddenFill xmlns:a14="http://schemas.microsoft.com/office/drawing/2010/main">
                <a:solidFill>
                  <a:srgbClr val="FFFFFF"/>
                </a:solidFill>
              </a14:hiddenFill>
            </a:ext>
          </a:extLst>
        </p:spPr>
      </p:pic>
      <p:sp>
        <p:nvSpPr>
          <p:cNvPr id="476165" name="Rectangle 5">
            <a:extLst>
              <a:ext uri="{FF2B5EF4-FFF2-40B4-BE49-F238E27FC236}">
                <a16:creationId xmlns:a16="http://schemas.microsoft.com/office/drawing/2014/main" id="{476962D5-29B2-C689-0B5E-07517B65F9EA}"/>
              </a:ext>
            </a:extLst>
          </p:cNvPr>
          <p:cNvSpPr>
            <a:spLocks noChangeArrowheads="1"/>
          </p:cNvSpPr>
          <p:nvPr/>
        </p:nvSpPr>
        <p:spPr bwMode="auto">
          <a:xfrm>
            <a:off x="5715000" y="5562600"/>
            <a:ext cx="2590800" cy="533400"/>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00"/>
                </a:solidFill>
                <a:effectLst/>
                <a:latin typeface="Benguiat Bk BT" pitchFamily="18" charset="0"/>
              </a:rPr>
              <a:t>ALEXANDER</a:t>
            </a:r>
          </a:p>
          <a:p>
            <a:pPr algn="ctr"/>
            <a:r>
              <a:rPr lang="en-US" altLang="en-US" sz="2000">
                <a:solidFill>
                  <a:srgbClr val="FFFF00"/>
                </a:solidFill>
                <a:effectLst/>
                <a:latin typeface="Benguiat Bk BT" pitchFamily="18" charset="0"/>
              </a:rPr>
              <a:t>GRAHAM BELL</a:t>
            </a:r>
            <a:endParaRPr lang="en-US" altLang="en-US" sz="1800">
              <a:solidFill>
                <a:srgbClr val="FFFF00"/>
              </a:solidFill>
              <a:effectLst/>
              <a:latin typeface="Benguiat Bk BT" pitchFamily="18" charset="0"/>
            </a:endParaRPr>
          </a:p>
        </p:txBody>
      </p:sp>
      <p:sp>
        <p:nvSpPr>
          <p:cNvPr id="476162" name="Text Box 2">
            <a:extLst>
              <a:ext uri="{FF2B5EF4-FFF2-40B4-BE49-F238E27FC236}">
                <a16:creationId xmlns:a16="http://schemas.microsoft.com/office/drawing/2014/main" id="{9C9FC10A-89C7-9B56-5EFE-AEB87262205E}"/>
              </a:ext>
            </a:extLst>
          </p:cNvPr>
          <p:cNvSpPr txBox="1">
            <a:spLocks noChangeArrowheads="1"/>
          </p:cNvSpPr>
          <p:nvPr/>
        </p:nvSpPr>
        <p:spPr bwMode="auto">
          <a:xfrm>
            <a:off x="228600" y="228600"/>
            <a:ext cx="46482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solidFill>
                  <a:schemeClr val="bg1"/>
                </a:solidFill>
                <a:effectLst>
                  <a:outerShdw blurRad="38100" dist="38100" dir="2700000" algn="tl">
                    <a:srgbClr val="808080"/>
                  </a:outerShdw>
                </a:effectLst>
                <a:latin typeface="Benguiat Bk BT" pitchFamily="18" charset="0"/>
              </a:rPr>
              <a:t>'O Baha'u'llah!  What hast Thou done!</a:t>
            </a:r>
          </a:p>
          <a:p>
            <a:pPr>
              <a:spcBef>
                <a:spcPct val="50000"/>
              </a:spcBef>
            </a:pPr>
            <a:r>
              <a:rPr lang="en-US" altLang="en-US" sz="2400" i="1">
                <a:solidFill>
                  <a:schemeClr val="bg1"/>
                </a:solidFill>
                <a:effectLst>
                  <a:outerShdw blurRad="38100" dist="38100" dir="2700000" algn="tl">
                    <a:srgbClr val="808080"/>
                  </a:outerShdw>
                </a:effectLst>
                <a:latin typeface="Benguiat Bk BT" pitchFamily="18" charset="0"/>
              </a:rPr>
              <a:t>O Baha'u'llah!  May my life be sacrificed for Thee!</a:t>
            </a:r>
          </a:p>
          <a:p>
            <a:pPr>
              <a:spcBef>
                <a:spcPct val="50000"/>
              </a:spcBef>
            </a:pPr>
            <a:r>
              <a:rPr lang="en-US" altLang="en-US" sz="2400" i="1">
                <a:solidFill>
                  <a:schemeClr val="bg1"/>
                </a:solidFill>
                <a:effectLst>
                  <a:outerShdw blurRad="38100" dist="38100" dir="2700000" algn="tl">
                    <a:srgbClr val="808080"/>
                  </a:outerShdw>
                </a:effectLst>
                <a:latin typeface="Benguiat Bk BT" pitchFamily="18" charset="0"/>
              </a:rPr>
              <a:t>O Baha'u'llah! May my soul be offered up for Thy sake!</a:t>
            </a:r>
          </a:p>
          <a:p>
            <a:pPr>
              <a:spcBef>
                <a:spcPct val="50000"/>
              </a:spcBef>
            </a:pPr>
            <a:r>
              <a:rPr lang="en-US" altLang="en-US" sz="2400" i="1">
                <a:solidFill>
                  <a:schemeClr val="bg1"/>
                </a:solidFill>
                <a:effectLst>
                  <a:outerShdw blurRad="38100" dist="38100" dir="2700000" algn="tl">
                    <a:srgbClr val="808080"/>
                  </a:outerShdw>
                </a:effectLst>
                <a:latin typeface="Benguiat Bk BT" pitchFamily="18" charset="0"/>
              </a:rPr>
              <a:t>How full were Thy days with trials and tribulation!  How severe the ordeals Thou didst endure!  How solid the foundations Thou hast finally laid, and how glorious the banner Thou didst hoist.'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8000"/>
                                  </p:stCondLst>
                                  <p:iterate type="wd">
                                    <p:tmPct val="100000"/>
                                  </p:iterate>
                                  <p:childTnLst>
                                    <p:set>
                                      <p:cBhvr>
                                        <p:cTn id="6" dur="1" fill="hold">
                                          <p:stCondLst>
                                            <p:cond delay="0"/>
                                          </p:stCondLst>
                                        </p:cTn>
                                        <p:tgtEl>
                                          <p:spTgt spid="476162"/>
                                        </p:tgtEl>
                                        <p:attrNameLst>
                                          <p:attrName>style.visibility</p:attrName>
                                        </p:attrNameLst>
                                      </p:cBhvr>
                                      <p:to>
                                        <p:strVal val="visible"/>
                                      </p:to>
                                    </p:set>
                                    <p:animEffect transition="in" filter="dissolve">
                                      <p:cBhvr>
                                        <p:cTn id="7" dur="300"/>
                                        <p:tgtEl>
                                          <p:spTgt spid="476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62"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22" name="Text Box 2">
            <a:extLst>
              <a:ext uri="{FF2B5EF4-FFF2-40B4-BE49-F238E27FC236}">
                <a16:creationId xmlns:a16="http://schemas.microsoft.com/office/drawing/2014/main" id="{3D506620-60EF-6517-15AF-9944CFB714F5}"/>
              </a:ext>
            </a:extLst>
          </p:cNvPr>
          <p:cNvSpPr txBox="1">
            <a:spLocks noChangeArrowheads="1"/>
          </p:cNvSpPr>
          <p:nvPr/>
        </p:nvSpPr>
        <p:spPr bwMode="auto">
          <a:xfrm>
            <a:off x="762000" y="1447800"/>
            <a:ext cx="7620000" cy="3749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The Master Dedicates</a:t>
            </a:r>
          </a:p>
          <a:p>
            <a:pPr>
              <a:spcBef>
                <a:spcPct val="50000"/>
              </a:spcBef>
            </a:pPr>
            <a:r>
              <a:rPr lang="en-US" altLang="en-US" sz="4000">
                <a:solidFill>
                  <a:srgbClr val="FFFF00"/>
                </a:solidFill>
                <a:effectLst/>
                <a:latin typeface="Benguiat Bk BT" pitchFamily="18" charset="0"/>
              </a:rPr>
              <a:t> the Bahá’í House of Worship in Wilmette, Illinois</a:t>
            </a:r>
          </a:p>
          <a:p>
            <a:pPr>
              <a:spcBef>
                <a:spcPct val="50000"/>
              </a:spcBef>
            </a:pPr>
            <a:r>
              <a:rPr lang="en-US" altLang="en-US" sz="4000">
                <a:solidFill>
                  <a:srgbClr val="FFFF00"/>
                </a:solidFill>
                <a:effectLst/>
                <a:latin typeface="Benguiat Bk BT" pitchFamily="18" charset="0"/>
              </a:rPr>
              <a:t>May 1, 1912</a:t>
            </a:r>
            <a:endParaRPr lang="en-US" altLang="en-US" sz="4400">
              <a:solidFill>
                <a:srgbClr val="FFFF00"/>
              </a:solidFill>
              <a:effectLst/>
              <a:latin typeface="Benguiat Bk BT" pitchFamily="18" charset="0"/>
            </a:endParaRPr>
          </a:p>
        </p:txBody>
      </p:sp>
      <p:pic>
        <p:nvPicPr>
          <p:cNvPr id="491523" name="Picture 3">
            <a:extLst>
              <a:ext uri="{FF2B5EF4-FFF2-40B4-BE49-F238E27FC236}">
                <a16:creationId xmlns:a16="http://schemas.microsoft.com/office/drawing/2014/main" id="{06C6A683-5745-D836-B77E-A9D56F7878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6" t="5569" r="4546" b="84081"/>
          <a:stretch>
            <a:fillRect/>
          </a:stretch>
        </p:blipFill>
        <p:spPr bwMode="auto">
          <a:xfrm>
            <a:off x="152400" y="59436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1524" name="Picture 4">
            <a:extLst>
              <a:ext uri="{FF2B5EF4-FFF2-40B4-BE49-F238E27FC236}">
                <a16:creationId xmlns:a16="http://schemas.microsoft.com/office/drawing/2014/main" id="{48DE74EA-5AE4-73EC-3E87-0D44E490E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46" t="5569" r="4546" b="84081"/>
          <a:stretch>
            <a:fillRect/>
          </a:stretch>
        </p:blipFill>
        <p:spPr bwMode="auto">
          <a:xfrm>
            <a:off x="152400" y="1524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1525" name="CORNERSTONE 30.mp3">
            <a:hlinkClick r:id="" action="ppaction://media"/>
            <a:extLst>
              <a:ext uri="{FF2B5EF4-FFF2-40B4-BE49-F238E27FC236}">
                <a16:creationId xmlns:a16="http://schemas.microsoft.com/office/drawing/2014/main" id="{DC94491F-DB4E-2060-8B04-FD57C4F9EAF9}"/>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5638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91526" name="cornerstone music 30 MP3.mp3">
            <a:hlinkClick r:id="" action="ppaction://media"/>
            <a:extLst>
              <a:ext uri="{FF2B5EF4-FFF2-40B4-BE49-F238E27FC236}">
                <a16:creationId xmlns:a16="http://schemas.microsoft.com/office/drawing/2014/main" id="{ADE75F7F-CAB2-2F50-2B6C-EC23FE911E1E}"/>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5638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152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91526"/>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91522"/>
                                        </p:tgtEl>
                                        <p:attrNameLst>
                                          <p:attrName>style.visibility</p:attrName>
                                        </p:attrNameLst>
                                      </p:cBhvr>
                                      <p:to>
                                        <p:strVal val="visible"/>
                                      </p:to>
                                    </p:set>
                                    <p:animEffect transition="in" filter="dissolve">
                                      <p:cBhvr>
                                        <p:cTn id="12" dur="300"/>
                                        <p:tgtEl>
                                          <p:spTgt spid="4915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491525"/>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491526"/>
                </p:tgtEl>
              </p:cMediaNode>
            </p:audio>
          </p:childTnLst>
        </p:cTn>
      </p:par>
    </p:tnLst>
    <p:bldLst>
      <p:bldP spid="491522"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22" name="Picture 2">
            <a:extLst>
              <a:ext uri="{FF2B5EF4-FFF2-40B4-BE49-F238E27FC236}">
                <a16:creationId xmlns:a16="http://schemas.microsoft.com/office/drawing/2014/main" id="{AB51E357-814F-5EE1-42F2-4F6545F5B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6781800" cy="3816350"/>
          </a:xfrm>
          <a:prstGeom prst="rect">
            <a:avLst/>
          </a:prstGeom>
          <a:noFill/>
          <a:extLst>
            <a:ext uri="{909E8E84-426E-40DD-AFC4-6F175D3DCCD1}">
              <a14:hiddenFill xmlns:a14="http://schemas.microsoft.com/office/drawing/2010/main">
                <a:solidFill>
                  <a:srgbClr val="FFFFFF"/>
                </a:solidFill>
              </a14:hiddenFill>
            </a:ext>
          </a:extLst>
        </p:spPr>
      </p:pic>
      <p:pic>
        <p:nvPicPr>
          <p:cNvPr id="542723" name="Picture 3">
            <a:extLst>
              <a:ext uri="{FF2B5EF4-FFF2-40B4-BE49-F238E27FC236}">
                <a16:creationId xmlns:a16="http://schemas.microsoft.com/office/drawing/2014/main" id="{3C65D954-26EF-4460-A0E4-270727A256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20875"/>
            <a:ext cx="3451225" cy="4937125"/>
          </a:xfrm>
          <a:prstGeom prst="rect">
            <a:avLst/>
          </a:prstGeom>
          <a:noFill/>
          <a:extLst>
            <a:ext uri="{909E8E84-426E-40DD-AFC4-6F175D3DCCD1}">
              <a14:hiddenFill xmlns:a14="http://schemas.microsoft.com/office/drawing/2010/main">
                <a:solidFill>
                  <a:srgbClr val="FFFFFF"/>
                </a:solidFill>
              </a14:hiddenFill>
            </a:ext>
          </a:extLst>
        </p:spPr>
      </p:pic>
      <p:sp>
        <p:nvSpPr>
          <p:cNvPr id="542724" name="Text Box 4">
            <a:extLst>
              <a:ext uri="{FF2B5EF4-FFF2-40B4-BE49-F238E27FC236}">
                <a16:creationId xmlns:a16="http://schemas.microsoft.com/office/drawing/2014/main" id="{114B5793-8D0E-6A24-D56C-E2F590054E76}"/>
              </a:ext>
            </a:extLst>
          </p:cNvPr>
          <p:cNvSpPr txBox="1">
            <a:spLocks noChangeArrowheads="1"/>
          </p:cNvSpPr>
          <p:nvPr/>
        </p:nvSpPr>
        <p:spPr bwMode="auto">
          <a:xfrm>
            <a:off x="3657600" y="4038600"/>
            <a:ext cx="5257800"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200">
                <a:solidFill>
                  <a:schemeClr val="bg1"/>
                </a:solidFill>
                <a:effectLst/>
                <a:latin typeface="Benguiat Bk BT" pitchFamily="18" charset="0"/>
              </a:rPr>
              <a:t>'Abdu'l-Baha laid the cornerstone of the Mashriqu'l-Adhkár in Chicago. The stone had been brought to the building site with great difficulty by Mrs. Nettie Tobin, a believer who had no money and nothing else to offer.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542724"/>
                                        </p:tgtEl>
                                        <p:attrNameLst>
                                          <p:attrName>style.visibility</p:attrName>
                                        </p:attrNameLst>
                                      </p:cBhvr>
                                      <p:to>
                                        <p:strVal val="visible"/>
                                      </p:to>
                                    </p:set>
                                    <p:animEffect transition="in" filter="dissolve">
                                      <p:cBhvr>
                                        <p:cTn id="7" dur="300"/>
                                        <p:tgtEl>
                                          <p:spTgt spid="542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2308" name="Picture 2052">
            <a:extLst>
              <a:ext uri="{FF2B5EF4-FFF2-40B4-BE49-F238E27FC236}">
                <a16:creationId xmlns:a16="http://schemas.microsoft.com/office/drawing/2014/main" id="{40C4604B-2B29-1141-310D-4932A915CE32}"/>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07" name="Text Box 2051">
            <a:extLst>
              <a:ext uri="{FF2B5EF4-FFF2-40B4-BE49-F238E27FC236}">
                <a16:creationId xmlns:a16="http://schemas.microsoft.com/office/drawing/2014/main" id="{11DB12F9-CCDA-BFDB-5604-EA0E92F51447}"/>
              </a:ext>
            </a:extLst>
          </p:cNvPr>
          <p:cNvSpPr txBox="1">
            <a:spLocks noChangeArrowheads="1"/>
          </p:cNvSpPr>
          <p:nvPr/>
        </p:nvSpPr>
        <p:spPr bwMode="auto">
          <a:xfrm>
            <a:off x="533400" y="304800"/>
            <a:ext cx="8382000" cy="32591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200">
                <a:solidFill>
                  <a:srgbClr val="FFFF00"/>
                </a:solidFill>
                <a:effectLst/>
                <a:latin typeface="Benguiat Bk BT" pitchFamily="18" charset="0"/>
              </a:rPr>
              <a:t>[Jesus said]</a:t>
            </a:r>
            <a:r>
              <a:rPr lang="en-US" altLang="en-US" sz="2200">
                <a:solidFill>
                  <a:srgbClr val="FF3300"/>
                </a:solidFill>
                <a:effectLst>
                  <a:outerShdw blurRad="38100" dist="38100" dir="2700000" algn="tl">
                    <a:srgbClr val="FFFFFF"/>
                  </a:outerShdw>
                </a:effectLst>
                <a:latin typeface="Benguiat Bk BT" pitchFamily="18" charset="0"/>
              </a:rPr>
              <a:t> </a:t>
            </a:r>
          </a:p>
          <a:p>
            <a:pPr>
              <a:spcBef>
                <a:spcPct val="50000"/>
              </a:spcBef>
            </a:pPr>
            <a:r>
              <a:rPr lang="en-US" altLang="en-US" sz="3400" i="1">
                <a:solidFill>
                  <a:schemeClr val="bg1"/>
                </a:solidFill>
                <a:effectLst/>
                <a:latin typeface="Benguiat Bk BT" pitchFamily="18" charset="0"/>
              </a:rPr>
              <a:t>‘And have ye not read this scripture; The stone which the builders rejected is become the head of the corner’</a:t>
            </a:r>
          </a:p>
          <a:p>
            <a:pPr>
              <a:spcBef>
                <a:spcPct val="50000"/>
              </a:spcBef>
            </a:pPr>
            <a:r>
              <a:rPr lang="en-US" altLang="en-US" sz="2200">
                <a:solidFill>
                  <a:srgbClr val="00CC00"/>
                </a:solidFill>
                <a:effectLst>
                  <a:outerShdw blurRad="38100" dist="38100" dir="2700000" algn="tl">
                    <a:srgbClr val="FFFFFF"/>
                  </a:outerShdw>
                </a:effectLst>
                <a:latin typeface="Benguiat Bk BT" pitchFamily="18" charset="0"/>
              </a:rPr>
              <a:t>				</a:t>
            </a:r>
            <a:r>
              <a:rPr lang="en-US" altLang="en-US" sz="2200">
                <a:solidFill>
                  <a:srgbClr val="00CC00"/>
                </a:solidFill>
                <a:effectLst/>
                <a:latin typeface="Benguiat Bk BT" pitchFamily="18" charset="0"/>
              </a:rPr>
              <a:t>-Mark 12:10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482307"/>
                                        </p:tgtEl>
                                        <p:attrNameLst>
                                          <p:attrName>style.visibility</p:attrName>
                                        </p:attrNameLst>
                                      </p:cBhvr>
                                      <p:to>
                                        <p:strVal val="visible"/>
                                      </p:to>
                                    </p:set>
                                    <p:animEffect transition="in" filter="dissolve">
                                      <p:cBhvr>
                                        <p:cTn id="7" dur="300"/>
                                        <p:tgtEl>
                                          <p:spTgt spid="482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0201" name="Picture 9">
            <a:extLst>
              <a:ext uri="{FF2B5EF4-FFF2-40B4-BE49-F238E27FC236}">
                <a16:creationId xmlns:a16="http://schemas.microsoft.com/office/drawing/2014/main" id="{ADEB553B-472D-ACD2-97B3-0E894D6A3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extLst>
            <a:ext uri="{909E8E84-426E-40DD-AFC4-6F175D3DCCD1}">
              <a14:hiddenFill xmlns:a14="http://schemas.microsoft.com/office/drawing/2010/main">
                <a:solidFill>
                  <a:srgbClr val="FFFFFF"/>
                </a:solidFill>
              </a14:hiddenFill>
            </a:ext>
          </a:extLst>
        </p:spPr>
      </p:pic>
      <p:sp>
        <p:nvSpPr>
          <p:cNvPr id="520194" name="Text Box 2">
            <a:extLst>
              <a:ext uri="{FF2B5EF4-FFF2-40B4-BE49-F238E27FC236}">
                <a16:creationId xmlns:a16="http://schemas.microsoft.com/office/drawing/2014/main" id="{15AC9331-AC46-7B52-075F-34EA0CFDD248}"/>
              </a:ext>
            </a:extLst>
          </p:cNvPr>
          <p:cNvSpPr txBox="1">
            <a:spLocks noChangeArrowheads="1"/>
          </p:cNvSpPr>
          <p:nvPr/>
        </p:nvSpPr>
        <p:spPr bwMode="auto">
          <a:xfrm>
            <a:off x="0" y="1066800"/>
            <a:ext cx="5943600" cy="19208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chemeClr val="bg1"/>
                </a:solidFill>
                <a:effectLst/>
                <a:latin typeface="Benguiat Bk BT" pitchFamily="18" charset="0"/>
              </a:rPr>
              <a:t>The Master visits the Maxwell home in Montreal, Canada</a:t>
            </a:r>
            <a:endParaRPr lang="en-US" altLang="en-US" sz="4400">
              <a:solidFill>
                <a:schemeClr val="bg1"/>
              </a:solidFill>
              <a:effectLst/>
              <a:latin typeface="Benguiat Bk BT" pitchFamily="18" charset="0"/>
            </a:endParaRPr>
          </a:p>
        </p:txBody>
      </p:sp>
      <p:pic>
        <p:nvPicPr>
          <p:cNvPr id="520202" name="Montreal Talk 70 sec.mp3">
            <a:hlinkClick r:id="" action="ppaction://media"/>
            <a:extLst>
              <a:ext uri="{FF2B5EF4-FFF2-40B4-BE49-F238E27FC236}">
                <a16:creationId xmlns:a16="http://schemas.microsoft.com/office/drawing/2014/main" id="{4B1D5C8D-C831-4BB5-B85F-6776CA24E40C}"/>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20204" name="MONTREAL MUSIC 70 MP3.mp3">
            <a:hlinkClick r:id="" action="ppaction://media"/>
            <a:extLst>
              <a:ext uri="{FF2B5EF4-FFF2-40B4-BE49-F238E27FC236}">
                <a16:creationId xmlns:a16="http://schemas.microsoft.com/office/drawing/2014/main" id="{E878050B-DE95-77DC-B0A7-B6EF332EA0A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09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2020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520204"/>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520194"/>
                                        </p:tgtEl>
                                        <p:attrNameLst>
                                          <p:attrName>style.visibility</p:attrName>
                                        </p:attrNameLst>
                                      </p:cBhvr>
                                      <p:to>
                                        <p:strVal val="visible"/>
                                      </p:to>
                                    </p:set>
                                    <p:animEffect transition="in" filter="dissolve">
                                      <p:cBhvr>
                                        <p:cTn id="12" dur="300"/>
                                        <p:tgtEl>
                                          <p:spTgt spid="5201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13" fill="hold" display="0">
                  <p:stCondLst>
                    <p:cond delay="indefinite"/>
                  </p:stCondLst>
                  <p:endCondLst>
                    <p:cond evt="onPrev" delay="0">
                      <p:tgtEl>
                        <p:sldTgt/>
                      </p:tgtEl>
                    </p:cond>
                    <p:cond evt="onStopAudio" delay="0">
                      <p:tgtEl>
                        <p:sldTgt/>
                      </p:tgtEl>
                    </p:cond>
                  </p:endCondLst>
                </p:cTn>
                <p:tgtEl>
                  <p:spTgt spid="520202"/>
                </p:tgtEl>
              </p:cMediaNode>
            </p:audio>
            <p:audio>
              <p:cMediaNode numSld="5" showWhenStopped="0">
                <p:cTn id="14" fill="hold" display="0">
                  <p:stCondLst>
                    <p:cond delay="indefinite"/>
                  </p:stCondLst>
                  <p:endCondLst>
                    <p:cond evt="onPrev" delay="0">
                      <p:tgtEl>
                        <p:sldTgt/>
                      </p:tgtEl>
                    </p:cond>
                    <p:cond evt="onStopAudio" delay="0">
                      <p:tgtEl>
                        <p:sldTgt/>
                      </p:tgtEl>
                    </p:cond>
                  </p:endCondLst>
                </p:cTn>
                <p:tgtEl>
                  <p:spTgt spid="520204"/>
                </p:tgtEl>
              </p:cMediaNode>
            </p:audio>
          </p:childTnLst>
        </p:cTn>
      </p:par>
    </p:tnLst>
    <p:bldLst>
      <p:bldP spid="520194"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9958" name="Rectangle 6">
            <a:extLst>
              <a:ext uri="{FF2B5EF4-FFF2-40B4-BE49-F238E27FC236}">
                <a16:creationId xmlns:a16="http://schemas.microsoft.com/office/drawing/2014/main" id="{747F3EF5-993D-163E-3513-259D6B0BF44C}"/>
              </a:ext>
            </a:extLst>
          </p:cNvPr>
          <p:cNvSpPr>
            <a:spLocks noChangeArrowheads="1"/>
          </p:cNvSpPr>
          <p:nvPr/>
        </p:nvSpPr>
        <p:spPr bwMode="auto">
          <a:xfrm>
            <a:off x="6019800" y="2819400"/>
            <a:ext cx="2743200" cy="1905000"/>
          </a:xfrm>
          <a:prstGeom prst="rect">
            <a:avLst/>
          </a:prstGeom>
          <a:noFill/>
          <a:ln>
            <a:noFill/>
          </a:ln>
          <a:effectLst>
            <a:outerShdw dist="74053" dir="1857825"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rgbClr val="FFFF00"/>
                </a:solidFill>
                <a:effectLst/>
                <a:latin typeface="Benguiat Bk BT" pitchFamily="18" charset="0"/>
              </a:rPr>
              <a:t>May Bolles Maxwell</a:t>
            </a:r>
            <a:endParaRPr lang="en-US" altLang="en-US" sz="4000" b="0">
              <a:solidFill>
                <a:srgbClr val="FFFF00"/>
              </a:solidFill>
              <a:effectLst/>
            </a:endParaRPr>
          </a:p>
        </p:txBody>
      </p:sp>
      <p:sp>
        <p:nvSpPr>
          <p:cNvPr id="509962" name="Rectangle 10">
            <a:extLst>
              <a:ext uri="{FF2B5EF4-FFF2-40B4-BE49-F238E27FC236}">
                <a16:creationId xmlns:a16="http://schemas.microsoft.com/office/drawing/2014/main" id="{A6963860-6650-52C7-BAD2-1B5C4085E8DA}"/>
              </a:ext>
            </a:extLst>
          </p:cNvPr>
          <p:cNvSpPr>
            <a:spLocks noChangeArrowheads="1"/>
          </p:cNvSpPr>
          <p:nvPr/>
        </p:nvSpPr>
        <p:spPr bwMode="auto">
          <a:xfrm>
            <a:off x="0" y="3352800"/>
            <a:ext cx="3657600" cy="1752600"/>
          </a:xfrm>
          <a:prstGeom prst="rect">
            <a:avLst/>
          </a:prstGeom>
          <a:noFill/>
          <a:ln>
            <a:noFill/>
          </a:ln>
          <a:effectLst>
            <a:outerShdw dist="74053" dir="1857825"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4000">
                <a:solidFill>
                  <a:srgbClr val="FFFF00"/>
                </a:solidFill>
                <a:effectLst/>
                <a:latin typeface="Benguiat Bk BT" pitchFamily="18" charset="0"/>
              </a:rPr>
              <a:t>William Sutherland Maxwell</a:t>
            </a:r>
            <a:endParaRPr lang="en-US" altLang="en-US" sz="4000" b="0">
              <a:solidFill>
                <a:srgbClr val="FFFF00"/>
              </a:solidFill>
              <a:effectLst/>
            </a:endParaRPr>
          </a:p>
        </p:txBody>
      </p:sp>
      <p:pic>
        <p:nvPicPr>
          <p:cNvPr id="509963" name="Picture 11">
            <a:extLst>
              <a:ext uri="{FF2B5EF4-FFF2-40B4-BE49-F238E27FC236}">
                <a16:creationId xmlns:a16="http://schemas.microsoft.com/office/drawing/2014/main" id="{8DCFBD30-D18D-1CD3-CBC3-8E2F5415D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23145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4000"/>
                                  </p:stCondLst>
                                  <p:childTnLst>
                                    <p:set>
                                      <p:cBhvr>
                                        <p:cTn id="6" dur="1" fill="hold">
                                          <p:stCondLst>
                                            <p:cond delay="0"/>
                                          </p:stCondLst>
                                        </p:cTn>
                                        <p:tgtEl>
                                          <p:spTgt spid="509962"/>
                                        </p:tgtEl>
                                        <p:attrNameLst>
                                          <p:attrName>style.visibility</p:attrName>
                                        </p:attrNameLst>
                                      </p:cBhvr>
                                      <p:to>
                                        <p:strVal val="visible"/>
                                      </p:to>
                                    </p:set>
                                    <p:anim calcmode="lin" valueType="num">
                                      <p:cBhvr>
                                        <p:cTn id="7" dur="500" fill="hold"/>
                                        <p:tgtEl>
                                          <p:spTgt spid="509962"/>
                                        </p:tgtEl>
                                        <p:attrNameLst>
                                          <p:attrName>ppt_w</p:attrName>
                                        </p:attrNameLst>
                                      </p:cBhvr>
                                      <p:tavLst>
                                        <p:tav tm="0">
                                          <p:val>
                                            <p:fltVal val="0"/>
                                          </p:val>
                                        </p:tav>
                                        <p:tav tm="100000">
                                          <p:val>
                                            <p:strVal val="#ppt_w"/>
                                          </p:val>
                                        </p:tav>
                                      </p:tavLst>
                                    </p:anim>
                                    <p:anim calcmode="lin" valueType="num">
                                      <p:cBhvr>
                                        <p:cTn id="8" dur="500" fill="hold"/>
                                        <p:tgtEl>
                                          <p:spTgt spid="50996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4500"/>
                            </p:stCondLst>
                            <p:childTnLst>
                              <p:par>
                                <p:cTn id="10" presetID="17" presetClass="entr" presetSubtype="10" fill="hold" nodeType="afterEffect">
                                  <p:stCondLst>
                                    <p:cond delay="4000"/>
                                  </p:stCondLst>
                                  <p:childTnLst>
                                    <p:set>
                                      <p:cBhvr>
                                        <p:cTn id="11" dur="1" fill="hold">
                                          <p:stCondLst>
                                            <p:cond delay="0"/>
                                          </p:stCondLst>
                                        </p:cTn>
                                        <p:tgtEl>
                                          <p:spTgt spid="509958"/>
                                        </p:tgtEl>
                                        <p:attrNameLst>
                                          <p:attrName>style.visibility</p:attrName>
                                        </p:attrNameLst>
                                      </p:cBhvr>
                                      <p:to>
                                        <p:strVal val="visible"/>
                                      </p:to>
                                    </p:set>
                                    <p:anim calcmode="lin" valueType="num">
                                      <p:cBhvr>
                                        <p:cTn id="12" dur="500" fill="hold"/>
                                        <p:tgtEl>
                                          <p:spTgt spid="509958"/>
                                        </p:tgtEl>
                                        <p:attrNameLst>
                                          <p:attrName>ppt_w</p:attrName>
                                        </p:attrNameLst>
                                      </p:cBhvr>
                                      <p:tavLst>
                                        <p:tav tm="0">
                                          <p:val>
                                            <p:fltVal val="0"/>
                                          </p:val>
                                        </p:tav>
                                        <p:tav tm="100000">
                                          <p:val>
                                            <p:strVal val="#ppt_w"/>
                                          </p:val>
                                        </p:tav>
                                      </p:tavLst>
                                    </p:anim>
                                    <p:anim calcmode="lin" valueType="num">
                                      <p:cBhvr>
                                        <p:cTn id="13" dur="500" fill="hold"/>
                                        <p:tgtEl>
                                          <p:spTgt spid="5099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8" grpId="0" autoUpdateAnimBg="0"/>
      <p:bldP spid="509962"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100" name="Picture 4">
            <a:extLst>
              <a:ext uri="{FF2B5EF4-FFF2-40B4-BE49-F238E27FC236}">
                <a16:creationId xmlns:a16="http://schemas.microsoft.com/office/drawing/2014/main" id="{707BB284-4A56-5E13-E720-DB2872531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5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6101" name="Rectangle 5">
            <a:extLst>
              <a:ext uri="{FF2B5EF4-FFF2-40B4-BE49-F238E27FC236}">
                <a16:creationId xmlns:a16="http://schemas.microsoft.com/office/drawing/2014/main" id="{523968E1-95B9-5809-72EE-CE9BF2251D77}"/>
              </a:ext>
            </a:extLst>
          </p:cNvPr>
          <p:cNvSpPr>
            <a:spLocks noChangeArrowheads="1"/>
          </p:cNvSpPr>
          <p:nvPr/>
        </p:nvSpPr>
        <p:spPr bwMode="auto">
          <a:xfrm>
            <a:off x="5638800" y="228600"/>
            <a:ext cx="3352800" cy="6172200"/>
          </a:xfrm>
          <a:prstGeom prst="rect">
            <a:avLst/>
          </a:prstGeom>
          <a:noFill/>
          <a:ln>
            <a:noFill/>
          </a:ln>
          <a:effectLst>
            <a:outerShdw dist="74053" dir="1857825" algn="ctr" rotWithShape="0">
              <a:schemeClr val="tx1"/>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“Today I was resting on the </a:t>
            </a:r>
            <a:r>
              <a:rPr kumimoji="1" lang="en-US" altLang="en-US" sz="3200" i="1">
                <a:solidFill>
                  <a:srgbClr val="FFFF00"/>
                </a:solidFill>
                <a:effectLst/>
                <a:latin typeface="Benguiat Bk BT" pitchFamily="18" charset="0"/>
              </a:rPr>
              <a:t>chaise longue </a:t>
            </a:r>
            <a:r>
              <a:rPr kumimoji="1" lang="en-US" altLang="en-US" sz="3200">
                <a:solidFill>
                  <a:srgbClr val="FFFF00"/>
                </a:solidFill>
                <a:effectLst/>
                <a:latin typeface="Benguiat Bk BT" pitchFamily="18" charset="0"/>
              </a:rPr>
              <a:t>in my bedroom. The little girl came in to me and pushed my eyelids up with her small finger and said, …</a:t>
            </a:r>
            <a:endParaRPr lang="en-US" altLang="en-US" sz="3200" b="0">
              <a:solidFill>
                <a:srgbClr val="FFFF00"/>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7000"/>
                                  </p:stCondLst>
                                  <p:iterate type="wd">
                                    <p:tmPct val="100000"/>
                                  </p:iterate>
                                  <p:childTnLst>
                                    <p:set>
                                      <p:cBhvr>
                                        <p:cTn id="6" dur="1" fill="hold">
                                          <p:stCondLst>
                                            <p:cond delay="0"/>
                                          </p:stCondLst>
                                        </p:cTn>
                                        <p:tgtEl>
                                          <p:spTgt spid="516101"/>
                                        </p:tgtEl>
                                        <p:attrNameLst>
                                          <p:attrName>style.visibility</p:attrName>
                                        </p:attrNameLst>
                                      </p:cBhvr>
                                      <p:to>
                                        <p:strVal val="visible"/>
                                      </p:to>
                                    </p:set>
                                    <p:animEffect transition="in" filter="dissolve">
                                      <p:cBhvr>
                                        <p:cTn id="7" dur="300"/>
                                        <p:tgtEl>
                                          <p:spTgt spid="516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03" name="Picture 3">
            <a:extLst>
              <a:ext uri="{FF2B5EF4-FFF2-40B4-BE49-F238E27FC236}">
                <a16:creationId xmlns:a16="http://schemas.microsoft.com/office/drawing/2014/main" id="{1596638B-5850-5C36-37C3-98CFCF84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057400"/>
            <a:ext cx="3467100" cy="4343400"/>
          </a:xfrm>
          <a:prstGeom prst="rect">
            <a:avLst/>
          </a:prstGeom>
          <a:noFill/>
          <a:extLst>
            <a:ext uri="{909E8E84-426E-40DD-AFC4-6F175D3DCCD1}">
              <a14:hiddenFill xmlns:a14="http://schemas.microsoft.com/office/drawing/2010/main">
                <a:solidFill>
                  <a:srgbClr val="FFFFFF"/>
                </a:solidFill>
              </a14:hiddenFill>
            </a:ext>
          </a:extLst>
        </p:spPr>
      </p:pic>
      <p:sp>
        <p:nvSpPr>
          <p:cNvPr id="512004" name="Rectangle 4">
            <a:extLst>
              <a:ext uri="{FF2B5EF4-FFF2-40B4-BE49-F238E27FC236}">
                <a16:creationId xmlns:a16="http://schemas.microsoft.com/office/drawing/2014/main" id="{561F9ABC-0665-C89D-F58C-24AB59D6AC5B}"/>
              </a:ext>
            </a:extLst>
          </p:cNvPr>
          <p:cNvSpPr>
            <a:spLocks noChangeArrowheads="1"/>
          </p:cNvSpPr>
          <p:nvPr/>
        </p:nvSpPr>
        <p:spPr bwMode="auto">
          <a:xfrm>
            <a:off x="4724400" y="228600"/>
            <a:ext cx="4267200" cy="1917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kumimoji="1" lang="en-US" altLang="en-US" sz="2400">
                <a:solidFill>
                  <a:srgbClr val="FFFF00"/>
                </a:solidFill>
                <a:effectLst/>
                <a:latin typeface="Benguiat Bk BT" pitchFamily="18" charset="0"/>
              </a:rPr>
              <a:t>“Wake up, ‘Abdu’l-Bahá!’ I took her in my arms and placed her head on my chest and we both had a good sleep.”</a:t>
            </a:r>
          </a:p>
        </p:txBody>
      </p:sp>
      <p:sp>
        <p:nvSpPr>
          <p:cNvPr id="512005" name="Text Box 5">
            <a:extLst>
              <a:ext uri="{FF2B5EF4-FFF2-40B4-BE49-F238E27FC236}">
                <a16:creationId xmlns:a16="http://schemas.microsoft.com/office/drawing/2014/main" id="{CB29B353-80B5-88EA-9703-A58018A862CA}"/>
              </a:ext>
            </a:extLst>
          </p:cNvPr>
          <p:cNvSpPr txBox="1">
            <a:spLocks noChangeArrowheads="1"/>
          </p:cNvSpPr>
          <p:nvPr/>
        </p:nvSpPr>
        <p:spPr bwMode="auto">
          <a:xfrm>
            <a:off x="5181600" y="6278563"/>
            <a:ext cx="3810000" cy="579437"/>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2 year old Mary</a:t>
            </a:r>
          </a:p>
        </p:txBody>
      </p:sp>
      <p:pic>
        <p:nvPicPr>
          <p:cNvPr id="512007" name="Picture 7">
            <a:extLst>
              <a:ext uri="{FF2B5EF4-FFF2-40B4-BE49-F238E27FC236}">
                <a16:creationId xmlns:a16="http://schemas.microsoft.com/office/drawing/2014/main" id="{BCDCE62F-0688-570E-65AE-FAA7B3015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7" b="1923"/>
          <a:stretch>
            <a:fillRect/>
          </a:stretch>
        </p:blipFill>
        <p:spPr bwMode="auto">
          <a:xfrm>
            <a:off x="152400" y="228600"/>
            <a:ext cx="4392613"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512004"/>
                                        </p:tgtEl>
                                        <p:attrNameLst>
                                          <p:attrName>style.visibility</p:attrName>
                                        </p:attrNameLst>
                                      </p:cBhvr>
                                      <p:to>
                                        <p:strVal val="visible"/>
                                      </p:to>
                                    </p:set>
                                    <p:animEffect transition="in" filter="dissolve">
                                      <p:cBhvr>
                                        <p:cTn id="7" dur="300"/>
                                        <p:tgtEl>
                                          <p:spTgt spid="51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59E29B2B-D96A-9252-E181-1369A24F92AB}"/>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extLst>
            <a:ext uri="{909E8E84-426E-40DD-AFC4-6F175D3DCCD1}">
              <a14:hiddenFill xmlns:a14="http://schemas.microsoft.com/office/drawing/2010/main">
                <a:solidFill>
                  <a:srgbClr val="FFFFFF"/>
                </a:solidFill>
              </a14:hiddenFill>
            </a:ext>
          </a:extLst>
        </p:spPr>
      </p:pic>
      <p:sp>
        <p:nvSpPr>
          <p:cNvPr id="11271" name="Text Box 7">
            <a:extLst>
              <a:ext uri="{FF2B5EF4-FFF2-40B4-BE49-F238E27FC236}">
                <a16:creationId xmlns:a16="http://schemas.microsoft.com/office/drawing/2014/main" id="{43D2C08E-CAE8-D5DD-0659-5D40E8A75BB0}"/>
              </a:ext>
            </a:extLst>
          </p:cNvPr>
          <p:cNvSpPr txBox="1">
            <a:spLocks noChangeArrowheads="1"/>
          </p:cNvSpPr>
          <p:nvPr/>
        </p:nvSpPr>
        <p:spPr bwMode="auto">
          <a:xfrm>
            <a:off x="533400" y="4267200"/>
            <a:ext cx="83058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b="0">
                <a:solidFill>
                  <a:srgbClr val="FFFF00"/>
                </a:solidFill>
                <a:effectLst>
                  <a:outerShdw blurRad="38100" dist="38100" dir="2700000" algn="tl">
                    <a:srgbClr val="FFFFFF"/>
                  </a:outerShdw>
                </a:effectLst>
                <a:latin typeface="Benguiat Bk BT" pitchFamily="18" charset="0"/>
              </a:rPr>
              <a:t>…[H]ere did I spend five most memorable days,… … It was in truth a strange and moving experience, but one whereof I despair of conveying any save the feeblest impression.</a:t>
            </a:r>
            <a:r>
              <a:rPr lang="en-US" altLang="en-US" sz="2400" b="0">
                <a:solidFill>
                  <a:srgbClr val="FFFF00"/>
                </a:solidFill>
                <a:effectLst>
                  <a:outerShdw blurRad="38100" dist="38100" dir="2700000" algn="tl">
                    <a:srgbClr val="FFFFFF"/>
                  </a:outerShdw>
                </a:effectLst>
                <a:latin typeface="Benguiat Bk BT" pitchFamily="18" charset="0"/>
              </a:rPr>
              <a:t> </a:t>
            </a:r>
          </a:p>
        </p:txBody>
      </p:sp>
      <p:pic>
        <p:nvPicPr>
          <p:cNvPr id="11272" name="Browne Bahji MP3 13 sec.mp3">
            <a:hlinkClick r:id="" action="ppaction://media"/>
            <a:extLst>
              <a:ext uri="{FF2B5EF4-FFF2-40B4-BE49-F238E27FC236}">
                <a16:creationId xmlns:a16="http://schemas.microsoft.com/office/drawing/2014/main" id="{674D3ABF-E766-6410-D6F6-291FD6E8211A}"/>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272"/>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11271"/>
                                        </p:tgtEl>
                                        <p:attrNameLst>
                                          <p:attrName>style.visibility</p:attrName>
                                        </p:attrNameLst>
                                      </p:cBhvr>
                                      <p:to>
                                        <p:strVal val="visible"/>
                                      </p:to>
                                    </p:set>
                                    <p:animEffect transition="in" filter="dissolve">
                                      <p:cBhvr>
                                        <p:cTn id="9" dur="3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1272"/>
                </p:tgtEl>
              </p:cMediaNode>
            </p:audio>
          </p:childTnLst>
        </p:cTn>
      </p:par>
    </p:tnLst>
    <p:bldLst>
      <p:bldP spid="11271"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3266" name="Picture 2">
            <a:extLst>
              <a:ext uri="{FF2B5EF4-FFF2-40B4-BE49-F238E27FC236}">
                <a16:creationId xmlns:a16="http://schemas.microsoft.com/office/drawing/2014/main" id="{84859318-C796-15B4-411A-1F44B5807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23267" name="Text Box 3">
            <a:extLst>
              <a:ext uri="{FF2B5EF4-FFF2-40B4-BE49-F238E27FC236}">
                <a16:creationId xmlns:a16="http://schemas.microsoft.com/office/drawing/2014/main" id="{B65222BD-9934-881E-A3A4-C7FBBD35EABE}"/>
              </a:ext>
            </a:extLst>
          </p:cNvPr>
          <p:cNvSpPr txBox="1">
            <a:spLocks noChangeArrowheads="1"/>
          </p:cNvSpPr>
          <p:nvPr/>
        </p:nvSpPr>
        <p:spPr bwMode="auto">
          <a:xfrm>
            <a:off x="762000" y="762000"/>
            <a:ext cx="8001000" cy="4760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i="1">
                <a:solidFill>
                  <a:schemeClr val="bg1"/>
                </a:solidFill>
                <a:effectLst/>
              </a:rPr>
              <a:t>In the garden of existence a rose hath bloomed with the utmost freshness, fragrance and beauty. Educate her according to the divine teachings so that she may grow up to be a real Bahá’í and strive with all thy heart that she may receive the Holy Spirit.</a:t>
            </a:r>
          </a:p>
          <a:p>
            <a:pPr algn="l">
              <a:spcBef>
                <a:spcPct val="50000"/>
              </a:spcBef>
            </a:pPr>
            <a:r>
              <a:rPr lang="en-US" altLang="en-US" sz="3600" i="1">
                <a:solidFill>
                  <a:srgbClr val="CD335F"/>
                </a:solidFill>
                <a:effectLst/>
                <a:cs typeface="Times New Roman" panose="02020603050405020304" pitchFamily="18" charset="0"/>
              </a:rPr>
              <a:t>				</a:t>
            </a:r>
            <a:r>
              <a:rPr lang="en-US" altLang="en-US" sz="3600" i="1">
                <a:effectLst/>
                <a:cs typeface="Times New Roman" panose="02020603050405020304" pitchFamily="18" charset="0"/>
              </a:rPr>
              <a:t>	</a:t>
            </a:r>
            <a:r>
              <a:rPr lang="en-US" altLang="en-US" sz="3200" i="1">
                <a:solidFill>
                  <a:schemeClr val="bg1"/>
                </a:solidFill>
                <a:effectLst/>
                <a:cs typeface="Times New Roman" panose="02020603050405020304" pitchFamily="18" charset="0"/>
              </a:rPr>
              <a:t>—’Abdu’l-Bahá</a:t>
            </a:r>
            <a:endParaRPr lang="en-US" altLang="en-US" sz="3200" i="1">
              <a:solidFill>
                <a:schemeClr val="bg1"/>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523267"/>
                                        </p:tgtEl>
                                        <p:attrNameLst>
                                          <p:attrName>style.visibility</p:attrName>
                                        </p:attrNameLst>
                                      </p:cBhvr>
                                      <p:to>
                                        <p:strVal val="visible"/>
                                      </p:to>
                                    </p:set>
                                    <p:anim calcmode="lin" valueType="num">
                                      <p:cBhvr additive="base">
                                        <p:cTn id="7" dur="5000" fill="hold"/>
                                        <p:tgtEl>
                                          <p:spTgt spid="523267"/>
                                        </p:tgtEl>
                                        <p:attrNameLst>
                                          <p:attrName>ppt_x</p:attrName>
                                        </p:attrNameLst>
                                      </p:cBhvr>
                                      <p:tavLst>
                                        <p:tav tm="0">
                                          <p:val>
                                            <p:strVal val="#ppt_x"/>
                                          </p:val>
                                        </p:tav>
                                        <p:tav tm="100000">
                                          <p:val>
                                            <p:strVal val="#ppt_x"/>
                                          </p:val>
                                        </p:tav>
                                      </p:tavLst>
                                    </p:anim>
                                    <p:anim calcmode="lin" valueType="num">
                                      <p:cBhvr additive="base">
                                        <p:cTn id="8" dur="5000" fill="hold"/>
                                        <p:tgtEl>
                                          <p:spTgt spid="523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83521" name="Group 193">
            <a:extLst>
              <a:ext uri="{FF2B5EF4-FFF2-40B4-BE49-F238E27FC236}">
                <a16:creationId xmlns:a16="http://schemas.microsoft.com/office/drawing/2014/main" id="{F287AD4A-9351-1AD0-5C7D-E3F405E7E1F1}"/>
              </a:ext>
            </a:extLst>
          </p:cNvPr>
          <p:cNvGrpSpPr>
            <a:grpSpLocks/>
          </p:cNvGrpSpPr>
          <p:nvPr/>
        </p:nvGrpSpPr>
        <p:grpSpPr bwMode="auto">
          <a:xfrm>
            <a:off x="381000" y="685800"/>
            <a:ext cx="8524875" cy="5314950"/>
            <a:chOff x="2403" y="289"/>
            <a:chExt cx="5370" cy="3348"/>
          </a:xfrm>
        </p:grpSpPr>
        <p:sp>
          <p:nvSpPr>
            <p:cNvPr id="483344" name="Freeform 16">
              <a:extLst>
                <a:ext uri="{FF2B5EF4-FFF2-40B4-BE49-F238E27FC236}">
                  <a16:creationId xmlns:a16="http://schemas.microsoft.com/office/drawing/2014/main" id="{B61DBC95-B116-025D-2F00-E7D170ACB9F7}"/>
                </a:ext>
              </a:extLst>
            </p:cNvPr>
            <p:cNvSpPr>
              <a:spLocks/>
            </p:cNvSpPr>
            <p:nvPr/>
          </p:nvSpPr>
          <p:spPr bwMode="auto">
            <a:xfrm>
              <a:off x="2403" y="1148"/>
              <a:ext cx="823" cy="1416"/>
            </a:xfrm>
            <a:custGeom>
              <a:avLst/>
              <a:gdLst>
                <a:gd name="T0" fmla="*/ 757 w 1648"/>
                <a:gd name="T1" fmla="*/ 962 h 2831"/>
                <a:gd name="T2" fmla="*/ 1584 w 1648"/>
                <a:gd name="T3" fmla="*/ 2321 h 2831"/>
                <a:gd name="T4" fmla="*/ 1602 w 1648"/>
                <a:gd name="T5" fmla="*/ 2379 h 2831"/>
                <a:gd name="T6" fmla="*/ 1626 w 1648"/>
                <a:gd name="T7" fmla="*/ 2420 h 2831"/>
                <a:gd name="T8" fmla="*/ 1648 w 1648"/>
                <a:gd name="T9" fmla="*/ 2455 h 2831"/>
                <a:gd name="T10" fmla="*/ 1563 w 1648"/>
                <a:gd name="T11" fmla="*/ 2488 h 2831"/>
                <a:gd name="T12" fmla="*/ 1515 w 1648"/>
                <a:gd name="T13" fmla="*/ 2604 h 2831"/>
                <a:gd name="T14" fmla="*/ 1467 w 1648"/>
                <a:gd name="T15" fmla="*/ 2730 h 2831"/>
                <a:gd name="T16" fmla="*/ 1492 w 1648"/>
                <a:gd name="T17" fmla="*/ 2759 h 2831"/>
                <a:gd name="T18" fmla="*/ 1487 w 1648"/>
                <a:gd name="T19" fmla="*/ 2800 h 2831"/>
                <a:gd name="T20" fmla="*/ 1436 w 1648"/>
                <a:gd name="T21" fmla="*/ 2807 h 2831"/>
                <a:gd name="T22" fmla="*/ 887 w 1648"/>
                <a:gd name="T23" fmla="*/ 2707 h 2831"/>
                <a:gd name="T24" fmla="*/ 859 w 1648"/>
                <a:gd name="T25" fmla="*/ 2514 h 2831"/>
                <a:gd name="T26" fmla="*/ 818 w 1648"/>
                <a:gd name="T27" fmla="*/ 2420 h 2831"/>
                <a:gd name="T28" fmla="*/ 733 w 1648"/>
                <a:gd name="T29" fmla="*/ 2353 h 2831"/>
                <a:gd name="T30" fmla="*/ 690 w 1648"/>
                <a:gd name="T31" fmla="*/ 2300 h 2831"/>
                <a:gd name="T32" fmla="*/ 562 w 1648"/>
                <a:gd name="T33" fmla="*/ 2203 h 2831"/>
                <a:gd name="T34" fmla="*/ 402 w 1648"/>
                <a:gd name="T35" fmla="*/ 2071 h 2831"/>
                <a:gd name="T36" fmla="*/ 337 w 1648"/>
                <a:gd name="T37" fmla="*/ 2035 h 2831"/>
                <a:gd name="T38" fmla="*/ 369 w 1648"/>
                <a:gd name="T39" fmla="*/ 1934 h 2831"/>
                <a:gd name="T40" fmla="*/ 334 w 1648"/>
                <a:gd name="T41" fmla="*/ 1818 h 2831"/>
                <a:gd name="T42" fmla="*/ 247 w 1648"/>
                <a:gd name="T43" fmla="*/ 1653 h 2831"/>
                <a:gd name="T44" fmla="*/ 196 w 1648"/>
                <a:gd name="T45" fmla="*/ 1600 h 2831"/>
                <a:gd name="T46" fmla="*/ 188 w 1648"/>
                <a:gd name="T47" fmla="*/ 1531 h 2831"/>
                <a:gd name="T48" fmla="*/ 169 w 1648"/>
                <a:gd name="T49" fmla="*/ 1469 h 2831"/>
                <a:gd name="T50" fmla="*/ 234 w 1648"/>
                <a:gd name="T51" fmla="*/ 1428 h 2831"/>
                <a:gd name="T52" fmla="*/ 225 w 1648"/>
                <a:gd name="T53" fmla="*/ 1378 h 2831"/>
                <a:gd name="T54" fmla="*/ 174 w 1648"/>
                <a:gd name="T55" fmla="*/ 1259 h 2831"/>
                <a:gd name="T56" fmla="*/ 165 w 1648"/>
                <a:gd name="T57" fmla="*/ 1153 h 2831"/>
                <a:gd name="T58" fmla="*/ 220 w 1648"/>
                <a:gd name="T59" fmla="*/ 1168 h 2831"/>
                <a:gd name="T60" fmla="*/ 254 w 1648"/>
                <a:gd name="T61" fmla="*/ 1191 h 2831"/>
                <a:gd name="T62" fmla="*/ 263 w 1648"/>
                <a:gd name="T63" fmla="*/ 1140 h 2831"/>
                <a:gd name="T64" fmla="*/ 237 w 1648"/>
                <a:gd name="T65" fmla="*/ 1088 h 2831"/>
                <a:gd name="T66" fmla="*/ 261 w 1648"/>
                <a:gd name="T67" fmla="*/ 1072 h 2831"/>
                <a:gd name="T68" fmla="*/ 287 w 1648"/>
                <a:gd name="T69" fmla="*/ 1056 h 2831"/>
                <a:gd name="T70" fmla="*/ 228 w 1648"/>
                <a:gd name="T71" fmla="*/ 1002 h 2831"/>
                <a:gd name="T72" fmla="*/ 188 w 1648"/>
                <a:gd name="T73" fmla="*/ 994 h 2831"/>
                <a:gd name="T74" fmla="*/ 193 w 1648"/>
                <a:gd name="T75" fmla="*/ 1042 h 2831"/>
                <a:gd name="T76" fmla="*/ 171 w 1648"/>
                <a:gd name="T77" fmla="*/ 1088 h 2831"/>
                <a:gd name="T78" fmla="*/ 120 w 1648"/>
                <a:gd name="T79" fmla="*/ 1067 h 2831"/>
                <a:gd name="T80" fmla="*/ 103 w 1648"/>
                <a:gd name="T81" fmla="*/ 1011 h 2831"/>
                <a:gd name="T82" fmla="*/ 83 w 1648"/>
                <a:gd name="T83" fmla="*/ 958 h 2831"/>
                <a:gd name="T84" fmla="*/ 109 w 1648"/>
                <a:gd name="T85" fmla="*/ 934 h 2831"/>
                <a:gd name="T86" fmla="*/ 73 w 1648"/>
                <a:gd name="T87" fmla="*/ 850 h 2831"/>
                <a:gd name="T88" fmla="*/ 56 w 1648"/>
                <a:gd name="T89" fmla="*/ 766 h 2831"/>
                <a:gd name="T90" fmla="*/ 30 w 1648"/>
                <a:gd name="T91" fmla="*/ 643 h 2831"/>
                <a:gd name="T92" fmla="*/ 61 w 1648"/>
                <a:gd name="T93" fmla="*/ 531 h 2831"/>
                <a:gd name="T94" fmla="*/ 20 w 1648"/>
                <a:gd name="T95" fmla="*/ 439 h 2831"/>
                <a:gd name="T96" fmla="*/ 0 w 1648"/>
                <a:gd name="T97" fmla="*/ 375 h 2831"/>
                <a:gd name="T98" fmla="*/ 33 w 1648"/>
                <a:gd name="T99" fmla="*/ 246 h 2831"/>
                <a:gd name="T100" fmla="*/ 56 w 1648"/>
                <a:gd name="T101" fmla="*/ 246 h 2831"/>
                <a:gd name="T102" fmla="*/ 81 w 1648"/>
                <a:gd name="T103" fmla="*/ 274 h 2831"/>
                <a:gd name="T104" fmla="*/ 113 w 1648"/>
                <a:gd name="T105" fmla="*/ 173 h 2831"/>
                <a:gd name="T106" fmla="*/ 159 w 1648"/>
                <a:gd name="T107" fmla="*/ 0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8" h="2831">
                  <a:moveTo>
                    <a:pt x="159" y="0"/>
                  </a:moveTo>
                  <a:lnTo>
                    <a:pt x="918" y="197"/>
                  </a:lnTo>
                  <a:lnTo>
                    <a:pt x="757" y="962"/>
                  </a:lnTo>
                  <a:lnTo>
                    <a:pt x="1575" y="2252"/>
                  </a:lnTo>
                  <a:lnTo>
                    <a:pt x="1584" y="2269"/>
                  </a:lnTo>
                  <a:lnTo>
                    <a:pt x="1584" y="2321"/>
                  </a:lnTo>
                  <a:lnTo>
                    <a:pt x="1585" y="2338"/>
                  </a:lnTo>
                  <a:lnTo>
                    <a:pt x="1591" y="2359"/>
                  </a:lnTo>
                  <a:lnTo>
                    <a:pt x="1602" y="2379"/>
                  </a:lnTo>
                  <a:lnTo>
                    <a:pt x="1612" y="2392"/>
                  </a:lnTo>
                  <a:lnTo>
                    <a:pt x="1619" y="2407"/>
                  </a:lnTo>
                  <a:lnTo>
                    <a:pt x="1626" y="2420"/>
                  </a:lnTo>
                  <a:lnTo>
                    <a:pt x="1636" y="2430"/>
                  </a:lnTo>
                  <a:lnTo>
                    <a:pt x="1645" y="2444"/>
                  </a:lnTo>
                  <a:lnTo>
                    <a:pt x="1648" y="2455"/>
                  </a:lnTo>
                  <a:lnTo>
                    <a:pt x="1637" y="2460"/>
                  </a:lnTo>
                  <a:lnTo>
                    <a:pt x="1605" y="2479"/>
                  </a:lnTo>
                  <a:lnTo>
                    <a:pt x="1563" y="2488"/>
                  </a:lnTo>
                  <a:lnTo>
                    <a:pt x="1546" y="2518"/>
                  </a:lnTo>
                  <a:lnTo>
                    <a:pt x="1530" y="2550"/>
                  </a:lnTo>
                  <a:lnTo>
                    <a:pt x="1515" y="2604"/>
                  </a:lnTo>
                  <a:lnTo>
                    <a:pt x="1508" y="2676"/>
                  </a:lnTo>
                  <a:lnTo>
                    <a:pt x="1491" y="2716"/>
                  </a:lnTo>
                  <a:lnTo>
                    <a:pt x="1467" y="2730"/>
                  </a:lnTo>
                  <a:lnTo>
                    <a:pt x="1467" y="2737"/>
                  </a:lnTo>
                  <a:lnTo>
                    <a:pt x="1467" y="2751"/>
                  </a:lnTo>
                  <a:lnTo>
                    <a:pt x="1492" y="2759"/>
                  </a:lnTo>
                  <a:lnTo>
                    <a:pt x="1501" y="2776"/>
                  </a:lnTo>
                  <a:lnTo>
                    <a:pt x="1504" y="2792"/>
                  </a:lnTo>
                  <a:lnTo>
                    <a:pt x="1487" y="2800"/>
                  </a:lnTo>
                  <a:lnTo>
                    <a:pt x="1452" y="2829"/>
                  </a:lnTo>
                  <a:lnTo>
                    <a:pt x="1436" y="2831"/>
                  </a:lnTo>
                  <a:lnTo>
                    <a:pt x="1436" y="2807"/>
                  </a:lnTo>
                  <a:lnTo>
                    <a:pt x="1436" y="2802"/>
                  </a:lnTo>
                  <a:lnTo>
                    <a:pt x="888" y="2738"/>
                  </a:lnTo>
                  <a:lnTo>
                    <a:pt x="887" y="2707"/>
                  </a:lnTo>
                  <a:lnTo>
                    <a:pt x="897" y="2684"/>
                  </a:lnTo>
                  <a:lnTo>
                    <a:pt x="884" y="2572"/>
                  </a:lnTo>
                  <a:lnTo>
                    <a:pt x="859" y="2514"/>
                  </a:lnTo>
                  <a:lnTo>
                    <a:pt x="825" y="2485"/>
                  </a:lnTo>
                  <a:lnTo>
                    <a:pt x="825" y="2468"/>
                  </a:lnTo>
                  <a:lnTo>
                    <a:pt x="818" y="2420"/>
                  </a:lnTo>
                  <a:lnTo>
                    <a:pt x="791" y="2402"/>
                  </a:lnTo>
                  <a:lnTo>
                    <a:pt x="750" y="2361"/>
                  </a:lnTo>
                  <a:lnTo>
                    <a:pt x="733" y="2353"/>
                  </a:lnTo>
                  <a:lnTo>
                    <a:pt x="733" y="2344"/>
                  </a:lnTo>
                  <a:lnTo>
                    <a:pt x="732" y="2330"/>
                  </a:lnTo>
                  <a:lnTo>
                    <a:pt x="690" y="2300"/>
                  </a:lnTo>
                  <a:lnTo>
                    <a:pt x="614" y="2235"/>
                  </a:lnTo>
                  <a:lnTo>
                    <a:pt x="597" y="2217"/>
                  </a:lnTo>
                  <a:lnTo>
                    <a:pt x="562" y="2203"/>
                  </a:lnTo>
                  <a:lnTo>
                    <a:pt x="455" y="2104"/>
                  </a:lnTo>
                  <a:lnTo>
                    <a:pt x="439" y="2089"/>
                  </a:lnTo>
                  <a:lnTo>
                    <a:pt x="402" y="2071"/>
                  </a:lnTo>
                  <a:lnTo>
                    <a:pt x="370" y="2068"/>
                  </a:lnTo>
                  <a:lnTo>
                    <a:pt x="352" y="2056"/>
                  </a:lnTo>
                  <a:lnTo>
                    <a:pt x="337" y="2035"/>
                  </a:lnTo>
                  <a:lnTo>
                    <a:pt x="326" y="2004"/>
                  </a:lnTo>
                  <a:lnTo>
                    <a:pt x="336" y="1981"/>
                  </a:lnTo>
                  <a:lnTo>
                    <a:pt x="369" y="1934"/>
                  </a:lnTo>
                  <a:lnTo>
                    <a:pt x="360" y="1895"/>
                  </a:lnTo>
                  <a:lnTo>
                    <a:pt x="349" y="1857"/>
                  </a:lnTo>
                  <a:lnTo>
                    <a:pt x="334" y="1818"/>
                  </a:lnTo>
                  <a:lnTo>
                    <a:pt x="264" y="1728"/>
                  </a:lnTo>
                  <a:lnTo>
                    <a:pt x="248" y="1705"/>
                  </a:lnTo>
                  <a:lnTo>
                    <a:pt x="247" y="1653"/>
                  </a:lnTo>
                  <a:lnTo>
                    <a:pt x="230" y="1630"/>
                  </a:lnTo>
                  <a:lnTo>
                    <a:pt x="213" y="1617"/>
                  </a:lnTo>
                  <a:lnTo>
                    <a:pt x="196" y="1600"/>
                  </a:lnTo>
                  <a:lnTo>
                    <a:pt x="196" y="1585"/>
                  </a:lnTo>
                  <a:lnTo>
                    <a:pt x="195" y="1554"/>
                  </a:lnTo>
                  <a:lnTo>
                    <a:pt x="188" y="1531"/>
                  </a:lnTo>
                  <a:lnTo>
                    <a:pt x="177" y="1500"/>
                  </a:lnTo>
                  <a:lnTo>
                    <a:pt x="169" y="1484"/>
                  </a:lnTo>
                  <a:lnTo>
                    <a:pt x="169" y="1469"/>
                  </a:lnTo>
                  <a:lnTo>
                    <a:pt x="177" y="1447"/>
                  </a:lnTo>
                  <a:lnTo>
                    <a:pt x="185" y="1439"/>
                  </a:lnTo>
                  <a:lnTo>
                    <a:pt x="234" y="1428"/>
                  </a:lnTo>
                  <a:lnTo>
                    <a:pt x="257" y="1411"/>
                  </a:lnTo>
                  <a:lnTo>
                    <a:pt x="257" y="1405"/>
                  </a:lnTo>
                  <a:lnTo>
                    <a:pt x="225" y="1378"/>
                  </a:lnTo>
                  <a:lnTo>
                    <a:pt x="198" y="1336"/>
                  </a:lnTo>
                  <a:lnTo>
                    <a:pt x="181" y="1297"/>
                  </a:lnTo>
                  <a:lnTo>
                    <a:pt x="174" y="1259"/>
                  </a:lnTo>
                  <a:lnTo>
                    <a:pt x="173" y="1205"/>
                  </a:lnTo>
                  <a:lnTo>
                    <a:pt x="165" y="1169"/>
                  </a:lnTo>
                  <a:lnTo>
                    <a:pt x="165" y="1153"/>
                  </a:lnTo>
                  <a:lnTo>
                    <a:pt x="173" y="1137"/>
                  </a:lnTo>
                  <a:lnTo>
                    <a:pt x="195" y="1152"/>
                  </a:lnTo>
                  <a:lnTo>
                    <a:pt x="220" y="1168"/>
                  </a:lnTo>
                  <a:lnTo>
                    <a:pt x="231" y="1183"/>
                  </a:lnTo>
                  <a:lnTo>
                    <a:pt x="240" y="1191"/>
                  </a:lnTo>
                  <a:lnTo>
                    <a:pt x="254" y="1191"/>
                  </a:lnTo>
                  <a:lnTo>
                    <a:pt x="264" y="1191"/>
                  </a:lnTo>
                  <a:lnTo>
                    <a:pt x="263" y="1156"/>
                  </a:lnTo>
                  <a:lnTo>
                    <a:pt x="263" y="1140"/>
                  </a:lnTo>
                  <a:lnTo>
                    <a:pt x="263" y="1129"/>
                  </a:lnTo>
                  <a:lnTo>
                    <a:pt x="247" y="1111"/>
                  </a:lnTo>
                  <a:lnTo>
                    <a:pt x="237" y="1088"/>
                  </a:lnTo>
                  <a:lnTo>
                    <a:pt x="237" y="1072"/>
                  </a:lnTo>
                  <a:lnTo>
                    <a:pt x="237" y="1065"/>
                  </a:lnTo>
                  <a:lnTo>
                    <a:pt x="261" y="1072"/>
                  </a:lnTo>
                  <a:lnTo>
                    <a:pt x="287" y="1086"/>
                  </a:lnTo>
                  <a:lnTo>
                    <a:pt x="287" y="1065"/>
                  </a:lnTo>
                  <a:lnTo>
                    <a:pt x="287" y="1056"/>
                  </a:lnTo>
                  <a:lnTo>
                    <a:pt x="278" y="1033"/>
                  </a:lnTo>
                  <a:lnTo>
                    <a:pt x="250" y="1017"/>
                  </a:lnTo>
                  <a:lnTo>
                    <a:pt x="228" y="1002"/>
                  </a:lnTo>
                  <a:lnTo>
                    <a:pt x="202" y="994"/>
                  </a:lnTo>
                  <a:lnTo>
                    <a:pt x="193" y="994"/>
                  </a:lnTo>
                  <a:lnTo>
                    <a:pt x="188" y="994"/>
                  </a:lnTo>
                  <a:lnTo>
                    <a:pt x="188" y="1009"/>
                  </a:lnTo>
                  <a:lnTo>
                    <a:pt x="193" y="1025"/>
                  </a:lnTo>
                  <a:lnTo>
                    <a:pt x="193" y="1042"/>
                  </a:lnTo>
                  <a:lnTo>
                    <a:pt x="194" y="1065"/>
                  </a:lnTo>
                  <a:lnTo>
                    <a:pt x="189" y="1072"/>
                  </a:lnTo>
                  <a:lnTo>
                    <a:pt x="171" y="1088"/>
                  </a:lnTo>
                  <a:lnTo>
                    <a:pt x="154" y="1088"/>
                  </a:lnTo>
                  <a:lnTo>
                    <a:pt x="137" y="1073"/>
                  </a:lnTo>
                  <a:lnTo>
                    <a:pt x="120" y="1067"/>
                  </a:lnTo>
                  <a:lnTo>
                    <a:pt x="119" y="1042"/>
                  </a:lnTo>
                  <a:lnTo>
                    <a:pt x="119" y="1035"/>
                  </a:lnTo>
                  <a:lnTo>
                    <a:pt x="103" y="1011"/>
                  </a:lnTo>
                  <a:lnTo>
                    <a:pt x="94" y="1007"/>
                  </a:lnTo>
                  <a:lnTo>
                    <a:pt x="84" y="989"/>
                  </a:lnTo>
                  <a:lnTo>
                    <a:pt x="83" y="958"/>
                  </a:lnTo>
                  <a:lnTo>
                    <a:pt x="83" y="943"/>
                  </a:lnTo>
                  <a:lnTo>
                    <a:pt x="93" y="943"/>
                  </a:lnTo>
                  <a:lnTo>
                    <a:pt x="109" y="934"/>
                  </a:lnTo>
                  <a:lnTo>
                    <a:pt x="116" y="911"/>
                  </a:lnTo>
                  <a:lnTo>
                    <a:pt x="93" y="873"/>
                  </a:lnTo>
                  <a:lnTo>
                    <a:pt x="73" y="850"/>
                  </a:lnTo>
                  <a:lnTo>
                    <a:pt x="67" y="834"/>
                  </a:lnTo>
                  <a:lnTo>
                    <a:pt x="67" y="810"/>
                  </a:lnTo>
                  <a:lnTo>
                    <a:pt x="56" y="766"/>
                  </a:lnTo>
                  <a:lnTo>
                    <a:pt x="42" y="731"/>
                  </a:lnTo>
                  <a:lnTo>
                    <a:pt x="31" y="705"/>
                  </a:lnTo>
                  <a:lnTo>
                    <a:pt x="30" y="643"/>
                  </a:lnTo>
                  <a:lnTo>
                    <a:pt x="46" y="593"/>
                  </a:lnTo>
                  <a:lnTo>
                    <a:pt x="52" y="547"/>
                  </a:lnTo>
                  <a:lnTo>
                    <a:pt x="61" y="531"/>
                  </a:lnTo>
                  <a:lnTo>
                    <a:pt x="50" y="495"/>
                  </a:lnTo>
                  <a:lnTo>
                    <a:pt x="28" y="455"/>
                  </a:lnTo>
                  <a:lnTo>
                    <a:pt x="20" y="439"/>
                  </a:lnTo>
                  <a:lnTo>
                    <a:pt x="20" y="416"/>
                  </a:lnTo>
                  <a:lnTo>
                    <a:pt x="0" y="391"/>
                  </a:lnTo>
                  <a:lnTo>
                    <a:pt x="0" y="375"/>
                  </a:lnTo>
                  <a:lnTo>
                    <a:pt x="0" y="345"/>
                  </a:lnTo>
                  <a:lnTo>
                    <a:pt x="18" y="275"/>
                  </a:lnTo>
                  <a:lnTo>
                    <a:pt x="33" y="246"/>
                  </a:lnTo>
                  <a:lnTo>
                    <a:pt x="41" y="228"/>
                  </a:lnTo>
                  <a:lnTo>
                    <a:pt x="46" y="228"/>
                  </a:lnTo>
                  <a:lnTo>
                    <a:pt x="56" y="246"/>
                  </a:lnTo>
                  <a:lnTo>
                    <a:pt x="63" y="269"/>
                  </a:lnTo>
                  <a:lnTo>
                    <a:pt x="65" y="274"/>
                  </a:lnTo>
                  <a:lnTo>
                    <a:pt x="81" y="274"/>
                  </a:lnTo>
                  <a:lnTo>
                    <a:pt x="91" y="274"/>
                  </a:lnTo>
                  <a:lnTo>
                    <a:pt x="96" y="252"/>
                  </a:lnTo>
                  <a:lnTo>
                    <a:pt x="113" y="173"/>
                  </a:lnTo>
                  <a:lnTo>
                    <a:pt x="135" y="102"/>
                  </a:lnTo>
                  <a:lnTo>
                    <a:pt x="152" y="26"/>
                  </a:lnTo>
                  <a:lnTo>
                    <a:pt x="159" y="0"/>
                  </a:lnTo>
                  <a:lnTo>
                    <a:pt x="1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45" name="Freeform 17">
              <a:extLst>
                <a:ext uri="{FF2B5EF4-FFF2-40B4-BE49-F238E27FC236}">
                  <a16:creationId xmlns:a16="http://schemas.microsoft.com/office/drawing/2014/main" id="{68C7DC0A-0674-075E-ECC6-1E04F103A23E}"/>
                </a:ext>
              </a:extLst>
            </p:cNvPr>
            <p:cNvSpPr>
              <a:spLocks/>
            </p:cNvSpPr>
            <p:nvPr/>
          </p:nvSpPr>
          <p:spPr bwMode="auto">
            <a:xfrm>
              <a:off x="2403" y="1148"/>
              <a:ext cx="823" cy="1416"/>
            </a:xfrm>
            <a:custGeom>
              <a:avLst/>
              <a:gdLst>
                <a:gd name="T0" fmla="*/ 757 w 1648"/>
                <a:gd name="T1" fmla="*/ 962 h 2831"/>
                <a:gd name="T2" fmla="*/ 1584 w 1648"/>
                <a:gd name="T3" fmla="*/ 2321 h 2831"/>
                <a:gd name="T4" fmla="*/ 1602 w 1648"/>
                <a:gd name="T5" fmla="*/ 2379 h 2831"/>
                <a:gd name="T6" fmla="*/ 1626 w 1648"/>
                <a:gd name="T7" fmla="*/ 2420 h 2831"/>
                <a:gd name="T8" fmla="*/ 1648 w 1648"/>
                <a:gd name="T9" fmla="*/ 2455 h 2831"/>
                <a:gd name="T10" fmla="*/ 1563 w 1648"/>
                <a:gd name="T11" fmla="*/ 2488 h 2831"/>
                <a:gd name="T12" fmla="*/ 1515 w 1648"/>
                <a:gd name="T13" fmla="*/ 2604 h 2831"/>
                <a:gd name="T14" fmla="*/ 1467 w 1648"/>
                <a:gd name="T15" fmla="*/ 2730 h 2831"/>
                <a:gd name="T16" fmla="*/ 1492 w 1648"/>
                <a:gd name="T17" fmla="*/ 2759 h 2831"/>
                <a:gd name="T18" fmla="*/ 1487 w 1648"/>
                <a:gd name="T19" fmla="*/ 2800 h 2831"/>
                <a:gd name="T20" fmla="*/ 1436 w 1648"/>
                <a:gd name="T21" fmla="*/ 2807 h 2831"/>
                <a:gd name="T22" fmla="*/ 887 w 1648"/>
                <a:gd name="T23" fmla="*/ 2707 h 2831"/>
                <a:gd name="T24" fmla="*/ 859 w 1648"/>
                <a:gd name="T25" fmla="*/ 2514 h 2831"/>
                <a:gd name="T26" fmla="*/ 818 w 1648"/>
                <a:gd name="T27" fmla="*/ 2420 h 2831"/>
                <a:gd name="T28" fmla="*/ 733 w 1648"/>
                <a:gd name="T29" fmla="*/ 2353 h 2831"/>
                <a:gd name="T30" fmla="*/ 690 w 1648"/>
                <a:gd name="T31" fmla="*/ 2300 h 2831"/>
                <a:gd name="T32" fmla="*/ 562 w 1648"/>
                <a:gd name="T33" fmla="*/ 2203 h 2831"/>
                <a:gd name="T34" fmla="*/ 402 w 1648"/>
                <a:gd name="T35" fmla="*/ 2071 h 2831"/>
                <a:gd name="T36" fmla="*/ 337 w 1648"/>
                <a:gd name="T37" fmla="*/ 2035 h 2831"/>
                <a:gd name="T38" fmla="*/ 369 w 1648"/>
                <a:gd name="T39" fmla="*/ 1934 h 2831"/>
                <a:gd name="T40" fmla="*/ 334 w 1648"/>
                <a:gd name="T41" fmla="*/ 1818 h 2831"/>
                <a:gd name="T42" fmla="*/ 247 w 1648"/>
                <a:gd name="T43" fmla="*/ 1653 h 2831"/>
                <a:gd name="T44" fmla="*/ 196 w 1648"/>
                <a:gd name="T45" fmla="*/ 1600 h 2831"/>
                <a:gd name="T46" fmla="*/ 188 w 1648"/>
                <a:gd name="T47" fmla="*/ 1531 h 2831"/>
                <a:gd name="T48" fmla="*/ 169 w 1648"/>
                <a:gd name="T49" fmla="*/ 1469 h 2831"/>
                <a:gd name="T50" fmla="*/ 234 w 1648"/>
                <a:gd name="T51" fmla="*/ 1428 h 2831"/>
                <a:gd name="T52" fmla="*/ 225 w 1648"/>
                <a:gd name="T53" fmla="*/ 1378 h 2831"/>
                <a:gd name="T54" fmla="*/ 174 w 1648"/>
                <a:gd name="T55" fmla="*/ 1259 h 2831"/>
                <a:gd name="T56" fmla="*/ 165 w 1648"/>
                <a:gd name="T57" fmla="*/ 1153 h 2831"/>
                <a:gd name="T58" fmla="*/ 220 w 1648"/>
                <a:gd name="T59" fmla="*/ 1168 h 2831"/>
                <a:gd name="T60" fmla="*/ 254 w 1648"/>
                <a:gd name="T61" fmla="*/ 1191 h 2831"/>
                <a:gd name="T62" fmla="*/ 263 w 1648"/>
                <a:gd name="T63" fmla="*/ 1140 h 2831"/>
                <a:gd name="T64" fmla="*/ 237 w 1648"/>
                <a:gd name="T65" fmla="*/ 1088 h 2831"/>
                <a:gd name="T66" fmla="*/ 261 w 1648"/>
                <a:gd name="T67" fmla="*/ 1072 h 2831"/>
                <a:gd name="T68" fmla="*/ 287 w 1648"/>
                <a:gd name="T69" fmla="*/ 1056 h 2831"/>
                <a:gd name="T70" fmla="*/ 228 w 1648"/>
                <a:gd name="T71" fmla="*/ 1002 h 2831"/>
                <a:gd name="T72" fmla="*/ 188 w 1648"/>
                <a:gd name="T73" fmla="*/ 994 h 2831"/>
                <a:gd name="T74" fmla="*/ 193 w 1648"/>
                <a:gd name="T75" fmla="*/ 1042 h 2831"/>
                <a:gd name="T76" fmla="*/ 171 w 1648"/>
                <a:gd name="T77" fmla="*/ 1088 h 2831"/>
                <a:gd name="T78" fmla="*/ 120 w 1648"/>
                <a:gd name="T79" fmla="*/ 1067 h 2831"/>
                <a:gd name="T80" fmla="*/ 103 w 1648"/>
                <a:gd name="T81" fmla="*/ 1011 h 2831"/>
                <a:gd name="T82" fmla="*/ 83 w 1648"/>
                <a:gd name="T83" fmla="*/ 958 h 2831"/>
                <a:gd name="T84" fmla="*/ 109 w 1648"/>
                <a:gd name="T85" fmla="*/ 934 h 2831"/>
                <a:gd name="T86" fmla="*/ 73 w 1648"/>
                <a:gd name="T87" fmla="*/ 850 h 2831"/>
                <a:gd name="T88" fmla="*/ 56 w 1648"/>
                <a:gd name="T89" fmla="*/ 766 h 2831"/>
                <a:gd name="T90" fmla="*/ 30 w 1648"/>
                <a:gd name="T91" fmla="*/ 643 h 2831"/>
                <a:gd name="T92" fmla="*/ 61 w 1648"/>
                <a:gd name="T93" fmla="*/ 531 h 2831"/>
                <a:gd name="T94" fmla="*/ 20 w 1648"/>
                <a:gd name="T95" fmla="*/ 439 h 2831"/>
                <a:gd name="T96" fmla="*/ 0 w 1648"/>
                <a:gd name="T97" fmla="*/ 375 h 2831"/>
                <a:gd name="T98" fmla="*/ 33 w 1648"/>
                <a:gd name="T99" fmla="*/ 246 h 2831"/>
                <a:gd name="T100" fmla="*/ 56 w 1648"/>
                <a:gd name="T101" fmla="*/ 246 h 2831"/>
                <a:gd name="T102" fmla="*/ 81 w 1648"/>
                <a:gd name="T103" fmla="*/ 274 h 2831"/>
                <a:gd name="T104" fmla="*/ 113 w 1648"/>
                <a:gd name="T105" fmla="*/ 173 h 2831"/>
                <a:gd name="T106" fmla="*/ 159 w 1648"/>
                <a:gd name="T107" fmla="*/ 0 h 2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48" h="2831">
                  <a:moveTo>
                    <a:pt x="159" y="0"/>
                  </a:moveTo>
                  <a:lnTo>
                    <a:pt x="918" y="197"/>
                  </a:lnTo>
                  <a:lnTo>
                    <a:pt x="757" y="962"/>
                  </a:lnTo>
                  <a:lnTo>
                    <a:pt x="1575" y="2252"/>
                  </a:lnTo>
                  <a:lnTo>
                    <a:pt x="1584" y="2269"/>
                  </a:lnTo>
                  <a:lnTo>
                    <a:pt x="1584" y="2321"/>
                  </a:lnTo>
                  <a:lnTo>
                    <a:pt x="1585" y="2338"/>
                  </a:lnTo>
                  <a:lnTo>
                    <a:pt x="1591" y="2359"/>
                  </a:lnTo>
                  <a:lnTo>
                    <a:pt x="1602" y="2379"/>
                  </a:lnTo>
                  <a:lnTo>
                    <a:pt x="1612" y="2392"/>
                  </a:lnTo>
                  <a:lnTo>
                    <a:pt x="1619" y="2407"/>
                  </a:lnTo>
                  <a:lnTo>
                    <a:pt x="1626" y="2420"/>
                  </a:lnTo>
                  <a:lnTo>
                    <a:pt x="1636" y="2430"/>
                  </a:lnTo>
                  <a:lnTo>
                    <a:pt x="1645" y="2444"/>
                  </a:lnTo>
                  <a:lnTo>
                    <a:pt x="1648" y="2455"/>
                  </a:lnTo>
                  <a:lnTo>
                    <a:pt x="1637" y="2460"/>
                  </a:lnTo>
                  <a:lnTo>
                    <a:pt x="1605" y="2479"/>
                  </a:lnTo>
                  <a:lnTo>
                    <a:pt x="1563" y="2488"/>
                  </a:lnTo>
                  <a:lnTo>
                    <a:pt x="1546" y="2518"/>
                  </a:lnTo>
                  <a:lnTo>
                    <a:pt x="1530" y="2550"/>
                  </a:lnTo>
                  <a:lnTo>
                    <a:pt x="1515" y="2604"/>
                  </a:lnTo>
                  <a:lnTo>
                    <a:pt x="1508" y="2676"/>
                  </a:lnTo>
                  <a:lnTo>
                    <a:pt x="1491" y="2716"/>
                  </a:lnTo>
                  <a:lnTo>
                    <a:pt x="1467" y="2730"/>
                  </a:lnTo>
                  <a:lnTo>
                    <a:pt x="1467" y="2737"/>
                  </a:lnTo>
                  <a:lnTo>
                    <a:pt x="1467" y="2751"/>
                  </a:lnTo>
                  <a:lnTo>
                    <a:pt x="1492" y="2759"/>
                  </a:lnTo>
                  <a:lnTo>
                    <a:pt x="1501" y="2776"/>
                  </a:lnTo>
                  <a:lnTo>
                    <a:pt x="1504" y="2792"/>
                  </a:lnTo>
                  <a:lnTo>
                    <a:pt x="1487" y="2800"/>
                  </a:lnTo>
                  <a:lnTo>
                    <a:pt x="1452" y="2829"/>
                  </a:lnTo>
                  <a:lnTo>
                    <a:pt x="1436" y="2831"/>
                  </a:lnTo>
                  <a:lnTo>
                    <a:pt x="1436" y="2807"/>
                  </a:lnTo>
                  <a:lnTo>
                    <a:pt x="1436" y="2802"/>
                  </a:lnTo>
                  <a:lnTo>
                    <a:pt x="888" y="2738"/>
                  </a:lnTo>
                  <a:lnTo>
                    <a:pt x="887" y="2707"/>
                  </a:lnTo>
                  <a:lnTo>
                    <a:pt x="897" y="2684"/>
                  </a:lnTo>
                  <a:lnTo>
                    <a:pt x="884" y="2572"/>
                  </a:lnTo>
                  <a:lnTo>
                    <a:pt x="859" y="2514"/>
                  </a:lnTo>
                  <a:lnTo>
                    <a:pt x="825" y="2485"/>
                  </a:lnTo>
                  <a:lnTo>
                    <a:pt x="825" y="2468"/>
                  </a:lnTo>
                  <a:lnTo>
                    <a:pt x="818" y="2420"/>
                  </a:lnTo>
                  <a:lnTo>
                    <a:pt x="791" y="2402"/>
                  </a:lnTo>
                  <a:lnTo>
                    <a:pt x="750" y="2361"/>
                  </a:lnTo>
                  <a:lnTo>
                    <a:pt x="733" y="2353"/>
                  </a:lnTo>
                  <a:lnTo>
                    <a:pt x="733" y="2344"/>
                  </a:lnTo>
                  <a:lnTo>
                    <a:pt x="732" y="2330"/>
                  </a:lnTo>
                  <a:lnTo>
                    <a:pt x="690" y="2300"/>
                  </a:lnTo>
                  <a:lnTo>
                    <a:pt x="614" y="2235"/>
                  </a:lnTo>
                  <a:lnTo>
                    <a:pt x="597" y="2217"/>
                  </a:lnTo>
                  <a:lnTo>
                    <a:pt x="562" y="2203"/>
                  </a:lnTo>
                  <a:lnTo>
                    <a:pt x="455" y="2104"/>
                  </a:lnTo>
                  <a:lnTo>
                    <a:pt x="439" y="2089"/>
                  </a:lnTo>
                  <a:lnTo>
                    <a:pt x="402" y="2071"/>
                  </a:lnTo>
                  <a:lnTo>
                    <a:pt x="370" y="2068"/>
                  </a:lnTo>
                  <a:lnTo>
                    <a:pt x="352" y="2056"/>
                  </a:lnTo>
                  <a:lnTo>
                    <a:pt x="337" y="2035"/>
                  </a:lnTo>
                  <a:lnTo>
                    <a:pt x="326" y="2004"/>
                  </a:lnTo>
                  <a:lnTo>
                    <a:pt x="336" y="1981"/>
                  </a:lnTo>
                  <a:lnTo>
                    <a:pt x="369" y="1934"/>
                  </a:lnTo>
                  <a:lnTo>
                    <a:pt x="360" y="1895"/>
                  </a:lnTo>
                  <a:lnTo>
                    <a:pt x="349" y="1857"/>
                  </a:lnTo>
                  <a:lnTo>
                    <a:pt x="334" y="1818"/>
                  </a:lnTo>
                  <a:lnTo>
                    <a:pt x="264" y="1728"/>
                  </a:lnTo>
                  <a:lnTo>
                    <a:pt x="248" y="1705"/>
                  </a:lnTo>
                  <a:lnTo>
                    <a:pt x="247" y="1653"/>
                  </a:lnTo>
                  <a:lnTo>
                    <a:pt x="230" y="1630"/>
                  </a:lnTo>
                  <a:lnTo>
                    <a:pt x="213" y="1617"/>
                  </a:lnTo>
                  <a:lnTo>
                    <a:pt x="196" y="1600"/>
                  </a:lnTo>
                  <a:lnTo>
                    <a:pt x="196" y="1585"/>
                  </a:lnTo>
                  <a:lnTo>
                    <a:pt x="195" y="1554"/>
                  </a:lnTo>
                  <a:lnTo>
                    <a:pt x="188" y="1531"/>
                  </a:lnTo>
                  <a:lnTo>
                    <a:pt x="177" y="1500"/>
                  </a:lnTo>
                  <a:lnTo>
                    <a:pt x="169" y="1484"/>
                  </a:lnTo>
                  <a:lnTo>
                    <a:pt x="169" y="1469"/>
                  </a:lnTo>
                  <a:lnTo>
                    <a:pt x="177" y="1447"/>
                  </a:lnTo>
                  <a:lnTo>
                    <a:pt x="185" y="1439"/>
                  </a:lnTo>
                  <a:lnTo>
                    <a:pt x="234" y="1428"/>
                  </a:lnTo>
                  <a:lnTo>
                    <a:pt x="257" y="1411"/>
                  </a:lnTo>
                  <a:lnTo>
                    <a:pt x="257" y="1405"/>
                  </a:lnTo>
                  <a:lnTo>
                    <a:pt x="225" y="1378"/>
                  </a:lnTo>
                  <a:lnTo>
                    <a:pt x="198" y="1336"/>
                  </a:lnTo>
                  <a:lnTo>
                    <a:pt x="181" y="1297"/>
                  </a:lnTo>
                  <a:lnTo>
                    <a:pt x="174" y="1259"/>
                  </a:lnTo>
                  <a:lnTo>
                    <a:pt x="173" y="1205"/>
                  </a:lnTo>
                  <a:lnTo>
                    <a:pt x="165" y="1169"/>
                  </a:lnTo>
                  <a:lnTo>
                    <a:pt x="165" y="1153"/>
                  </a:lnTo>
                  <a:lnTo>
                    <a:pt x="173" y="1137"/>
                  </a:lnTo>
                  <a:lnTo>
                    <a:pt x="195" y="1152"/>
                  </a:lnTo>
                  <a:lnTo>
                    <a:pt x="220" y="1168"/>
                  </a:lnTo>
                  <a:lnTo>
                    <a:pt x="231" y="1183"/>
                  </a:lnTo>
                  <a:lnTo>
                    <a:pt x="240" y="1191"/>
                  </a:lnTo>
                  <a:lnTo>
                    <a:pt x="254" y="1191"/>
                  </a:lnTo>
                  <a:lnTo>
                    <a:pt x="264" y="1191"/>
                  </a:lnTo>
                  <a:lnTo>
                    <a:pt x="263" y="1156"/>
                  </a:lnTo>
                  <a:lnTo>
                    <a:pt x="263" y="1140"/>
                  </a:lnTo>
                  <a:lnTo>
                    <a:pt x="263" y="1129"/>
                  </a:lnTo>
                  <a:lnTo>
                    <a:pt x="247" y="1111"/>
                  </a:lnTo>
                  <a:lnTo>
                    <a:pt x="237" y="1088"/>
                  </a:lnTo>
                  <a:lnTo>
                    <a:pt x="237" y="1072"/>
                  </a:lnTo>
                  <a:lnTo>
                    <a:pt x="237" y="1065"/>
                  </a:lnTo>
                  <a:lnTo>
                    <a:pt x="261" y="1072"/>
                  </a:lnTo>
                  <a:lnTo>
                    <a:pt x="287" y="1086"/>
                  </a:lnTo>
                  <a:lnTo>
                    <a:pt x="287" y="1065"/>
                  </a:lnTo>
                  <a:lnTo>
                    <a:pt x="287" y="1056"/>
                  </a:lnTo>
                  <a:lnTo>
                    <a:pt x="278" y="1033"/>
                  </a:lnTo>
                  <a:lnTo>
                    <a:pt x="250" y="1017"/>
                  </a:lnTo>
                  <a:lnTo>
                    <a:pt x="228" y="1002"/>
                  </a:lnTo>
                  <a:lnTo>
                    <a:pt x="202" y="994"/>
                  </a:lnTo>
                  <a:lnTo>
                    <a:pt x="193" y="994"/>
                  </a:lnTo>
                  <a:lnTo>
                    <a:pt x="188" y="994"/>
                  </a:lnTo>
                  <a:lnTo>
                    <a:pt x="188" y="1009"/>
                  </a:lnTo>
                  <a:lnTo>
                    <a:pt x="193" y="1025"/>
                  </a:lnTo>
                  <a:lnTo>
                    <a:pt x="193" y="1042"/>
                  </a:lnTo>
                  <a:lnTo>
                    <a:pt x="194" y="1065"/>
                  </a:lnTo>
                  <a:lnTo>
                    <a:pt x="189" y="1072"/>
                  </a:lnTo>
                  <a:lnTo>
                    <a:pt x="171" y="1088"/>
                  </a:lnTo>
                  <a:lnTo>
                    <a:pt x="154" y="1088"/>
                  </a:lnTo>
                  <a:lnTo>
                    <a:pt x="137" y="1073"/>
                  </a:lnTo>
                  <a:lnTo>
                    <a:pt x="120" y="1067"/>
                  </a:lnTo>
                  <a:lnTo>
                    <a:pt x="119" y="1042"/>
                  </a:lnTo>
                  <a:lnTo>
                    <a:pt x="119" y="1035"/>
                  </a:lnTo>
                  <a:lnTo>
                    <a:pt x="103" y="1011"/>
                  </a:lnTo>
                  <a:lnTo>
                    <a:pt x="94" y="1007"/>
                  </a:lnTo>
                  <a:lnTo>
                    <a:pt x="84" y="989"/>
                  </a:lnTo>
                  <a:lnTo>
                    <a:pt x="83" y="958"/>
                  </a:lnTo>
                  <a:lnTo>
                    <a:pt x="83" y="943"/>
                  </a:lnTo>
                  <a:lnTo>
                    <a:pt x="93" y="943"/>
                  </a:lnTo>
                  <a:lnTo>
                    <a:pt x="109" y="934"/>
                  </a:lnTo>
                  <a:lnTo>
                    <a:pt x="116" y="911"/>
                  </a:lnTo>
                  <a:lnTo>
                    <a:pt x="93" y="873"/>
                  </a:lnTo>
                  <a:lnTo>
                    <a:pt x="73" y="850"/>
                  </a:lnTo>
                  <a:lnTo>
                    <a:pt x="67" y="834"/>
                  </a:lnTo>
                  <a:lnTo>
                    <a:pt x="67" y="810"/>
                  </a:lnTo>
                  <a:lnTo>
                    <a:pt x="56" y="766"/>
                  </a:lnTo>
                  <a:lnTo>
                    <a:pt x="42" y="731"/>
                  </a:lnTo>
                  <a:lnTo>
                    <a:pt x="31" y="705"/>
                  </a:lnTo>
                  <a:lnTo>
                    <a:pt x="30" y="643"/>
                  </a:lnTo>
                  <a:lnTo>
                    <a:pt x="46" y="593"/>
                  </a:lnTo>
                  <a:lnTo>
                    <a:pt x="52" y="547"/>
                  </a:lnTo>
                  <a:lnTo>
                    <a:pt x="61" y="531"/>
                  </a:lnTo>
                  <a:lnTo>
                    <a:pt x="50" y="495"/>
                  </a:lnTo>
                  <a:lnTo>
                    <a:pt x="28" y="455"/>
                  </a:lnTo>
                  <a:lnTo>
                    <a:pt x="20" y="439"/>
                  </a:lnTo>
                  <a:lnTo>
                    <a:pt x="20" y="416"/>
                  </a:lnTo>
                  <a:lnTo>
                    <a:pt x="0" y="391"/>
                  </a:lnTo>
                  <a:lnTo>
                    <a:pt x="0" y="375"/>
                  </a:lnTo>
                  <a:lnTo>
                    <a:pt x="0" y="345"/>
                  </a:lnTo>
                  <a:lnTo>
                    <a:pt x="18" y="275"/>
                  </a:lnTo>
                  <a:lnTo>
                    <a:pt x="33" y="246"/>
                  </a:lnTo>
                  <a:lnTo>
                    <a:pt x="41" y="228"/>
                  </a:lnTo>
                  <a:lnTo>
                    <a:pt x="46" y="228"/>
                  </a:lnTo>
                  <a:lnTo>
                    <a:pt x="56" y="246"/>
                  </a:lnTo>
                  <a:lnTo>
                    <a:pt x="63" y="269"/>
                  </a:lnTo>
                  <a:lnTo>
                    <a:pt x="65" y="274"/>
                  </a:lnTo>
                  <a:lnTo>
                    <a:pt x="81" y="274"/>
                  </a:lnTo>
                  <a:lnTo>
                    <a:pt x="91" y="274"/>
                  </a:lnTo>
                  <a:lnTo>
                    <a:pt x="96" y="252"/>
                  </a:lnTo>
                  <a:lnTo>
                    <a:pt x="113" y="173"/>
                  </a:lnTo>
                  <a:lnTo>
                    <a:pt x="135" y="102"/>
                  </a:lnTo>
                  <a:lnTo>
                    <a:pt x="152" y="26"/>
                  </a:lnTo>
                  <a:lnTo>
                    <a:pt x="159" y="0"/>
                  </a:lnTo>
                  <a:lnTo>
                    <a:pt x="15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46" name="Freeform 18">
              <a:extLst>
                <a:ext uri="{FF2B5EF4-FFF2-40B4-BE49-F238E27FC236}">
                  <a16:creationId xmlns:a16="http://schemas.microsoft.com/office/drawing/2014/main" id="{2EA096D0-8C3B-0E40-356F-CD6DEE3E2BC4}"/>
                </a:ext>
              </a:extLst>
            </p:cNvPr>
            <p:cNvSpPr>
              <a:spLocks/>
            </p:cNvSpPr>
            <p:nvPr/>
          </p:nvSpPr>
          <p:spPr bwMode="auto">
            <a:xfrm>
              <a:off x="2478" y="621"/>
              <a:ext cx="793" cy="691"/>
            </a:xfrm>
            <a:custGeom>
              <a:avLst/>
              <a:gdLst>
                <a:gd name="T0" fmla="*/ 8 w 1587"/>
                <a:gd name="T1" fmla="*/ 999 h 1381"/>
                <a:gd name="T2" fmla="*/ 0 w 1587"/>
                <a:gd name="T3" fmla="*/ 949 h 1381"/>
                <a:gd name="T4" fmla="*/ 1 w 1587"/>
                <a:gd name="T5" fmla="*/ 900 h 1381"/>
                <a:gd name="T6" fmla="*/ 0 w 1587"/>
                <a:gd name="T7" fmla="*/ 771 h 1381"/>
                <a:gd name="T8" fmla="*/ 4 w 1587"/>
                <a:gd name="T9" fmla="*/ 757 h 1381"/>
                <a:gd name="T10" fmla="*/ 55 w 1587"/>
                <a:gd name="T11" fmla="*/ 727 h 1381"/>
                <a:gd name="T12" fmla="*/ 87 w 1587"/>
                <a:gd name="T13" fmla="*/ 701 h 1381"/>
                <a:gd name="T14" fmla="*/ 121 w 1587"/>
                <a:gd name="T15" fmla="*/ 661 h 1381"/>
                <a:gd name="T16" fmla="*/ 163 w 1587"/>
                <a:gd name="T17" fmla="*/ 569 h 1381"/>
                <a:gd name="T18" fmla="*/ 169 w 1587"/>
                <a:gd name="T19" fmla="*/ 529 h 1381"/>
                <a:gd name="T20" fmla="*/ 173 w 1587"/>
                <a:gd name="T21" fmla="*/ 485 h 1381"/>
                <a:gd name="T22" fmla="*/ 201 w 1587"/>
                <a:gd name="T23" fmla="*/ 453 h 1381"/>
                <a:gd name="T24" fmla="*/ 240 w 1587"/>
                <a:gd name="T25" fmla="*/ 354 h 1381"/>
                <a:gd name="T26" fmla="*/ 282 w 1587"/>
                <a:gd name="T27" fmla="*/ 286 h 1381"/>
                <a:gd name="T28" fmla="*/ 309 w 1587"/>
                <a:gd name="T29" fmla="*/ 258 h 1381"/>
                <a:gd name="T30" fmla="*/ 333 w 1587"/>
                <a:gd name="T31" fmla="*/ 243 h 1381"/>
                <a:gd name="T32" fmla="*/ 354 w 1587"/>
                <a:gd name="T33" fmla="*/ 227 h 1381"/>
                <a:gd name="T34" fmla="*/ 343 w 1587"/>
                <a:gd name="T35" fmla="*/ 199 h 1381"/>
                <a:gd name="T36" fmla="*/ 331 w 1587"/>
                <a:gd name="T37" fmla="*/ 166 h 1381"/>
                <a:gd name="T38" fmla="*/ 335 w 1587"/>
                <a:gd name="T39" fmla="*/ 137 h 1381"/>
                <a:gd name="T40" fmla="*/ 374 w 1587"/>
                <a:gd name="T41" fmla="*/ 48 h 1381"/>
                <a:gd name="T42" fmla="*/ 407 w 1587"/>
                <a:gd name="T43" fmla="*/ 2 h 1381"/>
                <a:gd name="T44" fmla="*/ 445 w 1587"/>
                <a:gd name="T45" fmla="*/ 35 h 1381"/>
                <a:gd name="T46" fmla="*/ 475 w 1587"/>
                <a:gd name="T47" fmla="*/ 55 h 1381"/>
                <a:gd name="T48" fmla="*/ 515 w 1587"/>
                <a:gd name="T49" fmla="*/ 97 h 1381"/>
                <a:gd name="T50" fmla="*/ 518 w 1587"/>
                <a:gd name="T51" fmla="*/ 164 h 1381"/>
                <a:gd name="T52" fmla="*/ 540 w 1587"/>
                <a:gd name="T53" fmla="*/ 235 h 1381"/>
                <a:gd name="T54" fmla="*/ 593 w 1587"/>
                <a:gd name="T55" fmla="*/ 264 h 1381"/>
                <a:gd name="T56" fmla="*/ 669 w 1587"/>
                <a:gd name="T57" fmla="*/ 261 h 1381"/>
                <a:gd name="T58" fmla="*/ 720 w 1587"/>
                <a:gd name="T59" fmla="*/ 245 h 1381"/>
                <a:gd name="T60" fmla="*/ 738 w 1587"/>
                <a:gd name="T61" fmla="*/ 253 h 1381"/>
                <a:gd name="T62" fmla="*/ 811 w 1587"/>
                <a:gd name="T63" fmla="*/ 267 h 1381"/>
                <a:gd name="T64" fmla="*/ 833 w 1587"/>
                <a:gd name="T65" fmla="*/ 274 h 1381"/>
                <a:gd name="T66" fmla="*/ 892 w 1587"/>
                <a:gd name="T67" fmla="*/ 314 h 1381"/>
                <a:gd name="T68" fmla="*/ 945 w 1587"/>
                <a:gd name="T69" fmla="*/ 336 h 1381"/>
                <a:gd name="T70" fmla="*/ 1025 w 1587"/>
                <a:gd name="T71" fmla="*/ 335 h 1381"/>
                <a:gd name="T72" fmla="*/ 1077 w 1587"/>
                <a:gd name="T73" fmla="*/ 348 h 1381"/>
                <a:gd name="T74" fmla="*/ 1123 w 1587"/>
                <a:gd name="T75" fmla="*/ 341 h 1381"/>
                <a:gd name="T76" fmla="*/ 1158 w 1587"/>
                <a:gd name="T77" fmla="*/ 321 h 1381"/>
                <a:gd name="T78" fmla="*/ 1167 w 1587"/>
                <a:gd name="T79" fmla="*/ 316 h 1381"/>
                <a:gd name="T80" fmla="*/ 1253 w 1587"/>
                <a:gd name="T81" fmla="*/ 348 h 1381"/>
                <a:gd name="T82" fmla="*/ 1302 w 1587"/>
                <a:gd name="T83" fmla="*/ 350 h 1381"/>
                <a:gd name="T84" fmla="*/ 1359 w 1587"/>
                <a:gd name="T85" fmla="*/ 350 h 1381"/>
                <a:gd name="T86" fmla="*/ 1393 w 1587"/>
                <a:gd name="T87" fmla="*/ 362 h 1381"/>
                <a:gd name="T88" fmla="*/ 1485 w 1587"/>
                <a:gd name="T89" fmla="*/ 385 h 1381"/>
                <a:gd name="T90" fmla="*/ 1541 w 1587"/>
                <a:gd name="T91" fmla="*/ 396 h 1381"/>
                <a:gd name="T92" fmla="*/ 1567 w 1587"/>
                <a:gd name="T93" fmla="*/ 414 h 1381"/>
                <a:gd name="T94" fmla="*/ 1587 w 1587"/>
                <a:gd name="T95" fmla="*/ 457 h 1381"/>
                <a:gd name="T96" fmla="*/ 1587 w 1587"/>
                <a:gd name="T97" fmla="*/ 494 h 1381"/>
                <a:gd name="T98" fmla="*/ 1566 w 1587"/>
                <a:gd name="T99" fmla="*/ 556 h 1381"/>
                <a:gd name="T100" fmla="*/ 1517 w 1587"/>
                <a:gd name="T101" fmla="*/ 612 h 1381"/>
                <a:gd name="T102" fmla="*/ 1443 w 1587"/>
                <a:gd name="T103" fmla="*/ 692 h 1381"/>
                <a:gd name="T104" fmla="*/ 1410 w 1587"/>
                <a:gd name="T105" fmla="*/ 760 h 1381"/>
                <a:gd name="T106" fmla="*/ 1405 w 1587"/>
                <a:gd name="T107" fmla="*/ 883 h 1381"/>
                <a:gd name="T108" fmla="*/ 1410 w 1587"/>
                <a:gd name="T109" fmla="*/ 928 h 1381"/>
                <a:gd name="T110" fmla="*/ 1403 w 1587"/>
                <a:gd name="T111" fmla="*/ 955 h 1381"/>
                <a:gd name="T112" fmla="*/ 760 w 1587"/>
                <a:gd name="T113" fmla="*/ 1246 h 1381"/>
                <a:gd name="T114" fmla="*/ 8 w 1587"/>
                <a:gd name="T115" fmla="*/ 1052 h 1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7" h="1381">
                  <a:moveTo>
                    <a:pt x="8" y="1052"/>
                  </a:moveTo>
                  <a:lnTo>
                    <a:pt x="8" y="999"/>
                  </a:lnTo>
                  <a:lnTo>
                    <a:pt x="2" y="970"/>
                  </a:lnTo>
                  <a:lnTo>
                    <a:pt x="0" y="949"/>
                  </a:lnTo>
                  <a:lnTo>
                    <a:pt x="0" y="928"/>
                  </a:lnTo>
                  <a:lnTo>
                    <a:pt x="1" y="900"/>
                  </a:lnTo>
                  <a:lnTo>
                    <a:pt x="0" y="817"/>
                  </a:lnTo>
                  <a:lnTo>
                    <a:pt x="0" y="771"/>
                  </a:lnTo>
                  <a:lnTo>
                    <a:pt x="0" y="765"/>
                  </a:lnTo>
                  <a:lnTo>
                    <a:pt x="4" y="757"/>
                  </a:lnTo>
                  <a:lnTo>
                    <a:pt x="25" y="743"/>
                  </a:lnTo>
                  <a:lnTo>
                    <a:pt x="55" y="727"/>
                  </a:lnTo>
                  <a:lnTo>
                    <a:pt x="74" y="716"/>
                  </a:lnTo>
                  <a:lnTo>
                    <a:pt x="87" y="701"/>
                  </a:lnTo>
                  <a:lnTo>
                    <a:pt x="104" y="685"/>
                  </a:lnTo>
                  <a:lnTo>
                    <a:pt x="121" y="661"/>
                  </a:lnTo>
                  <a:lnTo>
                    <a:pt x="138" y="620"/>
                  </a:lnTo>
                  <a:lnTo>
                    <a:pt x="163" y="569"/>
                  </a:lnTo>
                  <a:lnTo>
                    <a:pt x="171" y="553"/>
                  </a:lnTo>
                  <a:lnTo>
                    <a:pt x="169" y="529"/>
                  </a:lnTo>
                  <a:lnTo>
                    <a:pt x="173" y="510"/>
                  </a:lnTo>
                  <a:lnTo>
                    <a:pt x="173" y="485"/>
                  </a:lnTo>
                  <a:lnTo>
                    <a:pt x="188" y="469"/>
                  </a:lnTo>
                  <a:lnTo>
                    <a:pt x="201" y="453"/>
                  </a:lnTo>
                  <a:lnTo>
                    <a:pt x="224" y="402"/>
                  </a:lnTo>
                  <a:lnTo>
                    <a:pt x="240" y="354"/>
                  </a:lnTo>
                  <a:lnTo>
                    <a:pt x="265" y="318"/>
                  </a:lnTo>
                  <a:lnTo>
                    <a:pt x="282" y="286"/>
                  </a:lnTo>
                  <a:lnTo>
                    <a:pt x="294" y="268"/>
                  </a:lnTo>
                  <a:lnTo>
                    <a:pt x="309" y="258"/>
                  </a:lnTo>
                  <a:lnTo>
                    <a:pt x="325" y="252"/>
                  </a:lnTo>
                  <a:lnTo>
                    <a:pt x="333" y="243"/>
                  </a:lnTo>
                  <a:lnTo>
                    <a:pt x="354" y="235"/>
                  </a:lnTo>
                  <a:lnTo>
                    <a:pt x="354" y="227"/>
                  </a:lnTo>
                  <a:lnTo>
                    <a:pt x="354" y="219"/>
                  </a:lnTo>
                  <a:lnTo>
                    <a:pt x="343" y="199"/>
                  </a:lnTo>
                  <a:lnTo>
                    <a:pt x="332" y="187"/>
                  </a:lnTo>
                  <a:lnTo>
                    <a:pt x="331" y="166"/>
                  </a:lnTo>
                  <a:lnTo>
                    <a:pt x="331" y="154"/>
                  </a:lnTo>
                  <a:lnTo>
                    <a:pt x="335" y="137"/>
                  </a:lnTo>
                  <a:lnTo>
                    <a:pt x="357" y="86"/>
                  </a:lnTo>
                  <a:lnTo>
                    <a:pt x="374" y="48"/>
                  </a:lnTo>
                  <a:lnTo>
                    <a:pt x="387" y="0"/>
                  </a:lnTo>
                  <a:lnTo>
                    <a:pt x="407" y="2"/>
                  </a:lnTo>
                  <a:lnTo>
                    <a:pt x="431" y="10"/>
                  </a:lnTo>
                  <a:lnTo>
                    <a:pt x="445" y="35"/>
                  </a:lnTo>
                  <a:lnTo>
                    <a:pt x="455" y="46"/>
                  </a:lnTo>
                  <a:lnTo>
                    <a:pt x="475" y="55"/>
                  </a:lnTo>
                  <a:lnTo>
                    <a:pt x="497" y="68"/>
                  </a:lnTo>
                  <a:lnTo>
                    <a:pt x="515" y="97"/>
                  </a:lnTo>
                  <a:lnTo>
                    <a:pt x="514" y="132"/>
                  </a:lnTo>
                  <a:lnTo>
                    <a:pt x="518" y="164"/>
                  </a:lnTo>
                  <a:lnTo>
                    <a:pt x="530" y="219"/>
                  </a:lnTo>
                  <a:lnTo>
                    <a:pt x="540" y="235"/>
                  </a:lnTo>
                  <a:lnTo>
                    <a:pt x="558" y="253"/>
                  </a:lnTo>
                  <a:lnTo>
                    <a:pt x="593" y="264"/>
                  </a:lnTo>
                  <a:lnTo>
                    <a:pt x="637" y="264"/>
                  </a:lnTo>
                  <a:lnTo>
                    <a:pt x="669" y="261"/>
                  </a:lnTo>
                  <a:lnTo>
                    <a:pt x="690" y="258"/>
                  </a:lnTo>
                  <a:lnTo>
                    <a:pt x="720" y="245"/>
                  </a:lnTo>
                  <a:lnTo>
                    <a:pt x="729" y="245"/>
                  </a:lnTo>
                  <a:lnTo>
                    <a:pt x="738" y="253"/>
                  </a:lnTo>
                  <a:lnTo>
                    <a:pt x="782" y="267"/>
                  </a:lnTo>
                  <a:lnTo>
                    <a:pt x="811" y="267"/>
                  </a:lnTo>
                  <a:lnTo>
                    <a:pt x="818" y="267"/>
                  </a:lnTo>
                  <a:lnTo>
                    <a:pt x="833" y="274"/>
                  </a:lnTo>
                  <a:lnTo>
                    <a:pt x="867" y="295"/>
                  </a:lnTo>
                  <a:lnTo>
                    <a:pt x="892" y="314"/>
                  </a:lnTo>
                  <a:lnTo>
                    <a:pt x="911" y="318"/>
                  </a:lnTo>
                  <a:lnTo>
                    <a:pt x="945" y="336"/>
                  </a:lnTo>
                  <a:lnTo>
                    <a:pt x="985" y="335"/>
                  </a:lnTo>
                  <a:lnTo>
                    <a:pt x="1025" y="335"/>
                  </a:lnTo>
                  <a:lnTo>
                    <a:pt x="1046" y="344"/>
                  </a:lnTo>
                  <a:lnTo>
                    <a:pt x="1077" y="348"/>
                  </a:lnTo>
                  <a:lnTo>
                    <a:pt x="1107" y="347"/>
                  </a:lnTo>
                  <a:lnTo>
                    <a:pt x="1123" y="341"/>
                  </a:lnTo>
                  <a:lnTo>
                    <a:pt x="1145" y="333"/>
                  </a:lnTo>
                  <a:lnTo>
                    <a:pt x="1158" y="321"/>
                  </a:lnTo>
                  <a:lnTo>
                    <a:pt x="1162" y="316"/>
                  </a:lnTo>
                  <a:lnTo>
                    <a:pt x="1167" y="316"/>
                  </a:lnTo>
                  <a:lnTo>
                    <a:pt x="1183" y="323"/>
                  </a:lnTo>
                  <a:lnTo>
                    <a:pt x="1253" y="348"/>
                  </a:lnTo>
                  <a:lnTo>
                    <a:pt x="1284" y="348"/>
                  </a:lnTo>
                  <a:lnTo>
                    <a:pt x="1302" y="350"/>
                  </a:lnTo>
                  <a:lnTo>
                    <a:pt x="1333" y="350"/>
                  </a:lnTo>
                  <a:lnTo>
                    <a:pt x="1359" y="350"/>
                  </a:lnTo>
                  <a:lnTo>
                    <a:pt x="1365" y="350"/>
                  </a:lnTo>
                  <a:lnTo>
                    <a:pt x="1393" y="362"/>
                  </a:lnTo>
                  <a:lnTo>
                    <a:pt x="1442" y="377"/>
                  </a:lnTo>
                  <a:lnTo>
                    <a:pt x="1485" y="385"/>
                  </a:lnTo>
                  <a:lnTo>
                    <a:pt x="1526" y="392"/>
                  </a:lnTo>
                  <a:lnTo>
                    <a:pt x="1541" y="396"/>
                  </a:lnTo>
                  <a:lnTo>
                    <a:pt x="1557" y="405"/>
                  </a:lnTo>
                  <a:lnTo>
                    <a:pt x="1567" y="414"/>
                  </a:lnTo>
                  <a:lnTo>
                    <a:pt x="1581" y="430"/>
                  </a:lnTo>
                  <a:lnTo>
                    <a:pt x="1587" y="457"/>
                  </a:lnTo>
                  <a:lnTo>
                    <a:pt x="1587" y="477"/>
                  </a:lnTo>
                  <a:lnTo>
                    <a:pt x="1587" y="494"/>
                  </a:lnTo>
                  <a:lnTo>
                    <a:pt x="1574" y="541"/>
                  </a:lnTo>
                  <a:lnTo>
                    <a:pt x="1566" y="556"/>
                  </a:lnTo>
                  <a:lnTo>
                    <a:pt x="1549" y="579"/>
                  </a:lnTo>
                  <a:lnTo>
                    <a:pt x="1517" y="612"/>
                  </a:lnTo>
                  <a:lnTo>
                    <a:pt x="1500" y="627"/>
                  </a:lnTo>
                  <a:lnTo>
                    <a:pt x="1443" y="692"/>
                  </a:lnTo>
                  <a:lnTo>
                    <a:pt x="1423" y="725"/>
                  </a:lnTo>
                  <a:lnTo>
                    <a:pt x="1410" y="760"/>
                  </a:lnTo>
                  <a:lnTo>
                    <a:pt x="1400" y="857"/>
                  </a:lnTo>
                  <a:lnTo>
                    <a:pt x="1405" y="883"/>
                  </a:lnTo>
                  <a:lnTo>
                    <a:pt x="1410" y="909"/>
                  </a:lnTo>
                  <a:lnTo>
                    <a:pt x="1410" y="928"/>
                  </a:lnTo>
                  <a:lnTo>
                    <a:pt x="1410" y="940"/>
                  </a:lnTo>
                  <a:lnTo>
                    <a:pt x="1403" y="955"/>
                  </a:lnTo>
                  <a:lnTo>
                    <a:pt x="1270" y="1381"/>
                  </a:lnTo>
                  <a:lnTo>
                    <a:pt x="760" y="1246"/>
                  </a:lnTo>
                  <a:lnTo>
                    <a:pt x="25" y="1059"/>
                  </a:lnTo>
                  <a:lnTo>
                    <a:pt x="8" y="1052"/>
                  </a:lnTo>
                  <a:lnTo>
                    <a:pt x="8" y="10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47" name="Freeform 19">
              <a:extLst>
                <a:ext uri="{FF2B5EF4-FFF2-40B4-BE49-F238E27FC236}">
                  <a16:creationId xmlns:a16="http://schemas.microsoft.com/office/drawing/2014/main" id="{C24DC5C5-B70E-F575-1527-5F54EE56A0D1}"/>
                </a:ext>
              </a:extLst>
            </p:cNvPr>
            <p:cNvSpPr>
              <a:spLocks/>
            </p:cNvSpPr>
            <p:nvPr/>
          </p:nvSpPr>
          <p:spPr bwMode="auto">
            <a:xfrm>
              <a:off x="2478" y="621"/>
              <a:ext cx="793" cy="691"/>
            </a:xfrm>
            <a:custGeom>
              <a:avLst/>
              <a:gdLst>
                <a:gd name="T0" fmla="*/ 8 w 1587"/>
                <a:gd name="T1" fmla="*/ 999 h 1381"/>
                <a:gd name="T2" fmla="*/ 0 w 1587"/>
                <a:gd name="T3" fmla="*/ 949 h 1381"/>
                <a:gd name="T4" fmla="*/ 1 w 1587"/>
                <a:gd name="T5" fmla="*/ 900 h 1381"/>
                <a:gd name="T6" fmla="*/ 0 w 1587"/>
                <a:gd name="T7" fmla="*/ 771 h 1381"/>
                <a:gd name="T8" fmla="*/ 4 w 1587"/>
                <a:gd name="T9" fmla="*/ 757 h 1381"/>
                <a:gd name="T10" fmla="*/ 55 w 1587"/>
                <a:gd name="T11" fmla="*/ 727 h 1381"/>
                <a:gd name="T12" fmla="*/ 87 w 1587"/>
                <a:gd name="T13" fmla="*/ 701 h 1381"/>
                <a:gd name="T14" fmla="*/ 121 w 1587"/>
                <a:gd name="T15" fmla="*/ 661 h 1381"/>
                <a:gd name="T16" fmla="*/ 163 w 1587"/>
                <a:gd name="T17" fmla="*/ 569 h 1381"/>
                <a:gd name="T18" fmla="*/ 169 w 1587"/>
                <a:gd name="T19" fmla="*/ 529 h 1381"/>
                <a:gd name="T20" fmla="*/ 173 w 1587"/>
                <a:gd name="T21" fmla="*/ 485 h 1381"/>
                <a:gd name="T22" fmla="*/ 201 w 1587"/>
                <a:gd name="T23" fmla="*/ 453 h 1381"/>
                <a:gd name="T24" fmla="*/ 240 w 1587"/>
                <a:gd name="T25" fmla="*/ 354 h 1381"/>
                <a:gd name="T26" fmla="*/ 282 w 1587"/>
                <a:gd name="T27" fmla="*/ 286 h 1381"/>
                <a:gd name="T28" fmla="*/ 309 w 1587"/>
                <a:gd name="T29" fmla="*/ 258 h 1381"/>
                <a:gd name="T30" fmla="*/ 333 w 1587"/>
                <a:gd name="T31" fmla="*/ 243 h 1381"/>
                <a:gd name="T32" fmla="*/ 354 w 1587"/>
                <a:gd name="T33" fmla="*/ 227 h 1381"/>
                <a:gd name="T34" fmla="*/ 343 w 1587"/>
                <a:gd name="T35" fmla="*/ 199 h 1381"/>
                <a:gd name="T36" fmla="*/ 331 w 1587"/>
                <a:gd name="T37" fmla="*/ 166 h 1381"/>
                <a:gd name="T38" fmla="*/ 335 w 1587"/>
                <a:gd name="T39" fmla="*/ 137 h 1381"/>
                <a:gd name="T40" fmla="*/ 374 w 1587"/>
                <a:gd name="T41" fmla="*/ 48 h 1381"/>
                <a:gd name="T42" fmla="*/ 407 w 1587"/>
                <a:gd name="T43" fmla="*/ 2 h 1381"/>
                <a:gd name="T44" fmla="*/ 445 w 1587"/>
                <a:gd name="T45" fmla="*/ 35 h 1381"/>
                <a:gd name="T46" fmla="*/ 475 w 1587"/>
                <a:gd name="T47" fmla="*/ 55 h 1381"/>
                <a:gd name="T48" fmla="*/ 515 w 1587"/>
                <a:gd name="T49" fmla="*/ 97 h 1381"/>
                <a:gd name="T50" fmla="*/ 518 w 1587"/>
                <a:gd name="T51" fmla="*/ 164 h 1381"/>
                <a:gd name="T52" fmla="*/ 540 w 1587"/>
                <a:gd name="T53" fmla="*/ 235 h 1381"/>
                <a:gd name="T54" fmla="*/ 593 w 1587"/>
                <a:gd name="T55" fmla="*/ 264 h 1381"/>
                <a:gd name="T56" fmla="*/ 669 w 1587"/>
                <a:gd name="T57" fmla="*/ 261 h 1381"/>
                <a:gd name="T58" fmla="*/ 720 w 1587"/>
                <a:gd name="T59" fmla="*/ 245 h 1381"/>
                <a:gd name="T60" fmla="*/ 738 w 1587"/>
                <a:gd name="T61" fmla="*/ 253 h 1381"/>
                <a:gd name="T62" fmla="*/ 811 w 1587"/>
                <a:gd name="T63" fmla="*/ 267 h 1381"/>
                <a:gd name="T64" fmla="*/ 833 w 1587"/>
                <a:gd name="T65" fmla="*/ 274 h 1381"/>
                <a:gd name="T66" fmla="*/ 892 w 1587"/>
                <a:gd name="T67" fmla="*/ 314 h 1381"/>
                <a:gd name="T68" fmla="*/ 945 w 1587"/>
                <a:gd name="T69" fmla="*/ 336 h 1381"/>
                <a:gd name="T70" fmla="*/ 1025 w 1587"/>
                <a:gd name="T71" fmla="*/ 335 h 1381"/>
                <a:gd name="T72" fmla="*/ 1077 w 1587"/>
                <a:gd name="T73" fmla="*/ 348 h 1381"/>
                <a:gd name="T74" fmla="*/ 1123 w 1587"/>
                <a:gd name="T75" fmla="*/ 341 h 1381"/>
                <a:gd name="T76" fmla="*/ 1158 w 1587"/>
                <a:gd name="T77" fmla="*/ 321 h 1381"/>
                <a:gd name="T78" fmla="*/ 1167 w 1587"/>
                <a:gd name="T79" fmla="*/ 316 h 1381"/>
                <a:gd name="T80" fmla="*/ 1253 w 1587"/>
                <a:gd name="T81" fmla="*/ 348 h 1381"/>
                <a:gd name="T82" fmla="*/ 1302 w 1587"/>
                <a:gd name="T83" fmla="*/ 350 h 1381"/>
                <a:gd name="T84" fmla="*/ 1359 w 1587"/>
                <a:gd name="T85" fmla="*/ 350 h 1381"/>
                <a:gd name="T86" fmla="*/ 1393 w 1587"/>
                <a:gd name="T87" fmla="*/ 362 h 1381"/>
                <a:gd name="T88" fmla="*/ 1485 w 1587"/>
                <a:gd name="T89" fmla="*/ 385 h 1381"/>
                <a:gd name="T90" fmla="*/ 1541 w 1587"/>
                <a:gd name="T91" fmla="*/ 396 h 1381"/>
                <a:gd name="T92" fmla="*/ 1567 w 1587"/>
                <a:gd name="T93" fmla="*/ 414 h 1381"/>
                <a:gd name="T94" fmla="*/ 1587 w 1587"/>
                <a:gd name="T95" fmla="*/ 457 h 1381"/>
                <a:gd name="T96" fmla="*/ 1587 w 1587"/>
                <a:gd name="T97" fmla="*/ 494 h 1381"/>
                <a:gd name="T98" fmla="*/ 1566 w 1587"/>
                <a:gd name="T99" fmla="*/ 556 h 1381"/>
                <a:gd name="T100" fmla="*/ 1517 w 1587"/>
                <a:gd name="T101" fmla="*/ 612 h 1381"/>
                <a:gd name="T102" fmla="*/ 1443 w 1587"/>
                <a:gd name="T103" fmla="*/ 692 h 1381"/>
                <a:gd name="T104" fmla="*/ 1410 w 1587"/>
                <a:gd name="T105" fmla="*/ 760 h 1381"/>
                <a:gd name="T106" fmla="*/ 1405 w 1587"/>
                <a:gd name="T107" fmla="*/ 883 h 1381"/>
                <a:gd name="T108" fmla="*/ 1410 w 1587"/>
                <a:gd name="T109" fmla="*/ 928 h 1381"/>
                <a:gd name="T110" fmla="*/ 1403 w 1587"/>
                <a:gd name="T111" fmla="*/ 955 h 1381"/>
                <a:gd name="T112" fmla="*/ 760 w 1587"/>
                <a:gd name="T113" fmla="*/ 1246 h 1381"/>
                <a:gd name="T114" fmla="*/ 8 w 1587"/>
                <a:gd name="T115" fmla="*/ 1052 h 1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7" h="1381">
                  <a:moveTo>
                    <a:pt x="8" y="1052"/>
                  </a:moveTo>
                  <a:lnTo>
                    <a:pt x="8" y="999"/>
                  </a:lnTo>
                  <a:lnTo>
                    <a:pt x="2" y="970"/>
                  </a:lnTo>
                  <a:lnTo>
                    <a:pt x="0" y="949"/>
                  </a:lnTo>
                  <a:lnTo>
                    <a:pt x="0" y="928"/>
                  </a:lnTo>
                  <a:lnTo>
                    <a:pt x="1" y="900"/>
                  </a:lnTo>
                  <a:lnTo>
                    <a:pt x="0" y="817"/>
                  </a:lnTo>
                  <a:lnTo>
                    <a:pt x="0" y="771"/>
                  </a:lnTo>
                  <a:lnTo>
                    <a:pt x="0" y="765"/>
                  </a:lnTo>
                  <a:lnTo>
                    <a:pt x="4" y="757"/>
                  </a:lnTo>
                  <a:lnTo>
                    <a:pt x="25" y="743"/>
                  </a:lnTo>
                  <a:lnTo>
                    <a:pt x="55" y="727"/>
                  </a:lnTo>
                  <a:lnTo>
                    <a:pt x="74" y="716"/>
                  </a:lnTo>
                  <a:lnTo>
                    <a:pt x="87" y="701"/>
                  </a:lnTo>
                  <a:lnTo>
                    <a:pt x="104" y="685"/>
                  </a:lnTo>
                  <a:lnTo>
                    <a:pt x="121" y="661"/>
                  </a:lnTo>
                  <a:lnTo>
                    <a:pt x="138" y="620"/>
                  </a:lnTo>
                  <a:lnTo>
                    <a:pt x="163" y="569"/>
                  </a:lnTo>
                  <a:lnTo>
                    <a:pt x="171" y="553"/>
                  </a:lnTo>
                  <a:lnTo>
                    <a:pt x="169" y="529"/>
                  </a:lnTo>
                  <a:lnTo>
                    <a:pt x="173" y="510"/>
                  </a:lnTo>
                  <a:lnTo>
                    <a:pt x="173" y="485"/>
                  </a:lnTo>
                  <a:lnTo>
                    <a:pt x="188" y="469"/>
                  </a:lnTo>
                  <a:lnTo>
                    <a:pt x="201" y="453"/>
                  </a:lnTo>
                  <a:lnTo>
                    <a:pt x="224" y="402"/>
                  </a:lnTo>
                  <a:lnTo>
                    <a:pt x="240" y="354"/>
                  </a:lnTo>
                  <a:lnTo>
                    <a:pt x="265" y="318"/>
                  </a:lnTo>
                  <a:lnTo>
                    <a:pt x="282" y="286"/>
                  </a:lnTo>
                  <a:lnTo>
                    <a:pt x="294" y="268"/>
                  </a:lnTo>
                  <a:lnTo>
                    <a:pt x="309" y="258"/>
                  </a:lnTo>
                  <a:lnTo>
                    <a:pt x="325" y="252"/>
                  </a:lnTo>
                  <a:lnTo>
                    <a:pt x="333" y="243"/>
                  </a:lnTo>
                  <a:lnTo>
                    <a:pt x="354" y="235"/>
                  </a:lnTo>
                  <a:lnTo>
                    <a:pt x="354" y="227"/>
                  </a:lnTo>
                  <a:lnTo>
                    <a:pt x="354" y="219"/>
                  </a:lnTo>
                  <a:lnTo>
                    <a:pt x="343" y="199"/>
                  </a:lnTo>
                  <a:lnTo>
                    <a:pt x="332" y="187"/>
                  </a:lnTo>
                  <a:lnTo>
                    <a:pt x="331" y="166"/>
                  </a:lnTo>
                  <a:lnTo>
                    <a:pt x="331" y="154"/>
                  </a:lnTo>
                  <a:lnTo>
                    <a:pt x="335" y="137"/>
                  </a:lnTo>
                  <a:lnTo>
                    <a:pt x="357" y="86"/>
                  </a:lnTo>
                  <a:lnTo>
                    <a:pt x="374" y="48"/>
                  </a:lnTo>
                  <a:lnTo>
                    <a:pt x="387" y="0"/>
                  </a:lnTo>
                  <a:lnTo>
                    <a:pt x="407" y="2"/>
                  </a:lnTo>
                  <a:lnTo>
                    <a:pt x="431" y="10"/>
                  </a:lnTo>
                  <a:lnTo>
                    <a:pt x="445" y="35"/>
                  </a:lnTo>
                  <a:lnTo>
                    <a:pt x="455" y="46"/>
                  </a:lnTo>
                  <a:lnTo>
                    <a:pt x="475" y="55"/>
                  </a:lnTo>
                  <a:lnTo>
                    <a:pt x="497" y="68"/>
                  </a:lnTo>
                  <a:lnTo>
                    <a:pt x="515" y="97"/>
                  </a:lnTo>
                  <a:lnTo>
                    <a:pt x="514" y="132"/>
                  </a:lnTo>
                  <a:lnTo>
                    <a:pt x="518" y="164"/>
                  </a:lnTo>
                  <a:lnTo>
                    <a:pt x="530" y="219"/>
                  </a:lnTo>
                  <a:lnTo>
                    <a:pt x="540" y="235"/>
                  </a:lnTo>
                  <a:lnTo>
                    <a:pt x="558" y="253"/>
                  </a:lnTo>
                  <a:lnTo>
                    <a:pt x="593" y="264"/>
                  </a:lnTo>
                  <a:lnTo>
                    <a:pt x="637" y="264"/>
                  </a:lnTo>
                  <a:lnTo>
                    <a:pt x="669" y="261"/>
                  </a:lnTo>
                  <a:lnTo>
                    <a:pt x="690" y="258"/>
                  </a:lnTo>
                  <a:lnTo>
                    <a:pt x="720" y="245"/>
                  </a:lnTo>
                  <a:lnTo>
                    <a:pt x="729" y="245"/>
                  </a:lnTo>
                  <a:lnTo>
                    <a:pt x="738" y="253"/>
                  </a:lnTo>
                  <a:lnTo>
                    <a:pt x="782" y="267"/>
                  </a:lnTo>
                  <a:lnTo>
                    <a:pt x="811" y="267"/>
                  </a:lnTo>
                  <a:lnTo>
                    <a:pt x="818" y="267"/>
                  </a:lnTo>
                  <a:lnTo>
                    <a:pt x="833" y="274"/>
                  </a:lnTo>
                  <a:lnTo>
                    <a:pt x="867" y="295"/>
                  </a:lnTo>
                  <a:lnTo>
                    <a:pt x="892" y="314"/>
                  </a:lnTo>
                  <a:lnTo>
                    <a:pt x="911" y="318"/>
                  </a:lnTo>
                  <a:lnTo>
                    <a:pt x="945" y="336"/>
                  </a:lnTo>
                  <a:lnTo>
                    <a:pt x="985" y="335"/>
                  </a:lnTo>
                  <a:lnTo>
                    <a:pt x="1025" y="335"/>
                  </a:lnTo>
                  <a:lnTo>
                    <a:pt x="1046" y="344"/>
                  </a:lnTo>
                  <a:lnTo>
                    <a:pt x="1077" y="348"/>
                  </a:lnTo>
                  <a:lnTo>
                    <a:pt x="1107" y="347"/>
                  </a:lnTo>
                  <a:lnTo>
                    <a:pt x="1123" y="341"/>
                  </a:lnTo>
                  <a:lnTo>
                    <a:pt x="1145" y="333"/>
                  </a:lnTo>
                  <a:lnTo>
                    <a:pt x="1158" y="321"/>
                  </a:lnTo>
                  <a:lnTo>
                    <a:pt x="1162" y="316"/>
                  </a:lnTo>
                  <a:lnTo>
                    <a:pt x="1167" y="316"/>
                  </a:lnTo>
                  <a:lnTo>
                    <a:pt x="1183" y="323"/>
                  </a:lnTo>
                  <a:lnTo>
                    <a:pt x="1253" y="348"/>
                  </a:lnTo>
                  <a:lnTo>
                    <a:pt x="1284" y="348"/>
                  </a:lnTo>
                  <a:lnTo>
                    <a:pt x="1302" y="350"/>
                  </a:lnTo>
                  <a:lnTo>
                    <a:pt x="1333" y="350"/>
                  </a:lnTo>
                  <a:lnTo>
                    <a:pt x="1359" y="350"/>
                  </a:lnTo>
                  <a:lnTo>
                    <a:pt x="1365" y="350"/>
                  </a:lnTo>
                  <a:lnTo>
                    <a:pt x="1393" y="362"/>
                  </a:lnTo>
                  <a:lnTo>
                    <a:pt x="1442" y="377"/>
                  </a:lnTo>
                  <a:lnTo>
                    <a:pt x="1485" y="385"/>
                  </a:lnTo>
                  <a:lnTo>
                    <a:pt x="1526" y="392"/>
                  </a:lnTo>
                  <a:lnTo>
                    <a:pt x="1541" y="396"/>
                  </a:lnTo>
                  <a:lnTo>
                    <a:pt x="1557" y="405"/>
                  </a:lnTo>
                  <a:lnTo>
                    <a:pt x="1567" y="414"/>
                  </a:lnTo>
                  <a:lnTo>
                    <a:pt x="1581" y="430"/>
                  </a:lnTo>
                  <a:lnTo>
                    <a:pt x="1587" y="457"/>
                  </a:lnTo>
                  <a:lnTo>
                    <a:pt x="1587" y="477"/>
                  </a:lnTo>
                  <a:lnTo>
                    <a:pt x="1587" y="494"/>
                  </a:lnTo>
                  <a:lnTo>
                    <a:pt x="1574" y="541"/>
                  </a:lnTo>
                  <a:lnTo>
                    <a:pt x="1566" y="556"/>
                  </a:lnTo>
                  <a:lnTo>
                    <a:pt x="1549" y="579"/>
                  </a:lnTo>
                  <a:lnTo>
                    <a:pt x="1517" y="612"/>
                  </a:lnTo>
                  <a:lnTo>
                    <a:pt x="1500" y="627"/>
                  </a:lnTo>
                  <a:lnTo>
                    <a:pt x="1443" y="692"/>
                  </a:lnTo>
                  <a:lnTo>
                    <a:pt x="1423" y="725"/>
                  </a:lnTo>
                  <a:lnTo>
                    <a:pt x="1410" y="760"/>
                  </a:lnTo>
                  <a:lnTo>
                    <a:pt x="1400" y="857"/>
                  </a:lnTo>
                  <a:lnTo>
                    <a:pt x="1405" y="883"/>
                  </a:lnTo>
                  <a:lnTo>
                    <a:pt x="1410" y="909"/>
                  </a:lnTo>
                  <a:lnTo>
                    <a:pt x="1410" y="928"/>
                  </a:lnTo>
                  <a:lnTo>
                    <a:pt x="1410" y="940"/>
                  </a:lnTo>
                  <a:lnTo>
                    <a:pt x="1403" y="955"/>
                  </a:lnTo>
                  <a:lnTo>
                    <a:pt x="1270" y="1381"/>
                  </a:lnTo>
                  <a:lnTo>
                    <a:pt x="760" y="1246"/>
                  </a:lnTo>
                  <a:lnTo>
                    <a:pt x="25" y="1059"/>
                  </a:lnTo>
                  <a:lnTo>
                    <a:pt x="8" y="1052"/>
                  </a:lnTo>
                  <a:lnTo>
                    <a:pt x="8" y="105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48" name="Freeform 20">
              <a:extLst>
                <a:ext uri="{FF2B5EF4-FFF2-40B4-BE49-F238E27FC236}">
                  <a16:creationId xmlns:a16="http://schemas.microsoft.com/office/drawing/2014/main" id="{278201C8-B6DC-36ED-34BB-98146BBB9D0E}"/>
                </a:ext>
              </a:extLst>
            </p:cNvPr>
            <p:cNvSpPr>
              <a:spLocks/>
            </p:cNvSpPr>
            <p:nvPr/>
          </p:nvSpPr>
          <p:spPr bwMode="auto">
            <a:xfrm>
              <a:off x="2797" y="350"/>
              <a:ext cx="15" cy="11"/>
            </a:xfrm>
            <a:custGeom>
              <a:avLst/>
              <a:gdLst>
                <a:gd name="T0" fmla="*/ 18 w 29"/>
                <a:gd name="T1" fmla="*/ 0 h 22"/>
                <a:gd name="T2" fmla="*/ 10 w 29"/>
                <a:gd name="T3" fmla="*/ 0 h 22"/>
                <a:gd name="T4" fmla="*/ 2 w 29"/>
                <a:gd name="T5" fmla="*/ 3 h 22"/>
                <a:gd name="T6" fmla="*/ 0 w 29"/>
                <a:gd name="T7" fmla="*/ 11 h 22"/>
                <a:gd name="T8" fmla="*/ 2 w 29"/>
                <a:gd name="T9" fmla="*/ 17 h 22"/>
                <a:gd name="T10" fmla="*/ 10 w 29"/>
                <a:gd name="T11" fmla="*/ 22 h 22"/>
                <a:gd name="T12" fmla="*/ 18 w 29"/>
                <a:gd name="T13" fmla="*/ 22 h 22"/>
                <a:gd name="T14" fmla="*/ 28 w 29"/>
                <a:gd name="T15" fmla="*/ 17 h 22"/>
                <a:gd name="T16" fmla="*/ 29 w 29"/>
                <a:gd name="T17" fmla="*/ 12 h 22"/>
                <a:gd name="T18" fmla="*/ 20 w 29"/>
                <a:gd name="T19" fmla="*/ 7 h 22"/>
                <a:gd name="T20" fmla="*/ 18 w 29"/>
                <a:gd name="T21" fmla="*/ 0 h 22"/>
                <a:gd name="T22" fmla="*/ 18 w 2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2">
                  <a:moveTo>
                    <a:pt x="18" y="0"/>
                  </a:moveTo>
                  <a:lnTo>
                    <a:pt x="10" y="0"/>
                  </a:lnTo>
                  <a:lnTo>
                    <a:pt x="2" y="3"/>
                  </a:lnTo>
                  <a:lnTo>
                    <a:pt x="0" y="11"/>
                  </a:lnTo>
                  <a:lnTo>
                    <a:pt x="2" y="17"/>
                  </a:lnTo>
                  <a:lnTo>
                    <a:pt x="10" y="22"/>
                  </a:lnTo>
                  <a:lnTo>
                    <a:pt x="18" y="22"/>
                  </a:lnTo>
                  <a:lnTo>
                    <a:pt x="28" y="17"/>
                  </a:lnTo>
                  <a:lnTo>
                    <a:pt x="29" y="12"/>
                  </a:lnTo>
                  <a:lnTo>
                    <a:pt x="20" y="7"/>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49" name="Freeform 21">
              <a:extLst>
                <a:ext uri="{FF2B5EF4-FFF2-40B4-BE49-F238E27FC236}">
                  <a16:creationId xmlns:a16="http://schemas.microsoft.com/office/drawing/2014/main" id="{C15232E3-6BD2-EFFE-F3BD-4EC4990895F7}"/>
                </a:ext>
              </a:extLst>
            </p:cNvPr>
            <p:cNvSpPr>
              <a:spLocks/>
            </p:cNvSpPr>
            <p:nvPr/>
          </p:nvSpPr>
          <p:spPr bwMode="auto">
            <a:xfrm>
              <a:off x="2797" y="350"/>
              <a:ext cx="15" cy="11"/>
            </a:xfrm>
            <a:custGeom>
              <a:avLst/>
              <a:gdLst>
                <a:gd name="T0" fmla="*/ 18 w 29"/>
                <a:gd name="T1" fmla="*/ 0 h 22"/>
                <a:gd name="T2" fmla="*/ 10 w 29"/>
                <a:gd name="T3" fmla="*/ 0 h 22"/>
                <a:gd name="T4" fmla="*/ 2 w 29"/>
                <a:gd name="T5" fmla="*/ 3 h 22"/>
                <a:gd name="T6" fmla="*/ 0 w 29"/>
                <a:gd name="T7" fmla="*/ 11 h 22"/>
                <a:gd name="T8" fmla="*/ 2 w 29"/>
                <a:gd name="T9" fmla="*/ 17 h 22"/>
                <a:gd name="T10" fmla="*/ 10 w 29"/>
                <a:gd name="T11" fmla="*/ 22 h 22"/>
                <a:gd name="T12" fmla="*/ 18 w 29"/>
                <a:gd name="T13" fmla="*/ 22 h 22"/>
                <a:gd name="T14" fmla="*/ 28 w 29"/>
                <a:gd name="T15" fmla="*/ 17 h 22"/>
                <a:gd name="T16" fmla="*/ 29 w 29"/>
                <a:gd name="T17" fmla="*/ 12 h 22"/>
                <a:gd name="T18" fmla="*/ 20 w 29"/>
                <a:gd name="T19" fmla="*/ 7 h 22"/>
                <a:gd name="T20" fmla="*/ 18 w 29"/>
                <a:gd name="T21" fmla="*/ 0 h 22"/>
                <a:gd name="T22" fmla="*/ 18 w 29"/>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22">
                  <a:moveTo>
                    <a:pt x="18" y="0"/>
                  </a:moveTo>
                  <a:lnTo>
                    <a:pt x="10" y="0"/>
                  </a:lnTo>
                  <a:lnTo>
                    <a:pt x="2" y="3"/>
                  </a:lnTo>
                  <a:lnTo>
                    <a:pt x="0" y="11"/>
                  </a:lnTo>
                  <a:lnTo>
                    <a:pt x="2" y="17"/>
                  </a:lnTo>
                  <a:lnTo>
                    <a:pt x="10" y="22"/>
                  </a:lnTo>
                  <a:lnTo>
                    <a:pt x="18" y="22"/>
                  </a:lnTo>
                  <a:lnTo>
                    <a:pt x="28" y="17"/>
                  </a:lnTo>
                  <a:lnTo>
                    <a:pt x="29" y="12"/>
                  </a:lnTo>
                  <a:lnTo>
                    <a:pt x="20" y="7"/>
                  </a:lnTo>
                  <a:lnTo>
                    <a:pt x="18" y="0"/>
                  </a:lnTo>
                  <a:lnTo>
                    <a:pt x="1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50" name="Freeform 22">
              <a:extLst>
                <a:ext uri="{FF2B5EF4-FFF2-40B4-BE49-F238E27FC236}">
                  <a16:creationId xmlns:a16="http://schemas.microsoft.com/office/drawing/2014/main" id="{60A39781-9207-0BAF-922A-57776206DD23}"/>
                </a:ext>
              </a:extLst>
            </p:cNvPr>
            <p:cNvSpPr>
              <a:spLocks/>
            </p:cNvSpPr>
            <p:nvPr/>
          </p:nvSpPr>
          <p:spPr bwMode="auto">
            <a:xfrm>
              <a:off x="2830" y="327"/>
              <a:ext cx="9" cy="11"/>
            </a:xfrm>
            <a:custGeom>
              <a:avLst/>
              <a:gdLst>
                <a:gd name="T0" fmla="*/ 13 w 17"/>
                <a:gd name="T1" fmla="*/ 0 h 22"/>
                <a:gd name="T2" fmla="*/ 0 w 17"/>
                <a:gd name="T3" fmla="*/ 19 h 22"/>
                <a:gd name="T4" fmla="*/ 0 w 17"/>
                <a:gd name="T5" fmla="*/ 22 h 22"/>
                <a:gd name="T6" fmla="*/ 13 w 17"/>
                <a:gd name="T7" fmla="*/ 22 h 22"/>
                <a:gd name="T8" fmla="*/ 17 w 17"/>
                <a:gd name="T9" fmla="*/ 15 h 22"/>
                <a:gd name="T10" fmla="*/ 17 w 17"/>
                <a:gd name="T11" fmla="*/ 6 h 22"/>
                <a:gd name="T12" fmla="*/ 13 w 17"/>
                <a:gd name="T13" fmla="*/ 0 h 22"/>
                <a:gd name="T14" fmla="*/ 13 w 17"/>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3" y="0"/>
                  </a:moveTo>
                  <a:lnTo>
                    <a:pt x="0" y="19"/>
                  </a:lnTo>
                  <a:lnTo>
                    <a:pt x="0" y="22"/>
                  </a:lnTo>
                  <a:lnTo>
                    <a:pt x="13" y="22"/>
                  </a:lnTo>
                  <a:lnTo>
                    <a:pt x="17" y="15"/>
                  </a:lnTo>
                  <a:lnTo>
                    <a:pt x="17" y="6"/>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51" name="Freeform 23">
              <a:extLst>
                <a:ext uri="{FF2B5EF4-FFF2-40B4-BE49-F238E27FC236}">
                  <a16:creationId xmlns:a16="http://schemas.microsoft.com/office/drawing/2014/main" id="{50954BAF-BD20-1526-BB27-09CA3677FD70}"/>
                </a:ext>
              </a:extLst>
            </p:cNvPr>
            <p:cNvSpPr>
              <a:spLocks/>
            </p:cNvSpPr>
            <p:nvPr/>
          </p:nvSpPr>
          <p:spPr bwMode="auto">
            <a:xfrm>
              <a:off x="2830" y="327"/>
              <a:ext cx="9" cy="11"/>
            </a:xfrm>
            <a:custGeom>
              <a:avLst/>
              <a:gdLst>
                <a:gd name="T0" fmla="*/ 13 w 17"/>
                <a:gd name="T1" fmla="*/ 0 h 22"/>
                <a:gd name="T2" fmla="*/ 0 w 17"/>
                <a:gd name="T3" fmla="*/ 19 h 22"/>
                <a:gd name="T4" fmla="*/ 0 w 17"/>
                <a:gd name="T5" fmla="*/ 22 h 22"/>
                <a:gd name="T6" fmla="*/ 13 w 17"/>
                <a:gd name="T7" fmla="*/ 22 h 22"/>
                <a:gd name="T8" fmla="*/ 17 w 17"/>
                <a:gd name="T9" fmla="*/ 15 h 22"/>
                <a:gd name="T10" fmla="*/ 17 w 17"/>
                <a:gd name="T11" fmla="*/ 6 h 22"/>
                <a:gd name="T12" fmla="*/ 13 w 17"/>
                <a:gd name="T13" fmla="*/ 0 h 22"/>
                <a:gd name="T14" fmla="*/ 13 w 17"/>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2">
                  <a:moveTo>
                    <a:pt x="13" y="0"/>
                  </a:moveTo>
                  <a:lnTo>
                    <a:pt x="0" y="19"/>
                  </a:lnTo>
                  <a:lnTo>
                    <a:pt x="0" y="22"/>
                  </a:lnTo>
                  <a:lnTo>
                    <a:pt x="13" y="22"/>
                  </a:lnTo>
                  <a:lnTo>
                    <a:pt x="17" y="15"/>
                  </a:lnTo>
                  <a:lnTo>
                    <a:pt x="17" y="6"/>
                  </a:lnTo>
                  <a:lnTo>
                    <a:pt x="13" y="0"/>
                  </a:lnTo>
                  <a:lnTo>
                    <a:pt x="1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52" name="Freeform 24">
              <a:extLst>
                <a:ext uri="{FF2B5EF4-FFF2-40B4-BE49-F238E27FC236}">
                  <a16:creationId xmlns:a16="http://schemas.microsoft.com/office/drawing/2014/main" id="{7E381550-9854-9BD8-523C-44B3F870754A}"/>
                </a:ext>
              </a:extLst>
            </p:cNvPr>
            <p:cNvSpPr>
              <a:spLocks/>
            </p:cNvSpPr>
            <p:nvPr/>
          </p:nvSpPr>
          <p:spPr bwMode="auto">
            <a:xfrm>
              <a:off x="2829" y="382"/>
              <a:ext cx="11" cy="17"/>
            </a:xfrm>
            <a:custGeom>
              <a:avLst/>
              <a:gdLst>
                <a:gd name="T0" fmla="*/ 11 w 22"/>
                <a:gd name="T1" fmla="*/ 0 h 34"/>
                <a:gd name="T2" fmla="*/ 0 w 22"/>
                <a:gd name="T3" fmla="*/ 6 h 34"/>
                <a:gd name="T4" fmla="*/ 0 w 22"/>
                <a:gd name="T5" fmla="*/ 14 h 34"/>
                <a:gd name="T6" fmla="*/ 15 w 22"/>
                <a:gd name="T7" fmla="*/ 34 h 34"/>
                <a:gd name="T8" fmla="*/ 22 w 22"/>
                <a:gd name="T9" fmla="*/ 31 h 34"/>
                <a:gd name="T10" fmla="*/ 22 w 22"/>
                <a:gd name="T11" fmla="*/ 17 h 34"/>
                <a:gd name="T12" fmla="*/ 17 w 22"/>
                <a:gd name="T13" fmla="*/ 6 h 34"/>
                <a:gd name="T14" fmla="*/ 11 w 22"/>
                <a:gd name="T15" fmla="*/ 0 h 34"/>
                <a:gd name="T16" fmla="*/ 11 w 2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4">
                  <a:moveTo>
                    <a:pt x="11" y="0"/>
                  </a:moveTo>
                  <a:lnTo>
                    <a:pt x="0" y="6"/>
                  </a:lnTo>
                  <a:lnTo>
                    <a:pt x="0" y="14"/>
                  </a:lnTo>
                  <a:lnTo>
                    <a:pt x="15" y="34"/>
                  </a:lnTo>
                  <a:lnTo>
                    <a:pt x="22" y="31"/>
                  </a:lnTo>
                  <a:lnTo>
                    <a:pt x="22" y="17"/>
                  </a:lnTo>
                  <a:lnTo>
                    <a:pt x="17" y="6"/>
                  </a:lnTo>
                  <a:lnTo>
                    <a:pt x="11"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53" name="Freeform 25">
              <a:extLst>
                <a:ext uri="{FF2B5EF4-FFF2-40B4-BE49-F238E27FC236}">
                  <a16:creationId xmlns:a16="http://schemas.microsoft.com/office/drawing/2014/main" id="{F2326268-7544-BB40-1003-85FD05DAB746}"/>
                </a:ext>
              </a:extLst>
            </p:cNvPr>
            <p:cNvSpPr>
              <a:spLocks/>
            </p:cNvSpPr>
            <p:nvPr/>
          </p:nvSpPr>
          <p:spPr bwMode="auto">
            <a:xfrm>
              <a:off x="2829" y="382"/>
              <a:ext cx="11" cy="17"/>
            </a:xfrm>
            <a:custGeom>
              <a:avLst/>
              <a:gdLst>
                <a:gd name="T0" fmla="*/ 11 w 22"/>
                <a:gd name="T1" fmla="*/ 0 h 34"/>
                <a:gd name="T2" fmla="*/ 0 w 22"/>
                <a:gd name="T3" fmla="*/ 6 h 34"/>
                <a:gd name="T4" fmla="*/ 0 w 22"/>
                <a:gd name="T5" fmla="*/ 14 h 34"/>
                <a:gd name="T6" fmla="*/ 15 w 22"/>
                <a:gd name="T7" fmla="*/ 34 h 34"/>
                <a:gd name="T8" fmla="*/ 22 w 22"/>
                <a:gd name="T9" fmla="*/ 31 h 34"/>
                <a:gd name="T10" fmla="*/ 22 w 22"/>
                <a:gd name="T11" fmla="*/ 17 h 34"/>
                <a:gd name="T12" fmla="*/ 17 w 22"/>
                <a:gd name="T13" fmla="*/ 6 h 34"/>
                <a:gd name="T14" fmla="*/ 11 w 22"/>
                <a:gd name="T15" fmla="*/ 0 h 34"/>
                <a:gd name="T16" fmla="*/ 11 w 2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34">
                  <a:moveTo>
                    <a:pt x="11" y="0"/>
                  </a:moveTo>
                  <a:lnTo>
                    <a:pt x="0" y="6"/>
                  </a:lnTo>
                  <a:lnTo>
                    <a:pt x="0" y="14"/>
                  </a:lnTo>
                  <a:lnTo>
                    <a:pt x="15" y="34"/>
                  </a:lnTo>
                  <a:lnTo>
                    <a:pt x="22" y="31"/>
                  </a:lnTo>
                  <a:lnTo>
                    <a:pt x="22" y="17"/>
                  </a:lnTo>
                  <a:lnTo>
                    <a:pt x="17" y="6"/>
                  </a:lnTo>
                  <a:lnTo>
                    <a:pt x="11" y="0"/>
                  </a:lnTo>
                  <a:lnTo>
                    <a:pt x="1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54" name="Freeform 26">
              <a:extLst>
                <a:ext uri="{FF2B5EF4-FFF2-40B4-BE49-F238E27FC236}">
                  <a16:creationId xmlns:a16="http://schemas.microsoft.com/office/drawing/2014/main" id="{C67C9B80-86FB-6830-8773-C8E6108D9DE6}"/>
                </a:ext>
              </a:extLst>
            </p:cNvPr>
            <p:cNvSpPr>
              <a:spLocks/>
            </p:cNvSpPr>
            <p:nvPr/>
          </p:nvSpPr>
          <p:spPr bwMode="auto">
            <a:xfrm>
              <a:off x="2668" y="289"/>
              <a:ext cx="671" cy="528"/>
            </a:xfrm>
            <a:custGeom>
              <a:avLst/>
              <a:gdLst>
                <a:gd name="T0" fmla="*/ 14 w 1342"/>
                <a:gd name="T1" fmla="*/ 636 h 1058"/>
                <a:gd name="T2" fmla="*/ 12 w 1342"/>
                <a:gd name="T3" fmla="*/ 581 h 1058"/>
                <a:gd name="T4" fmla="*/ 36 w 1342"/>
                <a:gd name="T5" fmla="*/ 581 h 1058"/>
                <a:gd name="T6" fmla="*/ 61 w 1342"/>
                <a:gd name="T7" fmla="*/ 578 h 1058"/>
                <a:gd name="T8" fmla="*/ 54 w 1342"/>
                <a:gd name="T9" fmla="*/ 546 h 1058"/>
                <a:gd name="T10" fmla="*/ 6 w 1342"/>
                <a:gd name="T11" fmla="*/ 519 h 1058"/>
                <a:gd name="T12" fmla="*/ 0 w 1342"/>
                <a:gd name="T13" fmla="*/ 492 h 1058"/>
                <a:gd name="T14" fmla="*/ 37 w 1342"/>
                <a:gd name="T15" fmla="*/ 498 h 1058"/>
                <a:gd name="T16" fmla="*/ 62 w 1342"/>
                <a:gd name="T17" fmla="*/ 463 h 1058"/>
                <a:gd name="T18" fmla="*/ 43 w 1342"/>
                <a:gd name="T19" fmla="*/ 444 h 1058"/>
                <a:gd name="T20" fmla="*/ 16 w 1342"/>
                <a:gd name="T21" fmla="*/ 406 h 1058"/>
                <a:gd name="T22" fmla="*/ 6 w 1342"/>
                <a:gd name="T23" fmla="*/ 345 h 1058"/>
                <a:gd name="T24" fmla="*/ 6 w 1342"/>
                <a:gd name="T25" fmla="*/ 216 h 1058"/>
                <a:gd name="T26" fmla="*/ 1 w 1342"/>
                <a:gd name="T27" fmla="*/ 125 h 1058"/>
                <a:gd name="T28" fmla="*/ 29 w 1342"/>
                <a:gd name="T29" fmla="*/ 99 h 1058"/>
                <a:gd name="T30" fmla="*/ 75 w 1342"/>
                <a:gd name="T31" fmla="*/ 129 h 1058"/>
                <a:gd name="T32" fmla="*/ 164 w 1342"/>
                <a:gd name="T33" fmla="*/ 167 h 1058"/>
                <a:gd name="T34" fmla="*/ 224 w 1342"/>
                <a:gd name="T35" fmla="*/ 193 h 1058"/>
                <a:gd name="T36" fmla="*/ 273 w 1342"/>
                <a:gd name="T37" fmla="*/ 202 h 1058"/>
                <a:gd name="T38" fmla="*/ 304 w 1342"/>
                <a:gd name="T39" fmla="*/ 226 h 1058"/>
                <a:gd name="T40" fmla="*/ 329 w 1342"/>
                <a:gd name="T41" fmla="*/ 260 h 1058"/>
                <a:gd name="T42" fmla="*/ 335 w 1342"/>
                <a:gd name="T43" fmla="*/ 317 h 1058"/>
                <a:gd name="T44" fmla="*/ 297 w 1342"/>
                <a:gd name="T45" fmla="*/ 373 h 1058"/>
                <a:gd name="T46" fmla="*/ 349 w 1342"/>
                <a:gd name="T47" fmla="*/ 362 h 1058"/>
                <a:gd name="T48" fmla="*/ 400 w 1342"/>
                <a:gd name="T49" fmla="*/ 259 h 1058"/>
                <a:gd name="T50" fmla="*/ 400 w 1342"/>
                <a:gd name="T51" fmla="*/ 199 h 1058"/>
                <a:gd name="T52" fmla="*/ 369 w 1342"/>
                <a:gd name="T53" fmla="*/ 134 h 1058"/>
                <a:gd name="T54" fmla="*/ 416 w 1342"/>
                <a:gd name="T55" fmla="*/ 82 h 1058"/>
                <a:gd name="T56" fmla="*/ 377 w 1342"/>
                <a:gd name="T57" fmla="*/ 37 h 1058"/>
                <a:gd name="T58" fmla="*/ 425 w 1342"/>
                <a:gd name="T59" fmla="*/ 25 h 1058"/>
                <a:gd name="T60" fmla="*/ 1035 w 1342"/>
                <a:gd name="T61" fmla="*/ 201 h 1058"/>
                <a:gd name="T62" fmla="*/ 1158 w 1342"/>
                <a:gd name="T63" fmla="*/ 967 h 1058"/>
                <a:gd name="T64" fmla="*/ 1150 w 1342"/>
                <a:gd name="T65" fmla="*/ 1058 h 1058"/>
                <a:gd name="T66" fmla="*/ 1066 w 1342"/>
                <a:gd name="T67" fmla="*/ 1043 h 1058"/>
                <a:gd name="T68" fmla="*/ 1012 w 1342"/>
                <a:gd name="T69" fmla="*/ 1028 h 1058"/>
                <a:gd name="T70" fmla="*/ 918 w 1342"/>
                <a:gd name="T71" fmla="*/ 1017 h 1058"/>
                <a:gd name="T72" fmla="*/ 853 w 1342"/>
                <a:gd name="T73" fmla="*/ 1010 h 1058"/>
                <a:gd name="T74" fmla="*/ 794 w 1342"/>
                <a:gd name="T75" fmla="*/ 984 h 1058"/>
                <a:gd name="T76" fmla="*/ 777 w 1342"/>
                <a:gd name="T77" fmla="*/ 990 h 1058"/>
                <a:gd name="T78" fmla="*/ 742 w 1342"/>
                <a:gd name="T79" fmla="*/ 1007 h 1058"/>
                <a:gd name="T80" fmla="*/ 665 w 1342"/>
                <a:gd name="T81" fmla="*/ 1010 h 1058"/>
                <a:gd name="T82" fmla="*/ 648 w 1342"/>
                <a:gd name="T83" fmla="*/ 999 h 1058"/>
                <a:gd name="T84" fmla="*/ 551 w 1342"/>
                <a:gd name="T85" fmla="*/ 997 h 1058"/>
                <a:gd name="T86" fmla="*/ 517 w 1342"/>
                <a:gd name="T87" fmla="*/ 983 h 1058"/>
                <a:gd name="T88" fmla="*/ 481 w 1342"/>
                <a:gd name="T89" fmla="*/ 957 h 1058"/>
                <a:gd name="T90" fmla="*/ 449 w 1342"/>
                <a:gd name="T91" fmla="*/ 938 h 1058"/>
                <a:gd name="T92" fmla="*/ 392 w 1342"/>
                <a:gd name="T93" fmla="*/ 932 h 1058"/>
                <a:gd name="T94" fmla="*/ 357 w 1342"/>
                <a:gd name="T95" fmla="*/ 918 h 1058"/>
                <a:gd name="T96" fmla="*/ 338 w 1342"/>
                <a:gd name="T97" fmla="*/ 910 h 1058"/>
                <a:gd name="T98" fmla="*/ 296 w 1342"/>
                <a:gd name="T99" fmla="*/ 930 h 1058"/>
                <a:gd name="T100" fmla="*/ 225 w 1342"/>
                <a:gd name="T101" fmla="*/ 931 h 1058"/>
                <a:gd name="T102" fmla="*/ 178 w 1342"/>
                <a:gd name="T103" fmla="*/ 922 h 1058"/>
                <a:gd name="T104" fmla="*/ 151 w 1342"/>
                <a:gd name="T105" fmla="*/ 893 h 1058"/>
                <a:gd name="T106" fmla="*/ 144 w 1342"/>
                <a:gd name="T107" fmla="*/ 868 h 1058"/>
                <a:gd name="T108" fmla="*/ 138 w 1342"/>
                <a:gd name="T109" fmla="*/ 820 h 1058"/>
                <a:gd name="T110" fmla="*/ 134 w 1342"/>
                <a:gd name="T111" fmla="*/ 763 h 1058"/>
                <a:gd name="T112" fmla="*/ 112 w 1342"/>
                <a:gd name="T113" fmla="*/ 730 h 1058"/>
                <a:gd name="T114" fmla="*/ 71 w 1342"/>
                <a:gd name="T115" fmla="*/ 711 h 1058"/>
                <a:gd name="T116" fmla="*/ 52 w 1342"/>
                <a:gd name="T117" fmla="*/ 681 h 1058"/>
                <a:gd name="T118" fmla="*/ 14 w 1342"/>
                <a:gd name="T119" fmla="*/ 66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2" h="1058">
                  <a:moveTo>
                    <a:pt x="7" y="667"/>
                  </a:moveTo>
                  <a:lnTo>
                    <a:pt x="12" y="648"/>
                  </a:lnTo>
                  <a:lnTo>
                    <a:pt x="14" y="636"/>
                  </a:lnTo>
                  <a:lnTo>
                    <a:pt x="13" y="607"/>
                  </a:lnTo>
                  <a:lnTo>
                    <a:pt x="6" y="588"/>
                  </a:lnTo>
                  <a:lnTo>
                    <a:pt x="12" y="581"/>
                  </a:lnTo>
                  <a:lnTo>
                    <a:pt x="16" y="569"/>
                  </a:lnTo>
                  <a:lnTo>
                    <a:pt x="23" y="567"/>
                  </a:lnTo>
                  <a:lnTo>
                    <a:pt x="36" y="581"/>
                  </a:lnTo>
                  <a:lnTo>
                    <a:pt x="43" y="584"/>
                  </a:lnTo>
                  <a:lnTo>
                    <a:pt x="54" y="584"/>
                  </a:lnTo>
                  <a:lnTo>
                    <a:pt x="61" y="578"/>
                  </a:lnTo>
                  <a:lnTo>
                    <a:pt x="65" y="567"/>
                  </a:lnTo>
                  <a:lnTo>
                    <a:pt x="54" y="551"/>
                  </a:lnTo>
                  <a:lnTo>
                    <a:pt x="54" y="546"/>
                  </a:lnTo>
                  <a:lnTo>
                    <a:pt x="46" y="538"/>
                  </a:lnTo>
                  <a:lnTo>
                    <a:pt x="24" y="529"/>
                  </a:lnTo>
                  <a:lnTo>
                    <a:pt x="6" y="519"/>
                  </a:lnTo>
                  <a:lnTo>
                    <a:pt x="4" y="514"/>
                  </a:lnTo>
                  <a:lnTo>
                    <a:pt x="0" y="498"/>
                  </a:lnTo>
                  <a:lnTo>
                    <a:pt x="0" y="492"/>
                  </a:lnTo>
                  <a:lnTo>
                    <a:pt x="20" y="492"/>
                  </a:lnTo>
                  <a:lnTo>
                    <a:pt x="35" y="501"/>
                  </a:lnTo>
                  <a:lnTo>
                    <a:pt x="37" y="498"/>
                  </a:lnTo>
                  <a:lnTo>
                    <a:pt x="57" y="481"/>
                  </a:lnTo>
                  <a:lnTo>
                    <a:pt x="56" y="474"/>
                  </a:lnTo>
                  <a:lnTo>
                    <a:pt x="62" y="463"/>
                  </a:lnTo>
                  <a:lnTo>
                    <a:pt x="82" y="454"/>
                  </a:lnTo>
                  <a:lnTo>
                    <a:pt x="75" y="452"/>
                  </a:lnTo>
                  <a:lnTo>
                    <a:pt x="43" y="444"/>
                  </a:lnTo>
                  <a:lnTo>
                    <a:pt x="30" y="437"/>
                  </a:lnTo>
                  <a:lnTo>
                    <a:pt x="18" y="423"/>
                  </a:lnTo>
                  <a:lnTo>
                    <a:pt x="16" y="406"/>
                  </a:lnTo>
                  <a:lnTo>
                    <a:pt x="16" y="378"/>
                  </a:lnTo>
                  <a:lnTo>
                    <a:pt x="6" y="354"/>
                  </a:lnTo>
                  <a:lnTo>
                    <a:pt x="6" y="345"/>
                  </a:lnTo>
                  <a:lnTo>
                    <a:pt x="13" y="294"/>
                  </a:lnTo>
                  <a:lnTo>
                    <a:pt x="14" y="254"/>
                  </a:lnTo>
                  <a:lnTo>
                    <a:pt x="6" y="216"/>
                  </a:lnTo>
                  <a:lnTo>
                    <a:pt x="4" y="196"/>
                  </a:lnTo>
                  <a:lnTo>
                    <a:pt x="1" y="146"/>
                  </a:lnTo>
                  <a:lnTo>
                    <a:pt x="1" y="125"/>
                  </a:lnTo>
                  <a:lnTo>
                    <a:pt x="9" y="105"/>
                  </a:lnTo>
                  <a:lnTo>
                    <a:pt x="18" y="99"/>
                  </a:lnTo>
                  <a:lnTo>
                    <a:pt x="29" y="99"/>
                  </a:lnTo>
                  <a:lnTo>
                    <a:pt x="41" y="105"/>
                  </a:lnTo>
                  <a:lnTo>
                    <a:pt x="53" y="121"/>
                  </a:lnTo>
                  <a:lnTo>
                    <a:pt x="75" y="129"/>
                  </a:lnTo>
                  <a:lnTo>
                    <a:pt x="82" y="140"/>
                  </a:lnTo>
                  <a:lnTo>
                    <a:pt x="98" y="146"/>
                  </a:lnTo>
                  <a:lnTo>
                    <a:pt x="164" y="167"/>
                  </a:lnTo>
                  <a:lnTo>
                    <a:pt x="197" y="184"/>
                  </a:lnTo>
                  <a:lnTo>
                    <a:pt x="208" y="187"/>
                  </a:lnTo>
                  <a:lnTo>
                    <a:pt x="224" y="193"/>
                  </a:lnTo>
                  <a:lnTo>
                    <a:pt x="238" y="193"/>
                  </a:lnTo>
                  <a:lnTo>
                    <a:pt x="255" y="202"/>
                  </a:lnTo>
                  <a:lnTo>
                    <a:pt x="273" y="202"/>
                  </a:lnTo>
                  <a:lnTo>
                    <a:pt x="278" y="204"/>
                  </a:lnTo>
                  <a:lnTo>
                    <a:pt x="295" y="218"/>
                  </a:lnTo>
                  <a:lnTo>
                    <a:pt x="304" y="226"/>
                  </a:lnTo>
                  <a:lnTo>
                    <a:pt x="310" y="232"/>
                  </a:lnTo>
                  <a:lnTo>
                    <a:pt x="320" y="229"/>
                  </a:lnTo>
                  <a:lnTo>
                    <a:pt x="329" y="260"/>
                  </a:lnTo>
                  <a:lnTo>
                    <a:pt x="335" y="282"/>
                  </a:lnTo>
                  <a:lnTo>
                    <a:pt x="335" y="296"/>
                  </a:lnTo>
                  <a:lnTo>
                    <a:pt x="335" y="317"/>
                  </a:lnTo>
                  <a:lnTo>
                    <a:pt x="326" y="337"/>
                  </a:lnTo>
                  <a:lnTo>
                    <a:pt x="309" y="355"/>
                  </a:lnTo>
                  <a:lnTo>
                    <a:pt x="297" y="373"/>
                  </a:lnTo>
                  <a:lnTo>
                    <a:pt x="292" y="378"/>
                  </a:lnTo>
                  <a:lnTo>
                    <a:pt x="327" y="372"/>
                  </a:lnTo>
                  <a:lnTo>
                    <a:pt x="349" y="362"/>
                  </a:lnTo>
                  <a:lnTo>
                    <a:pt x="363" y="347"/>
                  </a:lnTo>
                  <a:lnTo>
                    <a:pt x="384" y="308"/>
                  </a:lnTo>
                  <a:lnTo>
                    <a:pt x="400" y="259"/>
                  </a:lnTo>
                  <a:lnTo>
                    <a:pt x="409" y="244"/>
                  </a:lnTo>
                  <a:lnTo>
                    <a:pt x="400" y="209"/>
                  </a:lnTo>
                  <a:lnTo>
                    <a:pt x="400" y="199"/>
                  </a:lnTo>
                  <a:lnTo>
                    <a:pt x="385" y="164"/>
                  </a:lnTo>
                  <a:lnTo>
                    <a:pt x="369" y="138"/>
                  </a:lnTo>
                  <a:lnTo>
                    <a:pt x="369" y="134"/>
                  </a:lnTo>
                  <a:lnTo>
                    <a:pt x="399" y="115"/>
                  </a:lnTo>
                  <a:lnTo>
                    <a:pt x="421" y="84"/>
                  </a:lnTo>
                  <a:lnTo>
                    <a:pt x="416" y="82"/>
                  </a:lnTo>
                  <a:lnTo>
                    <a:pt x="400" y="72"/>
                  </a:lnTo>
                  <a:lnTo>
                    <a:pt x="386" y="53"/>
                  </a:lnTo>
                  <a:lnTo>
                    <a:pt x="377" y="37"/>
                  </a:lnTo>
                  <a:lnTo>
                    <a:pt x="373" y="20"/>
                  </a:lnTo>
                  <a:lnTo>
                    <a:pt x="371" y="0"/>
                  </a:lnTo>
                  <a:lnTo>
                    <a:pt x="425" y="25"/>
                  </a:lnTo>
                  <a:lnTo>
                    <a:pt x="597" y="77"/>
                  </a:lnTo>
                  <a:lnTo>
                    <a:pt x="858" y="155"/>
                  </a:lnTo>
                  <a:lnTo>
                    <a:pt x="1035" y="201"/>
                  </a:lnTo>
                  <a:lnTo>
                    <a:pt x="1239" y="249"/>
                  </a:lnTo>
                  <a:lnTo>
                    <a:pt x="1342" y="272"/>
                  </a:lnTo>
                  <a:lnTo>
                    <a:pt x="1158" y="967"/>
                  </a:lnTo>
                  <a:lnTo>
                    <a:pt x="1156" y="984"/>
                  </a:lnTo>
                  <a:lnTo>
                    <a:pt x="1152" y="1014"/>
                  </a:lnTo>
                  <a:lnTo>
                    <a:pt x="1150" y="1058"/>
                  </a:lnTo>
                  <a:lnTo>
                    <a:pt x="1135" y="1055"/>
                  </a:lnTo>
                  <a:lnTo>
                    <a:pt x="1098" y="1051"/>
                  </a:lnTo>
                  <a:lnTo>
                    <a:pt x="1066" y="1043"/>
                  </a:lnTo>
                  <a:lnTo>
                    <a:pt x="1042" y="1037"/>
                  </a:lnTo>
                  <a:lnTo>
                    <a:pt x="1030" y="1032"/>
                  </a:lnTo>
                  <a:lnTo>
                    <a:pt x="1012" y="1028"/>
                  </a:lnTo>
                  <a:lnTo>
                    <a:pt x="991" y="1018"/>
                  </a:lnTo>
                  <a:lnTo>
                    <a:pt x="987" y="1015"/>
                  </a:lnTo>
                  <a:lnTo>
                    <a:pt x="918" y="1017"/>
                  </a:lnTo>
                  <a:lnTo>
                    <a:pt x="904" y="1015"/>
                  </a:lnTo>
                  <a:lnTo>
                    <a:pt x="872" y="1015"/>
                  </a:lnTo>
                  <a:lnTo>
                    <a:pt x="853" y="1010"/>
                  </a:lnTo>
                  <a:lnTo>
                    <a:pt x="831" y="998"/>
                  </a:lnTo>
                  <a:lnTo>
                    <a:pt x="807" y="991"/>
                  </a:lnTo>
                  <a:lnTo>
                    <a:pt x="794" y="984"/>
                  </a:lnTo>
                  <a:lnTo>
                    <a:pt x="789" y="983"/>
                  </a:lnTo>
                  <a:lnTo>
                    <a:pt x="784" y="983"/>
                  </a:lnTo>
                  <a:lnTo>
                    <a:pt x="777" y="990"/>
                  </a:lnTo>
                  <a:lnTo>
                    <a:pt x="769" y="997"/>
                  </a:lnTo>
                  <a:lnTo>
                    <a:pt x="755" y="1001"/>
                  </a:lnTo>
                  <a:lnTo>
                    <a:pt x="742" y="1007"/>
                  </a:lnTo>
                  <a:lnTo>
                    <a:pt x="726" y="1013"/>
                  </a:lnTo>
                  <a:lnTo>
                    <a:pt x="697" y="1014"/>
                  </a:lnTo>
                  <a:lnTo>
                    <a:pt x="665" y="1010"/>
                  </a:lnTo>
                  <a:lnTo>
                    <a:pt x="657" y="1006"/>
                  </a:lnTo>
                  <a:lnTo>
                    <a:pt x="651" y="1003"/>
                  </a:lnTo>
                  <a:lnTo>
                    <a:pt x="648" y="999"/>
                  </a:lnTo>
                  <a:lnTo>
                    <a:pt x="634" y="1001"/>
                  </a:lnTo>
                  <a:lnTo>
                    <a:pt x="565" y="1002"/>
                  </a:lnTo>
                  <a:lnTo>
                    <a:pt x="551" y="997"/>
                  </a:lnTo>
                  <a:lnTo>
                    <a:pt x="532" y="990"/>
                  </a:lnTo>
                  <a:lnTo>
                    <a:pt x="530" y="987"/>
                  </a:lnTo>
                  <a:lnTo>
                    <a:pt x="517" y="983"/>
                  </a:lnTo>
                  <a:lnTo>
                    <a:pt x="507" y="978"/>
                  </a:lnTo>
                  <a:lnTo>
                    <a:pt x="496" y="968"/>
                  </a:lnTo>
                  <a:lnTo>
                    <a:pt x="481" y="957"/>
                  </a:lnTo>
                  <a:lnTo>
                    <a:pt x="473" y="950"/>
                  </a:lnTo>
                  <a:lnTo>
                    <a:pt x="461" y="946"/>
                  </a:lnTo>
                  <a:lnTo>
                    <a:pt x="449" y="938"/>
                  </a:lnTo>
                  <a:lnTo>
                    <a:pt x="439" y="934"/>
                  </a:lnTo>
                  <a:lnTo>
                    <a:pt x="405" y="934"/>
                  </a:lnTo>
                  <a:lnTo>
                    <a:pt x="392" y="932"/>
                  </a:lnTo>
                  <a:lnTo>
                    <a:pt x="375" y="924"/>
                  </a:lnTo>
                  <a:lnTo>
                    <a:pt x="367" y="922"/>
                  </a:lnTo>
                  <a:lnTo>
                    <a:pt x="357" y="918"/>
                  </a:lnTo>
                  <a:lnTo>
                    <a:pt x="353" y="912"/>
                  </a:lnTo>
                  <a:lnTo>
                    <a:pt x="349" y="910"/>
                  </a:lnTo>
                  <a:lnTo>
                    <a:pt x="338" y="910"/>
                  </a:lnTo>
                  <a:lnTo>
                    <a:pt x="329" y="918"/>
                  </a:lnTo>
                  <a:lnTo>
                    <a:pt x="309" y="923"/>
                  </a:lnTo>
                  <a:lnTo>
                    <a:pt x="296" y="930"/>
                  </a:lnTo>
                  <a:lnTo>
                    <a:pt x="285" y="930"/>
                  </a:lnTo>
                  <a:lnTo>
                    <a:pt x="253" y="931"/>
                  </a:lnTo>
                  <a:lnTo>
                    <a:pt x="225" y="931"/>
                  </a:lnTo>
                  <a:lnTo>
                    <a:pt x="213" y="931"/>
                  </a:lnTo>
                  <a:lnTo>
                    <a:pt x="198" y="924"/>
                  </a:lnTo>
                  <a:lnTo>
                    <a:pt x="178" y="922"/>
                  </a:lnTo>
                  <a:lnTo>
                    <a:pt x="172" y="910"/>
                  </a:lnTo>
                  <a:lnTo>
                    <a:pt x="162" y="906"/>
                  </a:lnTo>
                  <a:lnTo>
                    <a:pt x="151" y="893"/>
                  </a:lnTo>
                  <a:lnTo>
                    <a:pt x="150" y="879"/>
                  </a:lnTo>
                  <a:lnTo>
                    <a:pt x="144" y="877"/>
                  </a:lnTo>
                  <a:lnTo>
                    <a:pt x="144" y="868"/>
                  </a:lnTo>
                  <a:lnTo>
                    <a:pt x="141" y="853"/>
                  </a:lnTo>
                  <a:lnTo>
                    <a:pt x="138" y="832"/>
                  </a:lnTo>
                  <a:lnTo>
                    <a:pt x="138" y="820"/>
                  </a:lnTo>
                  <a:lnTo>
                    <a:pt x="135" y="812"/>
                  </a:lnTo>
                  <a:lnTo>
                    <a:pt x="134" y="773"/>
                  </a:lnTo>
                  <a:lnTo>
                    <a:pt x="134" y="763"/>
                  </a:lnTo>
                  <a:lnTo>
                    <a:pt x="132" y="755"/>
                  </a:lnTo>
                  <a:lnTo>
                    <a:pt x="120" y="739"/>
                  </a:lnTo>
                  <a:lnTo>
                    <a:pt x="112" y="730"/>
                  </a:lnTo>
                  <a:lnTo>
                    <a:pt x="96" y="721"/>
                  </a:lnTo>
                  <a:lnTo>
                    <a:pt x="87" y="715"/>
                  </a:lnTo>
                  <a:lnTo>
                    <a:pt x="71" y="711"/>
                  </a:lnTo>
                  <a:lnTo>
                    <a:pt x="64" y="702"/>
                  </a:lnTo>
                  <a:lnTo>
                    <a:pt x="53" y="686"/>
                  </a:lnTo>
                  <a:lnTo>
                    <a:pt x="52" y="681"/>
                  </a:lnTo>
                  <a:lnTo>
                    <a:pt x="37" y="673"/>
                  </a:lnTo>
                  <a:lnTo>
                    <a:pt x="18" y="667"/>
                  </a:lnTo>
                  <a:lnTo>
                    <a:pt x="14" y="667"/>
                  </a:lnTo>
                  <a:lnTo>
                    <a:pt x="7" y="667"/>
                  </a:lnTo>
                  <a:lnTo>
                    <a:pt x="7" y="6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55" name="Freeform 27">
              <a:extLst>
                <a:ext uri="{FF2B5EF4-FFF2-40B4-BE49-F238E27FC236}">
                  <a16:creationId xmlns:a16="http://schemas.microsoft.com/office/drawing/2014/main" id="{EBAF5961-1469-332F-5E4E-F094B3402290}"/>
                </a:ext>
              </a:extLst>
            </p:cNvPr>
            <p:cNvSpPr>
              <a:spLocks/>
            </p:cNvSpPr>
            <p:nvPr/>
          </p:nvSpPr>
          <p:spPr bwMode="auto">
            <a:xfrm>
              <a:off x="2668" y="289"/>
              <a:ext cx="671" cy="528"/>
            </a:xfrm>
            <a:custGeom>
              <a:avLst/>
              <a:gdLst>
                <a:gd name="T0" fmla="*/ 14 w 1342"/>
                <a:gd name="T1" fmla="*/ 636 h 1058"/>
                <a:gd name="T2" fmla="*/ 12 w 1342"/>
                <a:gd name="T3" fmla="*/ 581 h 1058"/>
                <a:gd name="T4" fmla="*/ 36 w 1342"/>
                <a:gd name="T5" fmla="*/ 581 h 1058"/>
                <a:gd name="T6" fmla="*/ 61 w 1342"/>
                <a:gd name="T7" fmla="*/ 578 h 1058"/>
                <a:gd name="T8" fmla="*/ 54 w 1342"/>
                <a:gd name="T9" fmla="*/ 546 h 1058"/>
                <a:gd name="T10" fmla="*/ 6 w 1342"/>
                <a:gd name="T11" fmla="*/ 519 h 1058"/>
                <a:gd name="T12" fmla="*/ 0 w 1342"/>
                <a:gd name="T13" fmla="*/ 492 h 1058"/>
                <a:gd name="T14" fmla="*/ 37 w 1342"/>
                <a:gd name="T15" fmla="*/ 498 h 1058"/>
                <a:gd name="T16" fmla="*/ 62 w 1342"/>
                <a:gd name="T17" fmla="*/ 463 h 1058"/>
                <a:gd name="T18" fmla="*/ 43 w 1342"/>
                <a:gd name="T19" fmla="*/ 444 h 1058"/>
                <a:gd name="T20" fmla="*/ 16 w 1342"/>
                <a:gd name="T21" fmla="*/ 406 h 1058"/>
                <a:gd name="T22" fmla="*/ 6 w 1342"/>
                <a:gd name="T23" fmla="*/ 345 h 1058"/>
                <a:gd name="T24" fmla="*/ 6 w 1342"/>
                <a:gd name="T25" fmla="*/ 216 h 1058"/>
                <a:gd name="T26" fmla="*/ 1 w 1342"/>
                <a:gd name="T27" fmla="*/ 125 h 1058"/>
                <a:gd name="T28" fmla="*/ 29 w 1342"/>
                <a:gd name="T29" fmla="*/ 99 h 1058"/>
                <a:gd name="T30" fmla="*/ 75 w 1342"/>
                <a:gd name="T31" fmla="*/ 129 h 1058"/>
                <a:gd name="T32" fmla="*/ 164 w 1342"/>
                <a:gd name="T33" fmla="*/ 167 h 1058"/>
                <a:gd name="T34" fmla="*/ 224 w 1342"/>
                <a:gd name="T35" fmla="*/ 193 h 1058"/>
                <a:gd name="T36" fmla="*/ 273 w 1342"/>
                <a:gd name="T37" fmla="*/ 202 h 1058"/>
                <a:gd name="T38" fmla="*/ 304 w 1342"/>
                <a:gd name="T39" fmla="*/ 226 h 1058"/>
                <a:gd name="T40" fmla="*/ 329 w 1342"/>
                <a:gd name="T41" fmla="*/ 260 h 1058"/>
                <a:gd name="T42" fmla="*/ 335 w 1342"/>
                <a:gd name="T43" fmla="*/ 317 h 1058"/>
                <a:gd name="T44" fmla="*/ 297 w 1342"/>
                <a:gd name="T45" fmla="*/ 373 h 1058"/>
                <a:gd name="T46" fmla="*/ 349 w 1342"/>
                <a:gd name="T47" fmla="*/ 362 h 1058"/>
                <a:gd name="T48" fmla="*/ 400 w 1342"/>
                <a:gd name="T49" fmla="*/ 259 h 1058"/>
                <a:gd name="T50" fmla="*/ 400 w 1342"/>
                <a:gd name="T51" fmla="*/ 199 h 1058"/>
                <a:gd name="T52" fmla="*/ 369 w 1342"/>
                <a:gd name="T53" fmla="*/ 134 h 1058"/>
                <a:gd name="T54" fmla="*/ 416 w 1342"/>
                <a:gd name="T55" fmla="*/ 82 h 1058"/>
                <a:gd name="T56" fmla="*/ 377 w 1342"/>
                <a:gd name="T57" fmla="*/ 37 h 1058"/>
                <a:gd name="T58" fmla="*/ 425 w 1342"/>
                <a:gd name="T59" fmla="*/ 25 h 1058"/>
                <a:gd name="T60" fmla="*/ 1035 w 1342"/>
                <a:gd name="T61" fmla="*/ 201 h 1058"/>
                <a:gd name="T62" fmla="*/ 1158 w 1342"/>
                <a:gd name="T63" fmla="*/ 967 h 1058"/>
                <a:gd name="T64" fmla="*/ 1150 w 1342"/>
                <a:gd name="T65" fmla="*/ 1058 h 1058"/>
                <a:gd name="T66" fmla="*/ 1066 w 1342"/>
                <a:gd name="T67" fmla="*/ 1043 h 1058"/>
                <a:gd name="T68" fmla="*/ 1012 w 1342"/>
                <a:gd name="T69" fmla="*/ 1028 h 1058"/>
                <a:gd name="T70" fmla="*/ 918 w 1342"/>
                <a:gd name="T71" fmla="*/ 1017 h 1058"/>
                <a:gd name="T72" fmla="*/ 853 w 1342"/>
                <a:gd name="T73" fmla="*/ 1010 h 1058"/>
                <a:gd name="T74" fmla="*/ 794 w 1342"/>
                <a:gd name="T75" fmla="*/ 984 h 1058"/>
                <a:gd name="T76" fmla="*/ 777 w 1342"/>
                <a:gd name="T77" fmla="*/ 990 h 1058"/>
                <a:gd name="T78" fmla="*/ 742 w 1342"/>
                <a:gd name="T79" fmla="*/ 1007 h 1058"/>
                <a:gd name="T80" fmla="*/ 665 w 1342"/>
                <a:gd name="T81" fmla="*/ 1010 h 1058"/>
                <a:gd name="T82" fmla="*/ 648 w 1342"/>
                <a:gd name="T83" fmla="*/ 999 h 1058"/>
                <a:gd name="T84" fmla="*/ 551 w 1342"/>
                <a:gd name="T85" fmla="*/ 997 h 1058"/>
                <a:gd name="T86" fmla="*/ 517 w 1342"/>
                <a:gd name="T87" fmla="*/ 983 h 1058"/>
                <a:gd name="T88" fmla="*/ 481 w 1342"/>
                <a:gd name="T89" fmla="*/ 957 h 1058"/>
                <a:gd name="T90" fmla="*/ 449 w 1342"/>
                <a:gd name="T91" fmla="*/ 938 h 1058"/>
                <a:gd name="T92" fmla="*/ 392 w 1342"/>
                <a:gd name="T93" fmla="*/ 932 h 1058"/>
                <a:gd name="T94" fmla="*/ 357 w 1342"/>
                <a:gd name="T95" fmla="*/ 918 h 1058"/>
                <a:gd name="T96" fmla="*/ 338 w 1342"/>
                <a:gd name="T97" fmla="*/ 910 h 1058"/>
                <a:gd name="T98" fmla="*/ 296 w 1342"/>
                <a:gd name="T99" fmla="*/ 930 h 1058"/>
                <a:gd name="T100" fmla="*/ 225 w 1342"/>
                <a:gd name="T101" fmla="*/ 931 h 1058"/>
                <a:gd name="T102" fmla="*/ 178 w 1342"/>
                <a:gd name="T103" fmla="*/ 922 h 1058"/>
                <a:gd name="T104" fmla="*/ 151 w 1342"/>
                <a:gd name="T105" fmla="*/ 893 h 1058"/>
                <a:gd name="T106" fmla="*/ 144 w 1342"/>
                <a:gd name="T107" fmla="*/ 868 h 1058"/>
                <a:gd name="T108" fmla="*/ 138 w 1342"/>
                <a:gd name="T109" fmla="*/ 820 h 1058"/>
                <a:gd name="T110" fmla="*/ 134 w 1342"/>
                <a:gd name="T111" fmla="*/ 763 h 1058"/>
                <a:gd name="T112" fmla="*/ 112 w 1342"/>
                <a:gd name="T113" fmla="*/ 730 h 1058"/>
                <a:gd name="T114" fmla="*/ 71 w 1342"/>
                <a:gd name="T115" fmla="*/ 711 h 1058"/>
                <a:gd name="T116" fmla="*/ 52 w 1342"/>
                <a:gd name="T117" fmla="*/ 681 h 1058"/>
                <a:gd name="T118" fmla="*/ 14 w 1342"/>
                <a:gd name="T119" fmla="*/ 667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42" h="1058">
                  <a:moveTo>
                    <a:pt x="7" y="667"/>
                  </a:moveTo>
                  <a:lnTo>
                    <a:pt x="12" y="648"/>
                  </a:lnTo>
                  <a:lnTo>
                    <a:pt x="14" y="636"/>
                  </a:lnTo>
                  <a:lnTo>
                    <a:pt x="13" y="607"/>
                  </a:lnTo>
                  <a:lnTo>
                    <a:pt x="6" y="588"/>
                  </a:lnTo>
                  <a:lnTo>
                    <a:pt x="12" y="581"/>
                  </a:lnTo>
                  <a:lnTo>
                    <a:pt x="16" y="569"/>
                  </a:lnTo>
                  <a:lnTo>
                    <a:pt x="23" y="567"/>
                  </a:lnTo>
                  <a:lnTo>
                    <a:pt x="36" y="581"/>
                  </a:lnTo>
                  <a:lnTo>
                    <a:pt x="43" y="584"/>
                  </a:lnTo>
                  <a:lnTo>
                    <a:pt x="54" y="584"/>
                  </a:lnTo>
                  <a:lnTo>
                    <a:pt x="61" y="578"/>
                  </a:lnTo>
                  <a:lnTo>
                    <a:pt x="65" y="567"/>
                  </a:lnTo>
                  <a:lnTo>
                    <a:pt x="54" y="551"/>
                  </a:lnTo>
                  <a:lnTo>
                    <a:pt x="54" y="546"/>
                  </a:lnTo>
                  <a:lnTo>
                    <a:pt x="46" y="538"/>
                  </a:lnTo>
                  <a:lnTo>
                    <a:pt x="24" y="529"/>
                  </a:lnTo>
                  <a:lnTo>
                    <a:pt x="6" y="519"/>
                  </a:lnTo>
                  <a:lnTo>
                    <a:pt x="4" y="514"/>
                  </a:lnTo>
                  <a:lnTo>
                    <a:pt x="0" y="498"/>
                  </a:lnTo>
                  <a:lnTo>
                    <a:pt x="0" y="492"/>
                  </a:lnTo>
                  <a:lnTo>
                    <a:pt x="20" y="492"/>
                  </a:lnTo>
                  <a:lnTo>
                    <a:pt x="35" y="501"/>
                  </a:lnTo>
                  <a:lnTo>
                    <a:pt x="37" y="498"/>
                  </a:lnTo>
                  <a:lnTo>
                    <a:pt x="57" y="481"/>
                  </a:lnTo>
                  <a:lnTo>
                    <a:pt x="56" y="474"/>
                  </a:lnTo>
                  <a:lnTo>
                    <a:pt x="62" y="463"/>
                  </a:lnTo>
                  <a:lnTo>
                    <a:pt x="82" y="454"/>
                  </a:lnTo>
                  <a:lnTo>
                    <a:pt x="75" y="452"/>
                  </a:lnTo>
                  <a:lnTo>
                    <a:pt x="43" y="444"/>
                  </a:lnTo>
                  <a:lnTo>
                    <a:pt x="30" y="437"/>
                  </a:lnTo>
                  <a:lnTo>
                    <a:pt x="18" y="423"/>
                  </a:lnTo>
                  <a:lnTo>
                    <a:pt x="16" y="406"/>
                  </a:lnTo>
                  <a:lnTo>
                    <a:pt x="16" y="378"/>
                  </a:lnTo>
                  <a:lnTo>
                    <a:pt x="6" y="354"/>
                  </a:lnTo>
                  <a:lnTo>
                    <a:pt x="6" y="345"/>
                  </a:lnTo>
                  <a:lnTo>
                    <a:pt x="13" y="294"/>
                  </a:lnTo>
                  <a:lnTo>
                    <a:pt x="14" y="254"/>
                  </a:lnTo>
                  <a:lnTo>
                    <a:pt x="6" y="216"/>
                  </a:lnTo>
                  <a:lnTo>
                    <a:pt x="4" y="196"/>
                  </a:lnTo>
                  <a:lnTo>
                    <a:pt x="1" y="146"/>
                  </a:lnTo>
                  <a:lnTo>
                    <a:pt x="1" y="125"/>
                  </a:lnTo>
                  <a:lnTo>
                    <a:pt x="9" y="105"/>
                  </a:lnTo>
                  <a:lnTo>
                    <a:pt x="18" y="99"/>
                  </a:lnTo>
                  <a:lnTo>
                    <a:pt x="29" y="99"/>
                  </a:lnTo>
                  <a:lnTo>
                    <a:pt x="41" y="105"/>
                  </a:lnTo>
                  <a:lnTo>
                    <a:pt x="53" y="121"/>
                  </a:lnTo>
                  <a:lnTo>
                    <a:pt x="75" y="129"/>
                  </a:lnTo>
                  <a:lnTo>
                    <a:pt x="82" y="140"/>
                  </a:lnTo>
                  <a:lnTo>
                    <a:pt x="98" y="146"/>
                  </a:lnTo>
                  <a:lnTo>
                    <a:pt x="164" y="167"/>
                  </a:lnTo>
                  <a:lnTo>
                    <a:pt x="197" y="184"/>
                  </a:lnTo>
                  <a:lnTo>
                    <a:pt x="208" y="187"/>
                  </a:lnTo>
                  <a:lnTo>
                    <a:pt x="224" y="193"/>
                  </a:lnTo>
                  <a:lnTo>
                    <a:pt x="238" y="193"/>
                  </a:lnTo>
                  <a:lnTo>
                    <a:pt x="255" y="202"/>
                  </a:lnTo>
                  <a:lnTo>
                    <a:pt x="273" y="202"/>
                  </a:lnTo>
                  <a:lnTo>
                    <a:pt x="278" y="204"/>
                  </a:lnTo>
                  <a:lnTo>
                    <a:pt x="295" y="218"/>
                  </a:lnTo>
                  <a:lnTo>
                    <a:pt x="304" y="226"/>
                  </a:lnTo>
                  <a:lnTo>
                    <a:pt x="310" y="232"/>
                  </a:lnTo>
                  <a:lnTo>
                    <a:pt x="320" y="229"/>
                  </a:lnTo>
                  <a:lnTo>
                    <a:pt x="329" y="260"/>
                  </a:lnTo>
                  <a:lnTo>
                    <a:pt x="335" y="282"/>
                  </a:lnTo>
                  <a:lnTo>
                    <a:pt x="335" y="296"/>
                  </a:lnTo>
                  <a:lnTo>
                    <a:pt x="335" y="317"/>
                  </a:lnTo>
                  <a:lnTo>
                    <a:pt x="326" y="337"/>
                  </a:lnTo>
                  <a:lnTo>
                    <a:pt x="309" y="355"/>
                  </a:lnTo>
                  <a:lnTo>
                    <a:pt x="297" y="373"/>
                  </a:lnTo>
                  <a:lnTo>
                    <a:pt x="292" y="378"/>
                  </a:lnTo>
                  <a:lnTo>
                    <a:pt x="327" y="372"/>
                  </a:lnTo>
                  <a:lnTo>
                    <a:pt x="349" y="362"/>
                  </a:lnTo>
                  <a:lnTo>
                    <a:pt x="363" y="347"/>
                  </a:lnTo>
                  <a:lnTo>
                    <a:pt x="384" y="308"/>
                  </a:lnTo>
                  <a:lnTo>
                    <a:pt x="400" y="259"/>
                  </a:lnTo>
                  <a:lnTo>
                    <a:pt x="409" y="244"/>
                  </a:lnTo>
                  <a:lnTo>
                    <a:pt x="400" y="209"/>
                  </a:lnTo>
                  <a:lnTo>
                    <a:pt x="400" y="199"/>
                  </a:lnTo>
                  <a:lnTo>
                    <a:pt x="385" y="164"/>
                  </a:lnTo>
                  <a:lnTo>
                    <a:pt x="369" y="138"/>
                  </a:lnTo>
                  <a:lnTo>
                    <a:pt x="369" y="134"/>
                  </a:lnTo>
                  <a:lnTo>
                    <a:pt x="399" y="115"/>
                  </a:lnTo>
                  <a:lnTo>
                    <a:pt x="421" y="84"/>
                  </a:lnTo>
                  <a:lnTo>
                    <a:pt x="416" y="82"/>
                  </a:lnTo>
                  <a:lnTo>
                    <a:pt x="400" y="72"/>
                  </a:lnTo>
                  <a:lnTo>
                    <a:pt x="386" y="53"/>
                  </a:lnTo>
                  <a:lnTo>
                    <a:pt x="377" y="37"/>
                  </a:lnTo>
                  <a:lnTo>
                    <a:pt x="373" y="20"/>
                  </a:lnTo>
                  <a:lnTo>
                    <a:pt x="371" y="0"/>
                  </a:lnTo>
                  <a:lnTo>
                    <a:pt x="425" y="25"/>
                  </a:lnTo>
                  <a:lnTo>
                    <a:pt x="597" y="77"/>
                  </a:lnTo>
                  <a:lnTo>
                    <a:pt x="858" y="155"/>
                  </a:lnTo>
                  <a:lnTo>
                    <a:pt x="1035" y="201"/>
                  </a:lnTo>
                  <a:lnTo>
                    <a:pt x="1239" y="249"/>
                  </a:lnTo>
                  <a:lnTo>
                    <a:pt x="1342" y="272"/>
                  </a:lnTo>
                  <a:lnTo>
                    <a:pt x="1158" y="967"/>
                  </a:lnTo>
                  <a:lnTo>
                    <a:pt x="1156" y="984"/>
                  </a:lnTo>
                  <a:lnTo>
                    <a:pt x="1152" y="1014"/>
                  </a:lnTo>
                  <a:lnTo>
                    <a:pt x="1150" y="1058"/>
                  </a:lnTo>
                  <a:lnTo>
                    <a:pt x="1135" y="1055"/>
                  </a:lnTo>
                  <a:lnTo>
                    <a:pt x="1098" y="1051"/>
                  </a:lnTo>
                  <a:lnTo>
                    <a:pt x="1066" y="1043"/>
                  </a:lnTo>
                  <a:lnTo>
                    <a:pt x="1042" y="1037"/>
                  </a:lnTo>
                  <a:lnTo>
                    <a:pt x="1030" y="1032"/>
                  </a:lnTo>
                  <a:lnTo>
                    <a:pt x="1012" y="1028"/>
                  </a:lnTo>
                  <a:lnTo>
                    <a:pt x="991" y="1018"/>
                  </a:lnTo>
                  <a:lnTo>
                    <a:pt x="987" y="1015"/>
                  </a:lnTo>
                  <a:lnTo>
                    <a:pt x="918" y="1017"/>
                  </a:lnTo>
                  <a:lnTo>
                    <a:pt x="904" y="1015"/>
                  </a:lnTo>
                  <a:lnTo>
                    <a:pt x="872" y="1015"/>
                  </a:lnTo>
                  <a:lnTo>
                    <a:pt x="853" y="1010"/>
                  </a:lnTo>
                  <a:lnTo>
                    <a:pt x="831" y="998"/>
                  </a:lnTo>
                  <a:lnTo>
                    <a:pt x="807" y="991"/>
                  </a:lnTo>
                  <a:lnTo>
                    <a:pt x="794" y="984"/>
                  </a:lnTo>
                  <a:lnTo>
                    <a:pt x="789" y="983"/>
                  </a:lnTo>
                  <a:lnTo>
                    <a:pt x="784" y="983"/>
                  </a:lnTo>
                  <a:lnTo>
                    <a:pt x="777" y="990"/>
                  </a:lnTo>
                  <a:lnTo>
                    <a:pt x="769" y="997"/>
                  </a:lnTo>
                  <a:lnTo>
                    <a:pt x="755" y="1001"/>
                  </a:lnTo>
                  <a:lnTo>
                    <a:pt x="742" y="1007"/>
                  </a:lnTo>
                  <a:lnTo>
                    <a:pt x="726" y="1013"/>
                  </a:lnTo>
                  <a:lnTo>
                    <a:pt x="697" y="1014"/>
                  </a:lnTo>
                  <a:lnTo>
                    <a:pt x="665" y="1010"/>
                  </a:lnTo>
                  <a:lnTo>
                    <a:pt x="657" y="1006"/>
                  </a:lnTo>
                  <a:lnTo>
                    <a:pt x="651" y="1003"/>
                  </a:lnTo>
                  <a:lnTo>
                    <a:pt x="648" y="999"/>
                  </a:lnTo>
                  <a:lnTo>
                    <a:pt x="634" y="1001"/>
                  </a:lnTo>
                  <a:lnTo>
                    <a:pt x="565" y="1002"/>
                  </a:lnTo>
                  <a:lnTo>
                    <a:pt x="551" y="997"/>
                  </a:lnTo>
                  <a:lnTo>
                    <a:pt x="532" y="990"/>
                  </a:lnTo>
                  <a:lnTo>
                    <a:pt x="530" y="987"/>
                  </a:lnTo>
                  <a:lnTo>
                    <a:pt x="517" y="983"/>
                  </a:lnTo>
                  <a:lnTo>
                    <a:pt x="507" y="978"/>
                  </a:lnTo>
                  <a:lnTo>
                    <a:pt x="496" y="968"/>
                  </a:lnTo>
                  <a:lnTo>
                    <a:pt x="481" y="957"/>
                  </a:lnTo>
                  <a:lnTo>
                    <a:pt x="473" y="950"/>
                  </a:lnTo>
                  <a:lnTo>
                    <a:pt x="461" y="946"/>
                  </a:lnTo>
                  <a:lnTo>
                    <a:pt x="449" y="938"/>
                  </a:lnTo>
                  <a:lnTo>
                    <a:pt x="439" y="934"/>
                  </a:lnTo>
                  <a:lnTo>
                    <a:pt x="405" y="934"/>
                  </a:lnTo>
                  <a:lnTo>
                    <a:pt x="392" y="932"/>
                  </a:lnTo>
                  <a:lnTo>
                    <a:pt x="375" y="924"/>
                  </a:lnTo>
                  <a:lnTo>
                    <a:pt x="367" y="922"/>
                  </a:lnTo>
                  <a:lnTo>
                    <a:pt x="357" y="918"/>
                  </a:lnTo>
                  <a:lnTo>
                    <a:pt x="353" y="912"/>
                  </a:lnTo>
                  <a:lnTo>
                    <a:pt x="349" y="910"/>
                  </a:lnTo>
                  <a:lnTo>
                    <a:pt x="338" y="910"/>
                  </a:lnTo>
                  <a:lnTo>
                    <a:pt x="329" y="918"/>
                  </a:lnTo>
                  <a:lnTo>
                    <a:pt x="309" y="923"/>
                  </a:lnTo>
                  <a:lnTo>
                    <a:pt x="296" y="930"/>
                  </a:lnTo>
                  <a:lnTo>
                    <a:pt x="285" y="930"/>
                  </a:lnTo>
                  <a:lnTo>
                    <a:pt x="253" y="931"/>
                  </a:lnTo>
                  <a:lnTo>
                    <a:pt x="225" y="931"/>
                  </a:lnTo>
                  <a:lnTo>
                    <a:pt x="213" y="931"/>
                  </a:lnTo>
                  <a:lnTo>
                    <a:pt x="198" y="924"/>
                  </a:lnTo>
                  <a:lnTo>
                    <a:pt x="178" y="922"/>
                  </a:lnTo>
                  <a:lnTo>
                    <a:pt x="172" y="910"/>
                  </a:lnTo>
                  <a:lnTo>
                    <a:pt x="162" y="906"/>
                  </a:lnTo>
                  <a:lnTo>
                    <a:pt x="151" y="893"/>
                  </a:lnTo>
                  <a:lnTo>
                    <a:pt x="150" y="879"/>
                  </a:lnTo>
                  <a:lnTo>
                    <a:pt x="144" y="877"/>
                  </a:lnTo>
                  <a:lnTo>
                    <a:pt x="144" y="868"/>
                  </a:lnTo>
                  <a:lnTo>
                    <a:pt x="141" y="853"/>
                  </a:lnTo>
                  <a:lnTo>
                    <a:pt x="138" y="832"/>
                  </a:lnTo>
                  <a:lnTo>
                    <a:pt x="138" y="820"/>
                  </a:lnTo>
                  <a:lnTo>
                    <a:pt x="135" y="812"/>
                  </a:lnTo>
                  <a:lnTo>
                    <a:pt x="134" y="773"/>
                  </a:lnTo>
                  <a:lnTo>
                    <a:pt x="134" y="763"/>
                  </a:lnTo>
                  <a:lnTo>
                    <a:pt x="132" y="755"/>
                  </a:lnTo>
                  <a:lnTo>
                    <a:pt x="120" y="739"/>
                  </a:lnTo>
                  <a:lnTo>
                    <a:pt x="112" y="730"/>
                  </a:lnTo>
                  <a:lnTo>
                    <a:pt x="96" y="721"/>
                  </a:lnTo>
                  <a:lnTo>
                    <a:pt x="87" y="715"/>
                  </a:lnTo>
                  <a:lnTo>
                    <a:pt x="71" y="711"/>
                  </a:lnTo>
                  <a:lnTo>
                    <a:pt x="64" y="702"/>
                  </a:lnTo>
                  <a:lnTo>
                    <a:pt x="53" y="686"/>
                  </a:lnTo>
                  <a:lnTo>
                    <a:pt x="52" y="681"/>
                  </a:lnTo>
                  <a:lnTo>
                    <a:pt x="37" y="673"/>
                  </a:lnTo>
                  <a:lnTo>
                    <a:pt x="18" y="667"/>
                  </a:lnTo>
                  <a:lnTo>
                    <a:pt x="14" y="667"/>
                  </a:lnTo>
                  <a:lnTo>
                    <a:pt x="7" y="667"/>
                  </a:lnTo>
                  <a:lnTo>
                    <a:pt x="7" y="66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56" name="Freeform 28">
              <a:extLst>
                <a:ext uri="{FF2B5EF4-FFF2-40B4-BE49-F238E27FC236}">
                  <a16:creationId xmlns:a16="http://schemas.microsoft.com/office/drawing/2014/main" id="{B021537B-FD81-93B3-3ECB-5084BC56A7A6}"/>
                </a:ext>
              </a:extLst>
            </p:cNvPr>
            <p:cNvSpPr>
              <a:spLocks/>
            </p:cNvSpPr>
            <p:nvPr/>
          </p:nvSpPr>
          <p:spPr bwMode="auto">
            <a:xfrm>
              <a:off x="3112" y="423"/>
              <a:ext cx="617" cy="998"/>
            </a:xfrm>
            <a:custGeom>
              <a:avLst/>
              <a:gdLst>
                <a:gd name="T0" fmla="*/ 274 w 1232"/>
                <a:gd name="T1" fmla="*/ 678 h 1997"/>
                <a:gd name="T2" fmla="*/ 262 w 1232"/>
                <a:gd name="T3" fmla="*/ 745 h 1997"/>
                <a:gd name="T4" fmla="*/ 259 w 1232"/>
                <a:gd name="T5" fmla="*/ 789 h 1997"/>
                <a:gd name="T6" fmla="*/ 292 w 1232"/>
                <a:gd name="T7" fmla="*/ 804 h 1997"/>
                <a:gd name="T8" fmla="*/ 311 w 1232"/>
                <a:gd name="T9" fmla="*/ 827 h 1997"/>
                <a:gd name="T10" fmla="*/ 317 w 1232"/>
                <a:gd name="T11" fmla="*/ 882 h 1997"/>
                <a:gd name="T12" fmla="*/ 305 w 1232"/>
                <a:gd name="T13" fmla="*/ 933 h 1997"/>
                <a:gd name="T14" fmla="*/ 249 w 1232"/>
                <a:gd name="T15" fmla="*/ 1009 h 1997"/>
                <a:gd name="T16" fmla="*/ 192 w 1232"/>
                <a:gd name="T17" fmla="*/ 1070 h 1997"/>
                <a:gd name="T18" fmla="*/ 163 w 1232"/>
                <a:gd name="T19" fmla="*/ 1112 h 1997"/>
                <a:gd name="T20" fmla="*/ 140 w 1232"/>
                <a:gd name="T21" fmla="*/ 1160 h 1997"/>
                <a:gd name="T22" fmla="*/ 130 w 1232"/>
                <a:gd name="T23" fmla="*/ 1252 h 1997"/>
                <a:gd name="T24" fmla="*/ 140 w 1232"/>
                <a:gd name="T25" fmla="*/ 1306 h 1997"/>
                <a:gd name="T26" fmla="*/ 140 w 1232"/>
                <a:gd name="T27" fmla="*/ 1337 h 1997"/>
                <a:gd name="T28" fmla="*/ 112 w 1232"/>
                <a:gd name="T29" fmla="*/ 1408 h 1997"/>
                <a:gd name="T30" fmla="*/ 110 w 1232"/>
                <a:gd name="T31" fmla="*/ 1808 h 1997"/>
                <a:gd name="T32" fmla="*/ 608 w 1232"/>
                <a:gd name="T33" fmla="*/ 1915 h 1997"/>
                <a:gd name="T34" fmla="*/ 1126 w 1232"/>
                <a:gd name="T35" fmla="*/ 1997 h 1997"/>
                <a:gd name="T36" fmla="*/ 1140 w 1232"/>
                <a:gd name="T37" fmla="*/ 1916 h 1997"/>
                <a:gd name="T38" fmla="*/ 1156 w 1232"/>
                <a:gd name="T39" fmla="*/ 1821 h 1997"/>
                <a:gd name="T40" fmla="*/ 1170 w 1232"/>
                <a:gd name="T41" fmla="*/ 1729 h 1997"/>
                <a:gd name="T42" fmla="*/ 1192 w 1232"/>
                <a:gd name="T43" fmla="*/ 1594 h 1997"/>
                <a:gd name="T44" fmla="*/ 1218 w 1232"/>
                <a:gd name="T45" fmla="*/ 1456 h 1997"/>
                <a:gd name="T46" fmla="*/ 1232 w 1232"/>
                <a:gd name="T47" fmla="*/ 1375 h 1997"/>
                <a:gd name="T48" fmla="*/ 1208 w 1232"/>
                <a:gd name="T49" fmla="*/ 1378 h 1997"/>
                <a:gd name="T50" fmla="*/ 1192 w 1232"/>
                <a:gd name="T51" fmla="*/ 1358 h 1997"/>
                <a:gd name="T52" fmla="*/ 1161 w 1232"/>
                <a:gd name="T53" fmla="*/ 1339 h 1997"/>
                <a:gd name="T54" fmla="*/ 1134 w 1232"/>
                <a:gd name="T55" fmla="*/ 1321 h 1997"/>
                <a:gd name="T56" fmla="*/ 1100 w 1232"/>
                <a:gd name="T57" fmla="*/ 1335 h 1997"/>
                <a:gd name="T58" fmla="*/ 1045 w 1232"/>
                <a:gd name="T59" fmla="*/ 1313 h 1997"/>
                <a:gd name="T60" fmla="*/ 1005 w 1232"/>
                <a:gd name="T61" fmla="*/ 1314 h 1997"/>
                <a:gd name="T62" fmla="*/ 975 w 1232"/>
                <a:gd name="T63" fmla="*/ 1323 h 1997"/>
                <a:gd name="T64" fmla="*/ 914 w 1232"/>
                <a:gd name="T65" fmla="*/ 1298 h 1997"/>
                <a:gd name="T66" fmla="*/ 862 w 1232"/>
                <a:gd name="T67" fmla="*/ 1272 h 1997"/>
                <a:gd name="T68" fmla="*/ 842 w 1232"/>
                <a:gd name="T69" fmla="*/ 1256 h 1997"/>
                <a:gd name="T70" fmla="*/ 821 w 1232"/>
                <a:gd name="T71" fmla="*/ 1177 h 1997"/>
                <a:gd name="T72" fmla="*/ 808 w 1232"/>
                <a:gd name="T73" fmla="*/ 1139 h 1997"/>
                <a:gd name="T74" fmla="*/ 772 w 1232"/>
                <a:gd name="T75" fmla="*/ 1093 h 1997"/>
                <a:gd name="T76" fmla="*/ 746 w 1232"/>
                <a:gd name="T77" fmla="*/ 1026 h 1997"/>
                <a:gd name="T78" fmla="*/ 721 w 1232"/>
                <a:gd name="T79" fmla="*/ 999 h 1997"/>
                <a:gd name="T80" fmla="*/ 687 w 1232"/>
                <a:gd name="T81" fmla="*/ 1006 h 1997"/>
                <a:gd name="T82" fmla="*/ 654 w 1232"/>
                <a:gd name="T83" fmla="*/ 968 h 1997"/>
                <a:gd name="T84" fmla="*/ 649 w 1232"/>
                <a:gd name="T85" fmla="*/ 904 h 1997"/>
                <a:gd name="T86" fmla="*/ 688 w 1232"/>
                <a:gd name="T87" fmla="*/ 831 h 1997"/>
                <a:gd name="T88" fmla="*/ 714 w 1232"/>
                <a:gd name="T89" fmla="*/ 786 h 1997"/>
                <a:gd name="T90" fmla="*/ 706 w 1232"/>
                <a:gd name="T91" fmla="*/ 759 h 1997"/>
                <a:gd name="T92" fmla="*/ 662 w 1232"/>
                <a:gd name="T93" fmla="*/ 730 h 1997"/>
                <a:gd name="T94" fmla="*/ 646 w 1232"/>
                <a:gd name="T95" fmla="*/ 708 h 1997"/>
                <a:gd name="T96" fmla="*/ 619 w 1232"/>
                <a:gd name="T97" fmla="*/ 637 h 1997"/>
                <a:gd name="T98" fmla="*/ 609 w 1232"/>
                <a:gd name="T99" fmla="*/ 577 h 1997"/>
                <a:gd name="T100" fmla="*/ 589 w 1232"/>
                <a:gd name="T101" fmla="*/ 554 h 1997"/>
                <a:gd name="T102" fmla="*/ 566 w 1232"/>
                <a:gd name="T103" fmla="*/ 529 h 1997"/>
                <a:gd name="T104" fmla="*/ 574 w 1232"/>
                <a:gd name="T105" fmla="*/ 479 h 1997"/>
                <a:gd name="T106" fmla="*/ 562 w 1232"/>
                <a:gd name="T107" fmla="*/ 440 h 1997"/>
                <a:gd name="T108" fmla="*/ 557 w 1232"/>
                <a:gd name="T109" fmla="*/ 373 h 1997"/>
                <a:gd name="T110" fmla="*/ 537 w 1232"/>
                <a:gd name="T111" fmla="*/ 16 h 1997"/>
                <a:gd name="T112" fmla="*/ 448 w 1232"/>
                <a:gd name="T113"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2" h="1997">
                  <a:moveTo>
                    <a:pt x="448" y="0"/>
                  </a:moveTo>
                  <a:lnTo>
                    <a:pt x="274" y="678"/>
                  </a:lnTo>
                  <a:lnTo>
                    <a:pt x="268" y="705"/>
                  </a:lnTo>
                  <a:lnTo>
                    <a:pt x="262" y="745"/>
                  </a:lnTo>
                  <a:lnTo>
                    <a:pt x="261" y="764"/>
                  </a:lnTo>
                  <a:lnTo>
                    <a:pt x="259" y="789"/>
                  </a:lnTo>
                  <a:lnTo>
                    <a:pt x="274" y="794"/>
                  </a:lnTo>
                  <a:lnTo>
                    <a:pt x="292" y="804"/>
                  </a:lnTo>
                  <a:lnTo>
                    <a:pt x="302" y="819"/>
                  </a:lnTo>
                  <a:lnTo>
                    <a:pt x="311" y="827"/>
                  </a:lnTo>
                  <a:lnTo>
                    <a:pt x="317" y="851"/>
                  </a:lnTo>
                  <a:lnTo>
                    <a:pt x="317" y="882"/>
                  </a:lnTo>
                  <a:lnTo>
                    <a:pt x="313" y="900"/>
                  </a:lnTo>
                  <a:lnTo>
                    <a:pt x="305" y="933"/>
                  </a:lnTo>
                  <a:lnTo>
                    <a:pt x="294" y="954"/>
                  </a:lnTo>
                  <a:lnTo>
                    <a:pt x="249" y="1009"/>
                  </a:lnTo>
                  <a:lnTo>
                    <a:pt x="215" y="1042"/>
                  </a:lnTo>
                  <a:lnTo>
                    <a:pt x="192" y="1070"/>
                  </a:lnTo>
                  <a:lnTo>
                    <a:pt x="172" y="1088"/>
                  </a:lnTo>
                  <a:lnTo>
                    <a:pt x="163" y="1112"/>
                  </a:lnTo>
                  <a:lnTo>
                    <a:pt x="153" y="1122"/>
                  </a:lnTo>
                  <a:lnTo>
                    <a:pt x="140" y="1160"/>
                  </a:lnTo>
                  <a:lnTo>
                    <a:pt x="134" y="1194"/>
                  </a:lnTo>
                  <a:lnTo>
                    <a:pt x="130" y="1252"/>
                  </a:lnTo>
                  <a:lnTo>
                    <a:pt x="135" y="1280"/>
                  </a:lnTo>
                  <a:lnTo>
                    <a:pt x="140" y="1306"/>
                  </a:lnTo>
                  <a:lnTo>
                    <a:pt x="140" y="1323"/>
                  </a:lnTo>
                  <a:lnTo>
                    <a:pt x="140" y="1337"/>
                  </a:lnTo>
                  <a:lnTo>
                    <a:pt x="133" y="1351"/>
                  </a:lnTo>
                  <a:lnTo>
                    <a:pt x="112" y="1408"/>
                  </a:lnTo>
                  <a:lnTo>
                    <a:pt x="0" y="1776"/>
                  </a:lnTo>
                  <a:lnTo>
                    <a:pt x="110" y="1808"/>
                  </a:lnTo>
                  <a:lnTo>
                    <a:pt x="347" y="1863"/>
                  </a:lnTo>
                  <a:lnTo>
                    <a:pt x="608" y="1915"/>
                  </a:lnTo>
                  <a:lnTo>
                    <a:pt x="997" y="1977"/>
                  </a:lnTo>
                  <a:lnTo>
                    <a:pt x="1126" y="1997"/>
                  </a:lnTo>
                  <a:lnTo>
                    <a:pt x="1136" y="1952"/>
                  </a:lnTo>
                  <a:lnTo>
                    <a:pt x="1140" y="1916"/>
                  </a:lnTo>
                  <a:lnTo>
                    <a:pt x="1149" y="1859"/>
                  </a:lnTo>
                  <a:lnTo>
                    <a:pt x="1156" y="1821"/>
                  </a:lnTo>
                  <a:lnTo>
                    <a:pt x="1163" y="1772"/>
                  </a:lnTo>
                  <a:lnTo>
                    <a:pt x="1170" y="1729"/>
                  </a:lnTo>
                  <a:lnTo>
                    <a:pt x="1184" y="1661"/>
                  </a:lnTo>
                  <a:lnTo>
                    <a:pt x="1192" y="1594"/>
                  </a:lnTo>
                  <a:lnTo>
                    <a:pt x="1207" y="1526"/>
                  </a:lnTo>
                  <a:lnTo>
                    <a:pt x="1218" y="1456"/>
                  </a:lnTo>
                  <a:lnTo>
                    <a:pt x="1225" y="1415"/>
                  </a:lnTo>
                  <a:lnTo>
                    <a:pt x="1232" y="1375"/>
                  </a:lnTo>
                  <a:lnTo>
                    <a:pt x="1214" y="1378"/>
                  </a:lnTo>
                  <a:lnTo>
                    <a:pt x="1208" y="1378"/>
                  </a:lnTo>
                  <a:lnTo>
                    <a:pt x="1202" y="1371"/>
                  </a:lnTo>
                  <a:lnTo>
                    <a:pt x="1192" y="1358"/>
                  </a:lnTo>
                  <a:lnTo>
                    <a:pt x="1170" y="1344"/>
                  </a:lnTo>
                  <a:lnTo>
                    <a:pt x="1161" y="1339"/>
                  </a:lnTo>
                  <a:lnTo>
                    <a:pt x="1147" y="1323"/>
                  </a:lnTo>
                  <a:lnTo>
                    <a:pt x="1134" y="1321"/>
                  </a:lnTo>
                  <a:lnTo>
                    <a:pt x="1112" y="1325"/>
                  </a:lnTo>
                  <a:lnTo>
                    <a:pt x="1100" y="1335"/>
                  </a:lnTo>
                  <a:lnTo>
                    <a:pt x="1064" y="1322"/>
                  </a:lnTo>
                  <a:lnTo>
                    <a:pt x="1045" y="1313"/>
                  </a:lnTo>
                  <a:lnTo>
                    <a:pt x="1022" y="1313"/>
                  </a:lnTo>
                  <a:lnTo>
                    <a:pt x="1005" y="1314"/>
                  </a:lnTo>
                  <a:lnTo>
                    <a:pt x="983" y="1319"/>
                  </a:lnTo>
                  <a:lnTo>
                    <a:pt x="975" y="1323"/>
                  </a:lnTo>
                  <a:lnTo>
                    <a:pt x="954" y="1319"/>
                  </a:lnTo>
                  <a:lnTo>
                    <a:pt x="914" y="1298"/>
                  </a:lnTo>
                  <a:lnTo>
                    <a:pt x="886" y="1278"/>
                  </a:lnTo>
                  <a:lnTo>
                    <a:pt x="862" y="1272"/>
                  </a:lnTo>
                  <a:lnTo>
                    <a:pt x="846" y="1259"/>
                  </a:lnTo>
                  <a:lnTo>
                    <a:pt x="842" y="1256"/>
                  </a:lnTo>
                  <a:lnTo>
                    <a:pt x="827" y="1219"/>
                  </a:lnTo>
                  <a:lnTo>
                    <a:pt x="821" y="1177"/>
                  </a:lnTo>
                  <a:lnTo>
                    <a:pt x="816" y="1151"/>
                  </a:lnTo>
                  <a:lnTo>
                    <a:pt x="808" y="1139"/>
                  </a:lnTo>
                  <a:lnTo>
                    <a:pt x="798" y="1122"/>
                  </a:lnTo>
                  <a:lnTo>
                    <a:pt x="772" y="1093"/>
                  </a:lnTo>
                  <a:lnTo>
                    <a:pt x="754" y="1051"/>
                  </a:lnTo>
                  <a:lnTo>
                    <a:pt x="746" y="1026"/>
                  </a:lnTo>
                  <a:lnTo>
                    <a:pt x="739" y="1018"/>
                  </a:lnTo>
                  <a:lnTo>
                    <a:pt x="721" y="999"/>
                  </a:lnTo>
                  <a:lnTo>
                    <a:pt x="698" y="1006"/>
                  </a:lnTo>
                  <a:lnTo>
                    <a:pt x="687" y="1006"/>
                  </a:lnTo>
                  <a:lnTo>
                    <a:pt x="677" y="989"/>
                  </a:lnTo>
                  <a:lnTo>
                    <a:pt x="654" y="968"/>
                  </a:lnTo>
                  <a:lnTo>
                    <a:pt x="649" y="931"/>
                  </a:lnTo>
                  <a:lnTo>
                    <a:pt x="649" y="904"/>
                  </a:lnTo>
                  <a:lnTo>
                    <a:pt x="657" y="866"/>
                  </a:lnTo>
                  <a:lnTo>
                    <a:pt x="688" y="831"/>
                  </a:lnTo>
                  <a:lnTo>
                    <a:pt x="706" y="816"/>
                  </a:lnTo>
                  <a:lnTo>
                    <a:pt x="714" y="786"/>
                  </a:lnTo>
                  <a:lnTo>
                    <a:pt x="714" y="769"/>
                  </a:lnTo>
                  <a:lnTo>
                    <a:pt x="706" y="759"/>
                  </a:lnTo>
                  <a:lnTo>
                    <a:pt x="688" y="743"/>
                  </a:lnTo>
                  <a:lnTo>
                    <a:pt x="662" y="730"/>
                  </a:lnTo>
                  <a:lnTo>
                    <a:pt x="653" y="728"/>
                  </a:lnTo>
                  <a:lnTo>
                    <a:pt x="646" y="708"/>
                  </a:lnTo>
                  <a:lnTo>
                    <a:pt x="626" y="657"/>
                  </a:lnTo>
                  <a:lnTo>
                    <a:pt x="619" y="637"/>
                  </a:lnTo>
                  <a:lnTo>
                    <a:pt x="613" y="603"/>
                  </a:lnTo>
                  <a:lnTo>
                    <a:pt x="609" y="577"/>
                  </a:lnTo>
                  <a:lnTo>
                    <a:pt x="593" y="564"/>
                  </a:lnTo>
                  <a:lnTo>
                    <a:pt x="589" y="554"/>
                  </a:lnTo>
                  <a:lnTo>
                    <a:pt x="571" y="536"/>
                  </a:lnTo>
                  <a:lnTo>
                    <a:pt x="566" y="529"/>
                  </a:lnTo>
                  <a:lnTo>
                    <a:pt x="566" y="526"/>
                  </a:lnTo>
                  <a:lnTo>
                    <a:pt x="574" y="479"/>
                  </a:lnTo>
                  <a:lnTo>
                    <a:pt x="574" y="463"/>
                  </a:lnTo>
                  <a:lnTo>
                    <a:pt x="562" y="440"/>
                  </a:lnTo>
                  <a:lnTo>
                    <a:pt x="557" y="436"/>
                  </a:lnTo>
                  <a:lnTo>
                    <a:pt x="557" y="373"/>
                  </a:lnTo>
                  <a:lnTo>
                    <a:pt x="615" y="32"/>
                  </a:lnTo>
                  <a:lnTo>
                    <a:pt x="537" y="16"/>
                  </a:lnTo>
                  <a:lnTo>
                    <a:pt x="464" y="3"/>
                  </a:lnTo>
                  <a:lnTo>
                    <a:pt x="448" y="0"/>
                  </a:lnTo>
                  <a:lnTo>
                    <a:pt x="4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57" name="Freeform 29">
              <a:extLst>
                <a:ext uri="{FF2B5EF4-FFF2-40B4-BE49-F238E27FC236}">
                  <a16:creationId xmlns:a16="http://schemas.microsoft.com/office/drawing/2014/main" id="{C2C71C75-4536-06BF-9D9B-F6D7804ED946}"/>
                </a:ext>
              </a:extLst>
            </p:cNvPr>
            <p:cNvSpPr>
              <a:spLocks/>
            </p:cNvSpPr>
            <p:nvPr/>
          </p:nvSpPr>
          <p:spPr bwMode="auto">
            <a:xfrm>
              <a:off x="3112" y="423"/>
              <a:ext cx="617" cy="998"/>
            </a:xfrm>
            <a:custGeom>
              <a:avLst/>
              <a:gdLst>
                <a:gd name="T0" fmla="*/ 274 w 1232"/>
                <a:gd name="T1" fmla="*/ 678 h 1997"/>
                <a:gd name="T2" fmla="*/ 262 w 1232"/>
                <a:gd name="T3" fmla="*/ 745 h 1997"/>
                <a:gd name="T4" fmla="*/ 259 w 1232"/>
                <a:gd name="T5" fmla="*/ 789 h 1997"/>
                <a:gd name="T6" fmla="*/ 292 w 1232"/>
                <a:gd name="T7" fmla="*/ 804 h 1997"/>
                <a:gd name="T8" fmla="*/ 311 w 1232"/>
                <a:gd name="T9" fmla="*/ 827 h 1997"/>
                <a:gd name="T10" fmla="*/ 317 w 1232"/>
                <a:gd name="T11" fmla="*/ 882 h 1997"/>
                <a:gd name="T12" fmla="*/ 305 w 1232"/>
                <a:gd name="T13" fmla="*/ 933 h 1997"/>
                <a:gd name="T14" fmla="*/ 249 w 1232"/>
                <a:gd name="T15" fmla="*/ 1009 h 1997"/>
                <a:gd name="T16" fmla="*/ 192 w 1232"/>
                <a:gd name="T17" fmla="*/ 1070 h 1997"/>
                <a:gd name="T18" fmla="*/ 163 w 1232"/>
                <a:gd name="T19" fmla="*/ 1112 h 1997"/>
                <a:gd name="T20" fmla="*/ 140 w 1232"/>
                <a:gd name="T21" fmla="*/ 1160 h 1997"/>
                <a:gd name="T22" fmla="*/ 130 w 1232"/>
                <a:gd name="T23" fmla="*/ 1252 h 1997"/>
                <a:gd name="T24" fmla="*/ 140 w 1232"/>
                <a:gd name="T25" fmla="*/ 1306 h 1997"/>
                <a:gd name="T26" fmla="*/ 140 w 1232"/>
                <a:gd name="T27" fmla="*/ 1337 h 1997"/>
                <a:gd name="T28" fmla="*/ 112 w 1232"/>
                <a:gd name="T29" fmla="*/ 1408 h 1997"/>
                <a:gd name="T30" fmla="*/ 110 w 1232"/>
                <a:gd name="T31" fmla="*/ 1808 h 1997"/>
                <a:gd name="T32" fmla="*/ 608 w 1232"/>
                <a:gd name="T33" fmla="*/ 1915 h 1997"/>
                <a:gd name="T34" fmla="*/ 1126 w 1232"/>
                <a:gd name="T35" fmla="*/ 1997 h 1997"/>
                <a:gd name="T36" fmla="*/ 1140 w 1232"/>
                <a:gd name="T37" fmla="*/ 1916 h 1997"/>
                <a:gd name="T38" fmla="*/ 1156 w 1232"/>
                <a:gd name="T39" fmla="*/ 1821 h 1997"/>
                <a:gd name="T40" fmla="*/ 1170 w 1232"/>
                <a:gd name="T41" fmla="*/ 1729 h 1997"/>
                <a:gd name="T42" fmla="*/ 1192 w 1232"/>
                <a:gd name="T43" fmla="*/ 1594 h 1997"/>
                <a:gd name="T44" fmla="*/ 1218 w 1232"/>
                <a:gd name="T45" fmla="*/ 1456 h 1997"/>
                <a:gd name="T46" fmla="*/ 1232 w 1232"/>
                <a:gd name="T47" fmla="*/ 1375 h 1997"/>
                <a:gd name="T48" fmla="*/ 1208 w 1232"/>
                <a:gd name="T49" fmla="*/ 1378 h 1997"/>
                <a:gd name="T50" fmla="*/ 1192 w 1232"/>
                <a:gd name="T51" fmla="*/ 1358 h 1997"/>
                <a:gd name="T52" fmla="*/ 1161 w 1232"/>
                <a:gd name="T53" fmla="*/ 1339 h 1997"/>
                <a:gd name="T54" fmla="*/ 1134 w 1232"/>
                <a:gd name="T55" fmla="*/ 1321 h 1997"/>
                <a:gd name="T56" fmla="*/ 1100 w 1232"/>
                <a:gd name="T57" fmla="*/ 1335 h 1997"/>
                <a:gd name="T58" fmla="*/ 1045 w 1232"/>
                <a:gd name="T59" fmla="*/ 1313 h 1997"/>
                <a:gd name="T60" fmla="*/ 1005 w 1232"/>
                <a:gd name="T61" fmla="*/ 1314 h 1997"/>
                <a:gd name="T62" fmla="*/ 975 w 1232"/>
                <a:gd name="T63" fmla="*/ 1323 h 1997"/>
                <a:gd name="T64" fmla="*/ 914 w 1232"/>
                <a:gd name="T65" fmla="*/ 1298 h 1997"/>
                <a:gd name="T66" fmla="*/ 862 w 1232"/>
                <a:gd name="T67" fmla="*/ 1272 h 1997"/>
                <a:gd name="T68" fmla="*/ 842 w 1232"/>
                <a:gd name="T69" fmla="*/ 1256 h 1997"/>
                <a:gd name="T70" fmla="*/ 821 w 1232"/>
                <a:gd name="T71" fmla="*/ 1177 h 1997"/>
                <a:gd name="T72" fmla="*/ 808 w 1232"/>
                <a:gd name="T73" fmla="*/ 1139 h 1997"/>
                <a:gd name="T74" fmla="*/ 772 w 1232"/>
                <a:gd name="T75" fmla="*/ 1093 h 1997"/>
                <a:gd name="T76" fmla="*/ 746 w 1232"/>
                <a:gd name="T77" fmla="*/ 1026 h 1997"/>
                <a:gd name="T78" fmla="*/ 721 w 1232"/>
                <a:gd name="T79" fmla="*/ 999 h 1997"/>
                <a:gd name="T80" fmla="*/ 687 w 1232"/>
                <a:gd name="T81" fmla="*/ 1006 h 1997"/>
                <a:gd name="T82" fmla="*/ 654 w 1232"/>
                <a:gd name="T83" fmla="*/ 968 h 1997"/>
                <a:gd name="T84" fmla="*/ 649 w 1232"/>
                <a:gd name="T85" fmla="*/ 904 h 1997"/>
                <a:gd name="T86" fmla="*/ 688 w 1232"/>
                <a:gd name="T87" fmla="*/ 831 h 1997"/>
                <a:gd name="T88" fmla="*/ 714 w 1232"/>
                <a:gd name="T89" fmla="*/ 786 h 1997"/>
                <a:gd name="T90" fmla="*/ 706 w 1232"/>
                <a:gd name="T91" fmla="*/ 759 h 1997"/>
                <a:gd name="T92" fmla="*/ 662 w 1232"/>
                <a:gd name="T93" fmla="*/ 730 h 1997"/>
                <a:gd name="T94" fmla="*/ 646 w 1232"/>
                <a:gd name="T95" fmla="*/ 708 h 1997"/>
                <a:gd name="T96" fmla="*/ 619 w 1232"/>
                <a:gd name="T97" fmla="*/ 637 h 1997"/>
                <a:gd name="T98" fmla="*/ 609 w 1232"/>
                <a:gd name="T99" fmla="*/ 577 h 1997"/>
                <a:gd name="T100" fmla="*/ 589 w 1232"/>
                <a:gd name="T101" fmla="*/ 554 h 1997"/>
                <a:gd name="T102" fmla="*/ 566 w 1232"/>
                <a:gd name="T103" fmla="*/ 529 h 1997"/>
                <a:gd name="T104" fmla="*/ 574 w 1232"/>
                <a:gd name="T105" fmla="*/ 479 h 1997"/>
                <a:gd name="T106" fmla="*/ 562 w 1232"/>
                <a:gd name="T107" fmla="*/ 440 h 1997"/>
                <a:gd name="T108" fmla="*/ 557 w 1232"/>
                <a:gd name="T109" fmla="*/ 373 h 1997"/>
                <a:gd name="T110" fmla="*/ 537 w 1232"/>
                <a:gd name="T111" fmla="*/ 16 h 1997"/>
                <a:gd name="T112" fmla="*/ 448 w 1232"/>
                <a:gd name="T113" fmla="*/ 0 h 1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32" h="1997">
                  <a:moveTo>
                    <a:pt x="448" y="0"/>
                  </a:moveTo>
                  <a:lnTo>
                    <a:pt x="274" y="678"/>
                  </a:lnTo>
                  <a:lnTo>
                    <a:pt x="268" y="705"/>
                  </a:lnTo>
                  <a:lnTo>
                    <a:pt x="262" y="745"/>
                  </a:lnTo>
                  <a:lnTo>
                    <a:pt x="261" y="764"/>
                  </a:lnTo>
                  <a:lnTo>
                    <a:pt x="259" y="789"/>
                  </a:lnTo>
                  <a:lnTo>
                    <a:pt x="274" y="794"/>
                  </a:lnTo>
                  <a:lnTo>
                    <a:pt x="292" y="804"/>
                  </a:lnTo>
                  <a:lnTo>
                    <a:pt x="302" y="819"/>
                  </a:lnTo>
                  <a:lnTo>
                    <a:pt x="311" y="827"/>
                  </a:lnTo>
                  <a:lnTo>
                    <a:pt x="317" y="851"/>
                  </a:lnTo>
                  <a:lnTo>
                    <a:pt x="317" y="882"/>
                  </a:lnTo>
                  <a:lnTo>
                    <a:pt x="313" y="900"/>
                  </a:lnTo>
                  <a:lnTo>
                    <a:pt x="305" y="933"/>
                  </a:lnTo>
                  <a:lnTo>
                    <a:pt x="294" y="954"/>
                  </a:lnTo>
                  <a:lnTo>
                    <a:pt x="249" y="1009"/>
                  </a:lnTo>
                  <a:lnTo>
                    <a:pt x="215" y="1042"/>
                  </a:lnTo>
                  <a:lnTo>
                    <a:pt x="192" y="1070"/>
                  </a:lnTo>
                  <a:lnTo>
                    <a:pt x="172" y="1088"/>
                  </a:lnTo>
                  <a:lnTo>
                    <a:pt x="163" y="1112"/>
                  </a:lnTo>
                  <a:lnTo>
                    <a:pt x="153" y="1122"/>
                  </a:lnTo>
                  <a:lnTo>
                    <a:pt x="140" y="1160"/>
                  </a:lnTo>
                  <a:lnTo>
                    <a:pt x="134" y="1194"/>
                  </a:lnTo>
                  <a:lnTo>
                    <a:pt x="130" y="1252"/>
                  </a:lnTo>
                  <a:lnTo>
                    <a:pt x="135" y="1280"/>
                  </a:lnTo>
                  <a:lnTo>
                    <a:pt x="140" y="1306"/>
                  </a:lnTo>
                  <a:lnTo>
                    <a:pt x="140" y="1323"/>
                  </a:lnTo>
                  <a:lnTo>
                    <a:pt x="140" y="1337"/>
                  </a:lnTo>
                  <a:lnTo>
                    <a:pt x="133" y="1351"/>
                  </a:lnTo>
                  <a:lnTo>
                    <a:pt x="112" y="1408"/>
                  </a:lnTo>
                  <a:lnTo>
                    <a:pt x="0" y="1776"/>
                  </a:lnTo>
                  <a:lnTo>
                    <a:pt x="110" y="1808"/>
                  </a:lnTo>
                  <a:lnTo>
                    <a:pt x="347" y="1863"/>
                  </a:lnTo>
                  <a:lnTo>
                    <a:pt x="608" y="1915"/>
                  </a:lnTo>
                  <a:lnTo>
                    <a:pt x="997" y="1977"/>
                  </a:lnTo>
                  <a:lnTo>
                    <a:pt x="1126" y="1997"/>
                  </a:lnTo>
                  <a:lnTo>
                    <a:pt x="1136" y="1952"/>
                  </a:lnTo>
                  <a:lnTo>
                    <a:pt x="1140" y="1916"/>
                  </a:lnTo>
                  <a:lnTo>
                    <a:pt x="1149" y="1859"/>
                  </a:lnTo>
                  <a:lnTo>
                    <a:pt x="1156" y="1821"/>
                  </a:lnTo>
                  <a:lnTo>
                    <a:pt x="1163" y="1772"/>
                  </a:lnTo>
                  <a:lnTo>
                    <a:pt x="1170" y="1729"/>
                  </a:lnTo>
                  <a:lnTo>
                    <a:pt x="1184" y="1661"/>
                  </a:lnTo>
                  <a:lnTo>
                    <a:pt x="1192" y="1594"/>
                  </a:lnTo>
                  <a:lnTo>
                    <a:pt x="1207" y="1526"/>
                  </a:lnTo>
                  <a:lnTo>
                    <a:pt x="1218" y="1456"/>
                  </a:lnTo>
                  <a:lnTo>
                    <a:pt x="1225" y="1415"/>
                  </a:lnTo>
                  <a:lnTo>
                    <a:pt x="1232" y="1375"/>
                  </a:lnTo>
                  <a:lnTo>
                    <a:pt x="1214" y="1378"/>
                  </a:lnTo>
                  <a:lnTo>
                    <a:pt x="1208" y="1378"/>
                  </a:lnTo>
                  <a:lnTo>
                    <a:pt x="1202" y="1371"/>
                  </a:lnTo>
                  <a:lnTo>
                    <a:pt x="1192" y="1358"/>
                  </a:lnTo>
                  <a:lnTo>
                    <a:pt x="1170" y="1344"/>
                  </a:lnTo>
                  <a:lnTo>
                    <a:pt x="1161" y="1339"/>
                  </a:lnTo>
                  <a:lnTo>
                    <a:pt x="1147" y="1323"/>
                  </a:lnTo>
                  <a:lnTo>
                    <a:pt x="1134" y="1321"/>
                  </a:lnTo>
                  <a:lnTo>
                    <a:pt x="1112" y="1325"/>
                  </a:lnTo>
                  <a:lnTo>
                    <a:pt x="1100" y="1335"/>
                  </a:lnTo>
                  <a:lnTo>
                    <a:pt x="1064" y="1322"/>
                  </a:lnTo>
                  <a:lnTo>
                    <a:pt x="1045" y="1313"/>
                  </a:lnTo>
                  <a:lnTo>
                    <a:pt x="1022" y="1313"/>
                  </a:lnTo>
                  <a:lnTo>
                    <a:pt x="1005" y="1314"/>
                  </a:lnTo>
                  <a:lnTo>
                    <a:pt x="983" y="1319"/>
                  </a:lnTo>
                  <a:lnTo>
                    <a:pt x="975" y="1323"/>
                  </a:lnTo>
                  <a:lnTo>
                    <a:pt x="954" y="1319"/>
                  </a:lnTo>
                  <a:lnTo>
                    <a:pt x="914" y="1298"/>
                  </a:lnTo>
                  <a:lnTo>
                    <a:pt x="886" y="1278"/>
                  </a:lnTo>
                  <a:lnTo>
                    <a:pt x="862" y="1272"/>
                  </a:lnTo>
                  <a:lnTo>
                    <a:pt x="846" y="1259"/>
                  </a:lnTo>
                  <a:lnTo>
                    <a:pt x="842" y="1256"/>
                  </a:lnTo>
                  <a:lnTo>
                    <a:pt x="827" y="1219"/>
                  </a:lnTo>
                  <a:lnTo>
                    <a:pt x="821" y="1177"/>
                  </a:lnTo>
                  <a:lnTo>
                    <a:pt x="816" y="1151"/>
                  </a:lnTo>
                  <a:lnTo>
                    <a:pt x="808" y="1139"/>
                  </a:lnTo>
                  <a:lnTo>
                    <a:pt x="798" y="1122"/>
                  </a:lnTo>
                  <a:lnTo>
                    <a:pt x="772" y="1093"/>
                  </a:lnTo>
                  <a:lnTo>
                    <a:pt x="754" y="1051"/>
                  </a:lnTo>
                  <a:lnTo>
                    <a:pt x="746" y="1026"/>
                  </a:lnTo>
                  <a:lnTo>
                    <a:pt x="739" y="1018"/>
                  </a:lnTo>
                  <a:lnTo>
                    <a:pt x="721" y="999"/>
                  </a:lnTo>
                  <a:lnTo>
                    <a:pt x="698" y="1006"/>
                  </a:lnTo>
                  <a:lnTo>
                    <a:pt x="687" y="1006"/>
                  </a:lnTo>
                  <a:lnTo>
                    <a:pt x="677" y="989"/>
                  </a:lnTo>
                  <a:lnTo>
                    <a:pt x="654" y="968"/>
                  </a:lnTo>
                  <a:lnTo>
                    <a:pt x="649" y="931"/>
                  </a:lnTo>
                  <a:lnTo>
                    <a:pt x="649" y="904"/>
                  </a:lnTo>
                  <a:lnTo>
                    <a:pt x="657" y="866"/>
                  </a:lnTo>
                  <a:lnTo>
                    <a:pt x="688" y="831"/>
                  </a:lnTo>
                  <a:lnTo>
                    <a:pt x="706" y="816"/>
                  </a:lnTo>
                  <a:lnTo>
                    <a:pt x="714" y="786"/>
                  </a:lnTo>
                  <a:lnTo>
                    <a:pt x="714" y="769"/>
                  </a:lnTo>
                  <a:lnTo>
                    <a:pt x="706" y="759"/>
                  </a:lnTo>
                  <a:lnTo>
                    <a:pt x="688" y="743"/>
                  </a:lnTo>
                  <a:lnTo>
                    <a:pt x="662" y="730"/>
                  </a:lnTo>
                  <a:lnTo>
                    <a:pt x="653" y="728"/>
                  </a:lnTo>
                  <a:lnTo>
                    <a:pt x="646" y="708"/>
                  </a:lnTo>
                  <a:lnTo>
                    <a:pt x="626" y="657"/>
                  </a:lnTo>
                  <a:lnTo>
                    <a:pt x="619" y="637"/>
                  </a:lnTo>
                  <a:lnTo>
                    <a:pt x="613" y="603"/>
                  </a:lnTo>
                  <a:lnTo>
                    <a:pt x="609" y="577"/>
                  </a:lnTo>
                  <a:lnTo>
                    <a:pt x="593" y="564"/>
                  </a:lnTo>
                  <a:lnTo>
                    <a:pt x="589" y="554"/>
                  </a:lnTo>
                  <a:lnTo>
                    <a:pt x="571" y="536"/>
                  </a:lnTo>
                  <a:lnTo>
                    <a:pt x="566" y="529"/>
                  </a:lnTo>
                  <a:lnTo>
                    <a:pt x="566" y="526"/>
                  </a:lnTo>
                  <a:lnTo>
                    <a:pt x="574" y="479"/>
                  </a:lnTo>
                  <a:lnTo>
                    <a:pt x="574" y="463"/>
                  </a:lnTo>
                  <a:lnTo>
                    <a:pt x="562" y="440"/>
                  </a:lnTo>
                  <a:lnTo>
                    <a:pt x="557" y="436"/>
                  </a:lnTo>
                  <a:lnTo>
                    <a:pt x="557" y="373"/>
                  </a:lnTo>
                  <a:lnTo>
                    <a:pt x="615" y="32"/>
                  </a:lnTo>
                  <a:lnTo>
                    <a:pt x="537" y="16"/>
                  </a:lnTo>
                  <a:lnTo>
                    <a:pt x="464" y="3"/>
                  </a:lnTo>
                  <a:lnTo>
                    <a:pt x="448" y="0"/>
                  </a:lnTo>
                  <a:lnTo>
                    <a:pt x="44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58" name="Freeform 30">
              <a:extLst>
                <a:ext uri="{FF2B5EF4-FFF2-40B4-BE49-F238E27FC236}">
                  <a16:creationId xmlns:a16="http://schemas.microsoft.com/office/drawing/2014/main" id="{1E871DD5-54C8-B5B1-E637-311592E8B33B}"/>
                </a:ext>
              </a:extLst>
            </p:cNvPr>
            <p:cNvSpPr>
              <a:spLocks/>
            </p:cNvSpPr>
            <p:nvPr/>
          </p:nvSpPr>
          <p:spPr bwMode="auto">
            <a:xfrm>
              <a:off x="2781" y="1246"/>
              <a:ext cx="635" cy="1030"/>
            </a:xfrm>
            <a:custGeom>
              <a:avLst/>
              <a:gdLst>
                <a:gd name="T0" fmla="*/ 161 w 1270"/>
                <a:gd name="T1" fmla="*/ 0 h 2059"/>
                <a:gd name="T2" fmla="*/ 342 w 1270"/>
                <a:gd name="T3" fmla="*/ 48 h 2059"/>
                <a:gd name="T4" fmla="*/ 522 w 1270"/>
                <a:gd name="T5" fmla="*/ 94 h 2059"/>
                <a:gd name="T6" fmla="*/ 727 w 1270"/>
                <a:gd name="T7" fmla="*/ 145 h 2059"/>
                <a:gd name="T8" fmla="*/ 944 w 1270"/>
                <a:gd name="T9" fmla="*/ 198 h 2059"/>
                <a:gd name="T10" fmla="*/ 1156 w 1270"/>
                <a:gd name="T11" fmla="*/ 245 h 2059"/>
                <a:gd name="T12" fmla="*/ 1270 w 1270"/>
                <a:gd name="T13" fmla="*/ 268 h 2059"/>
                <a:gd name="T14" fmla="*/ 979 w 1270"/>
                <a:gd name="T15" fmla="*/ 1768 h 2059"/>
                <a:gd name="T16" fmla="*/ 965 w 1270"/>
                <a:gd name="T17" fmla="*/ 1791 h 2059"/>
                <a:gd name="T18" fmla="*/ 960 w 1270"/>
                <a:gd name="T19" fmla="*/ 1803 h 2059"/>
                <a:gd name="T20" fmla="*/ 942 w 1270"/>
                <a:gd name="T21" fmla="*/ 1803 h 2059"/>
                <a:gd name="T22" fmla="*/ 919 w 1270"/>
                <a:gd name="T23" fmla="*/ 1809 h 2059"/>
                <a:gd name="T24" fmla="*/ 899 w 1270"/>
                <a:gd name="T25" fmla="*/ 1804 h 2059"/>
                <a:gd name="T26" fmla="*/ 897 w 1270"/>
                <a:gd name="T27" fmla="*/ 1791 h 2059"/>
                <a:gd name="T28" fmla="*/ 893 w 1270"/>
                <a:gd name="T29" fmla="*/ 1782 h 2059"/>
                <a:gd name="T30" fmla="*/ 888 w 1270"/>
                <a:gd name="T31" fmla="*/ 1773 h 2059"/>
                <a:gd name="T32" fmla="*/ 869 w 1270"/>
                <a:gd name="T33" fmla="*/ 1759 h 2059"/>
                <a:gd name="T34" fmla="*/ 856 w 1270"/>
                <a:gd name="T35" fmla="*/ 1773 h 2059"/>
                <a:gd name="T36" fmla="*/ 845 w 1270"/>
                <a:gd name="T37" fmla="*/ 1790 h 2059"/>
                <a:gd name="T38" fmla="*/ 839 w 1270"/>
                <a:gd name="T39" fmla="*/ 1791 h 2059"/>
                <a:gd name="T40" fmla="*/ 840 w 1270"/>
                <a:gd name="T41" fmla="*/ 1805 h 2059"/>
                <a:gd name="T42" fmla="*/ 847 w 1270"/>
                <a:gd name="T43" fmla="*/ 1829 h 2059"/>
                <a:gd name="T44" fmla="*/ 850 w 1270"/>
                <a:gd name="T45" fmla="*/ 1894 h 2059"/>
                <a:gd name="T46" fmla="*/ 848 w 1270"/>
                <a:gd name="T47" fmla="*/ 1928 h 2059"/>
                <a:gd name="T48" fmla="*/ 836 w 1270"/>
                <a:gd name="T49" fmla="*/ 1959 h 2059"/>
                <a:gd name="T50" fmla="*/ 826 w 1270"/>
                <a:gd name="T51" fmla="*/ 1985 h 2059"/>
                <a:gd name="T52" fmla="*/ 823 w 1270"/>
                <a:gd name="T53" fmla="*/ 2018 h 2059"/>
                <a:gd name="T54" fmla="*/ 818 w 1270"/>
                <a:gd name="T55" fmla="*/ 2040 h 2059"/>
                <a:gd name="T56" fmla="*/ 821 w 1270"/>
                <a:gd name="T57" fmla="*/ 2059 h 2059"/>
                <a:gd name="T58" fmla="*/ 0 w 1270"/>
                <a:gd name="T59" fmla="*/ 765 h 2059"/>
                <a:gd name="T60" fmla="*/ 153 w 1270"/>
                <a:gd name="T61" fmla="*/ 30 h 2059"/>
                <a:gd name="T62" fmla="*/ 161 w 1270"/>
                <a:gd name="T63" fmla="*/ 0 h 2059"/>
                <a:gd name="T64" fmla="*/ 161 w 1270"/>
                <a:gd name="T65" fmla="*/ 0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2059">
                  <a:moveTo>
                    <a:pt x="161" y="0"/>
                  </a:moveTo>
                  <a:lnTo>
                    <a:pt x="342" y="48"/>
                  </a:lnTo>
                  <a:lnTo>
                    <a:pt x="522" y="94"/>
                  </a:lnTo>
                  <a:lnTo>
                    <a:pt x="727" y="145"/>
                  </a:lnTo>
                  <a:lnTo>
                    <a:pt x="944" y="198"/>
                  </a:lnTo>
                  <a:lnTo>
                    <a:pt x="1156" y="245"/>
                  </a:lnTo>
                  <a:lnTo>
                    <a:pt x="1270" y="268"/>
                  </a:lnTo>
                  <a:lnTo>
                    <a:pt x="979" y="1768"/>
                  </a:lnTo>
                  <a:lnTo>
                    <a:pt x="965" y="1791"/>
                  </a:lnTo>
                  <a:lnTo>
                    <a:pt x="960" y="1803"/>
                  </a:lnTo>
                  <a:lnTo>
                    <a:pt x="942" y="1803"/>
                  </a:lnTo>
                  <a:lnTo>
                    <a:pt x="919" y="1809"/>
                  </a:lnTo>
                  <a:lnTo>
                    <a:pt x="899" y="1804"/>
                  </a:lnTo>
                  <a:lnTo>
                    <a:pt x="897" y="1791"/>
                  </a:lnTo>
                  <a:lnTo>
                    <a:pt x="893" y="1782"/>
                  </a:lnTo>
                  <a:lnTo>
                    <a:pt x="888" y="1773"/>
                  </a:lnTo>
                  <a:lnTo>
                    <a:pt x="869" y="1759"/>
                  </a:lnTo>
                  <a:lnTo>
                    <a:pt x="856" y="1773"/>
                  </a:lnTo>
                  <a:lnTo>
                    <a:pt x="845" y="1790"/>
                  </a:lnTo>
                  <a:lnTo>
                    <a:pt x="839" y="1791"/>
                  </a:lnTo>
                  <a:lnTo>
                    <a:pt x="840" y="1805"/>
                  </a:lnTo>
                  <a:lnTo>
                    <a:pt x="847" y="1829"/>
                  </a:lnTo>
                  <a:lnTo>
                    <a:pt x="850" y="1894"/>
                  </a:lnTo>
                  <a:lnTo>
                    <a:pt x="848" y="1928"/>
                  </a:lnTo>
                  <a:lnTo>
                    <a:pt x="836" y="1959"/>
                  </a:lnTo>
                  <a:lnTo>
                    <a:pt x="826" y="1985"/>
                  </a:lnTo>
                  <a:lnTo>
                    <a:pt x="823" y="2018"/>
                  </a:lnTo>
                  <a:lnTo>
                    <a:pt x="818" y="2040"/>
                  </a:lnTo>
                  <a:lnTo>
                    <a:pt x="821" y="2059"/>
                  </a:lnTo>
                  <a:lnTo>
                    <a:pt x="0" y="765"/>
                  </a:lnTo>
                  <a:lnTo>
                    <a:pt x="153" y="30"/>
                  </a:lnTo>
                  <a:lnTo>
                    <a:pt x="161" y="0"/>
                  </a:lnTo>
                  <a:lnTo>
                    <a:pt x="16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59" name="Freeform 31">
              <a:extLst>
                <a:ext uri="{FF2B5EF4-FFF2-40B4-BE49-F238E27FC236}">
                  <a16:creationId xmlns:a16="http://schemas.microsoft.com/office/drawing/2014/main" id="{ED99DCD0-FDCB-DE9E-6251-23BCF43F2F31}"/>
                </a:ext>
              </a:extLst>
            </p:cNvPr>
            <p:cNvSpPr>
              <a:spLocks/>
            </p:cNvSpPr>
            <p:nvPr/>
          </p:nvSpPr>
          <p:spPr bwMode="auto">
            <a:xfrm>
              <a:off x="2781" y="1246"/>
              <a:ext cx="635" cy="1030"/>
            </a:xfrm>
            <a:custGeom>
              <a:avLst/>
              <a:gdLst>
                <a:gd name="T0" fmla="*/ 161 w 1270"/>
                <a:gd name="T1" fmla="*/ 0 h 2059"/>
                <a:gd name="T2" fmla="*/ 342 w 1270"/>
                <a:gd name="T3" fmla="*/ 48 h 2059"/>
                <a:gd name="T4" fmla="*/ 522 w 1270"/>
                <a:gd name="T5" fmla="*/ 94 h 2059"/>
                <a:gd name="T6" fmla="*/ 727 w 1270"/>
                <a:gd name="T7" fmla="*/ 145 h 2059"/>
                <a:gd name="T8" fmla="*/ 944 w 1270"/>
                <a:gd name="T9" fmla="*/ 198 h 2059"/>
                <a:gd name="T10" fmla="*/ 1156 w 1270"/>
                <a:gd name="T11" fmla="*/ 245 h 2059"/>
                <a:gd name="T12" fmla="*/ 1270 w 1270"/>
                <a:gd name="T13" fmla="*/ 268 h 2059"/>
                <a:gd name="T14" fmla="*/ 979 w 1270"/>
                <a:gd name="T15" fmla="*/ 1768 h 2059"/>
                <a:gd name="T16" fmla="*/ 965 w 1270"/>
                <a:gd name="T17" fmla="*/ 1791 h 2059"/>
                <a:gd name="T18" fmla="*/ 960 w 1270"/>
                <a:gd name="T19" fmla="*/ 1803 h 2059"/>
                <a:gd name="T20" fmla="*/ 942 w 1270"/>
                <a:gd name="T21" fmla="*/ 1803 h 2059"/>
                <a:gd name="T22" fmla="*/ 919 w 1270"/>
                <a:gd name="T23" fmla="*/ 1809 h 2059"/>
                <a:gd name="T24" fmla="*/ 899 w 1270"/>
                <a:gd name="T25" fmla="*/ 1804 h 2059"/>
                <a:gd name="T26" fmla="*/ 897 w 1270"/>
                <a:gd name="T27" fmla="*/ 1791 h 2059"/>
                <a:gd name="T28" fmla="*/ 893 w 1270"/>
                <a:gd name="T29" fmla="*/ 1782 h 2059"/>
                <a:gd name="T30" fmla="*/ 888 w 1270"/>
                <a:gd name="T31" fmla="*/ 1773 h 2059"/>
                <a:gd name="T32" fmla="*/ 869 w 1270"/>
                <a:gd name="T33" fmla="*/ 1759 h 2059"/>
                <a:gd name="T34" fmla="*/ 856 w 1270"/>
                <a:gd name="T35" fmla="*/ 1773 h 2059"/>
                <a:gd name="T36" fmla="*/ 845 w 1270"/>
                <a:gd name="T37" fmla="*/ 1790 h 2059"/>
                <a:gd name="T38" fmla="*/ 839 w 1270"/>
                <a:gd name="T39" fmla="*/ 1791 h 2059"/>
                <a:gd name="T40" fmla="*/ 840 w 1270"/>
                <a:gd name="T41" fmla="*/ 1805 h 2059"/>
                <a:gd name="T42" fmla="*/ 847 w 1270"/>
                <a:gd name="T43" fmla="*/ 1829 h 2059"/>
                <a:gd name="T44" fmla="*/ 850 w 1270"/>
                <a:gd name="T45" fmla="*/ 1894 h 2059"/>
                <a:gd name="T46" fmla="*/ 848 w 1270"/>
                <a:gd name="T47" fmla="*/ 1928 h 2059"/>
                <a:gd name="T48" fmla="*/ 836 w 1270"/>
                <a:gd name="T49" fmla="*/ 1959 h 2059"/>
                <a:gd name="T50" fmla="*/ 826 w 1270"/>
                <a:gd name="T51" fmla="*/ 1985 h 2059"/>
                <a:gd name="T52" fmla="*/ 823 w 1270"/>
                <a:gd name="T53" fmla="*/ 2018 h 2059"/>
                <a:gd name="T54" fmla="*/ 818 w 1270"/>
                <a:gd name="T55" fmla="*/ 2040 h 2059"/>
                <a:gd name="T56" fmla="*/ 821 w 1270"/>
                <a:gd name="T57" fmla="*/ 2059 h 2059"/>
                <a:gd name="T58" fmla="*/ 0 w 1270"/>
                <a:gd name="T59" fmla="*/ 765 h 2059"/>
                <a:gd name="T60" fmla="*/ 153 w 1270"/>
                <a:gd name="T61" fmla="*/ 30 h 2059"/>
                <a:gd name="T62" fmla="*/ 161 w 1270"/>
                <a:gd name="T63" fmla="*/ 0 h 2059"/>
                <a:gd name="T64" fmla="*/ 161 w 1270"/>
                <a:gd name="T65" fmla="*/ 0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2059">
                  <a:moveTo>
                    <a:pt x="161" y="0"/>
                  </a:moveTo>
                  <a:lnTo>
                    <a:pt x="342" y="48"/>
                  </a:lnTo>
                  <a:lnTo>
                    <a:pt x="522" y="94"/>
                  </a:lnTo>
                  <a:lnTo>
                    <a:pt x="727" y="145"/>
                  </a:lnTo>
                  <a:lnTo>
                    <a:pt x="944" y="198"/>
                  </a:lnTo>
                  <a:lnTo>
                    <a:pt x="1156" y="245"/>
                  </a:lnTo>
                  <a:lnTo>
                    <a:pt x="1270" y="268"/>
                  </a:lnTo>
                  <a:lnTo>
                    <a:pt x="979" y="1768"/>
                  </a:lnTo>
                  <a:lnTo>
                    <a:pt x="965" y="1791"/>
                  </a:lnTo>
                  <a:lnTo>
                    <a:pt x="960" y="1803"/>
                  </a:lnTo>
                  <a:lnTo>
                    <a:pt x="942" y="1803"/>
                  </a:lnTo>
                  <a:lnTo>
                    <a:pt x="919" y="1809"/>
                  </a:lnTo>
                  <a:lnTo>
                    <a:pt x="899" y="1804"/>
                  </a:lnTo>
                  <a:lnTo>
                    <a:pt x="897" y="1791"/>
                  </a:lnTo>
                  <a:lnTo>
                    <a:pt x="893" y="1782"/>
                  </a:lnTo>
                  <a:lnTo>
                    <a:pt x="888" y="1773"/>
                  </a:lnTo>
                  <a:lnTo>
                    <a:pt x="869" y="1759"/>
                  </a:lnTo>
                  <a:lnTo>
                    <a:pt x="856" y="1773"/>
                  </a:lnTo>
                  <a:lnTo>
                    <a:pt x="845" y="1790"/>
                  </a:lnTo>
                  <a:lnTo>
                    <a:pt x="839" y="1791"/>
                  </a:lnTo>
                  <a:lnTo>
                    <a:pt x="840" y="1805"/>
                  </a:lnTo>
                  <a:lnTo>
                    <a:pt x="847" y="1829"/>
                  </a:lnTo>
                  <a:lnTo>
                    <a:pt x="850" y="1894"/>
                  </a:lnTo>
                  <a:lnTo>
                    <a:pt x="848" y="1928"/>
                  </a:lnTo>
                  <a:lnTo>
                    <a:pt x="836" y="1959"/>
                  </a:lnTo>
                  <a:lnTo>
                    <a:pt x="826" y="1985"/>
                  </a:lnTo>
                  <a:lnTo>
                    <a:pt x="823" y="2018"/>
                  </a:lnTo>
                  <a:lnTo>
                    <a:pt x="818" y="2040"/>
                  </a:lnTo>
                  <a:lnTo>
                    <a:pt x="821" y="2059"/>
                  </a:lnTo>
                  <a:lnTo>
                    <a:pt x="0" y="765"/>
                  </a:lnTo>
                  <a:lnTo>
                    <a:pt x="153" y="30"/>
                  </a:lnTo>
                  <a:lnTo>
                    <a:pt x="161" y="0"/>
                  </a:lnTo>
                  <a:lnTo>
                    <a:pt x="16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60" name="Freeform 32">
              <a:extLst>
                <a:ext uri="{FF2B5EF4-FFF2-40B4-BE49-F238E27FC236}">
                  <a16:creationId xmlns:a16="http://schemas.microsoft.com/office/drawing/2014/main" id="{BE23E432-EDC4-E9F4-2BA9-B4D18C08675D}"/>
                </a:ext>
              </a:extLst>
            </p:cNvPr>
            <p:cNvSpPr>
              <a:spLocks/>
            </p:cNvSpPr>
            <p:nvPr/>
          </p:nvSpPr>
          <p:spPr bwMode="auto">
            <a:xfrm>
              <a:off x="3391" y="439"/>
              <a:ext cx="1117" cy="674"/>
            </a:xfrm>
            <a:custGeom>
              <a:avLst/>
              <a:gdLst>
                <a:gd name="T0" fmla="*/ 3 w 2235"/>
                <a:gd name="T1" fmla="*/ 318 h 1349"/>
                <a:gd name="T2" fmla="*/ 0 w 2235"/>
                <a:gd name="T3" fmla="*/ 402 h 1349"/>
                <a:gd name="T4" fmla="*/ 20 w 2235"/>
                <a:gd name="T5" fmla="*/ 432 h 1349"/>
                <a:gd name="T6" fmla="*/ 14 w 2235"/>
                <a:gd name="T7" fmla="*/ 463 h 1349"/>
                <a:gd name="T8" fmla="*/ 7 w 2235"/>
                <a:gd name="T9" fmla="*/ 496 h 1349"/>
                <a:gd name="T10" fmla="*/ 35 w 2235"/>
                <a:gd name="T11" fmla="*/ 531 h 1349"/>
                <a:gd name="T12" fmla="*/ 53 w 2235"/>
                <a:gd name="T13" fmla="*/ 549 h 1349"/>
                <a:gd name="T14" fmla="*/ 68 w 2235"/>
                <a:gd name="T15" fmla="*/ 623 h 1349"/>
                <a:gd name="T16" fmla="*/ 96 w 2235"/>
                <a:gd name="T17" fmla="*/ 696 h 1349"/>
                <a:gd name="T18" fmla="*/ 131 w 2235"/>
                <a:gd name="T19" fmla="*/ 711 h 1349"/>
                <a:gd name="T20" fmla="*/ 156 w 2235"/>
                <a:gd name="T21" fmla="*/ 737 h 1349"/>
                <a:gd name="T22" fmla="*/ 154 w 2235"/>
                <a:gd name="T23" fmla="*/ 765 h 1349"/>
                <a:gd name="T24" fmla="*/ 146 w 2235"/>
                <a:gd name="T25" fmla="*/ 790 h 1349"/>
                <a:gd name="T26" fmla="*/ 118 w 2235"/>
                <a:gd name="T27" fmla="*/ 821 h 1349"/>
                <a:gd name="T28" fmla="*/ 96 w 2235"/>
                <a:gd name="T29" fmla="*/ 871 h 1349"/>
                <a:gd name="T30" fmla="*/ 97 w 2235"/>
                <a:gd name="T31" fmla="*/ 937 h 1349"/>
                <a:gd name="T32" fmla="*/ 124 w 2235"/>
                <a:gd name="T33" fmla="*/ 969 h 1349"/>
                <a:gd name="T34" fmla="*/ 144 w 2235"/>
                <a:gd name="T35" fmla="*/ 974 h 1349"/>
                <a:gd name="T36" fmla="*/ 160 w 2235"/>
                <a:gd name="T37" fmla="*/ 969 h 1349"/>
                <a:gd name="T38" fmla="*/ 181 w 2235"/>
                <a:gd name="T39" fmla="*/ 979 h 1349"/>
                <a:gd name="T40" fmla="*/ 195 w 2235"/>
                <a:gd name="T41" fmla="*/ 1010 h 1349"/>
                <a:gd name="T42" fmla="*/ 211 w 2235"/>
                <a:gd name="T43" fmla="*/ 1058 h 1349"/>
                <a:gd name="T44" fmla="*/ 248 w 2235"/>
                <a:gd name="T45" fmla="*/ 1101 h 1349"/>
                <a:gd name="T46" fmla="*/ 264 w 2235"/>
                <a:gd name="T47" fmla="*/ 1145 h 1349"/>
                <a:gd name="T48" fmla="*/ 276 w 2235"/>
                <a:gd name="T49" fmla="*/ 1200 h 1349"/>
                <a:gd name="T50" fmla="*/ 302 w 2235"/>
                <a:gd name="T51" fmla="*/ 1239 h 1349"/>
                <a:gd name="T52" fmla="*/ 328 w 2235"/>
                <a:gd name="T53" fmla="*/ 1248 h 1349"/>
                <a:gd name="T54" fmla="*/ 386 w 2235"/>
                <a:gd name="T55" fmla="*/ 1280 h 1349"/>
                <a:gd name="T56" fmla="*/ 433 w 2235"/>
                <a:gd name="T57" fmla="*/ 1285 h 1349"/>
                <a:gd name="T58" fmla="*/ 486 w 2235"/>
                <a:gd name="T59" fmla="*/ 1281 h 1349"/>
                <a:gd name="T60" fmla="*/ 517 w 2235"/>
                <a:gd name="T61" fmla="*/ 1296 h 1349"/>
                <a:gd name="T62" fmla="*/ 561 w 2235"/>
                <a:gd name="T63" fmla="*/ 1295 h 1349"/>
                <a:gd name="T64" fmla="*/ 589 w 2235"/>
                <a:gd name="T65" fmla="*/ 1290 h 1349"/>
                <a:gd name="T66" fmla="*/ 596 w 2235"/>
                <a:gd name="T67" fmla="*/ 1299 h 1349"/>
                <a:gd name="T68" fmla="*/ 629 w 2235"/>
                <a:gd name="T69" fmla="*/ 1322 h 1349"/>
                <a:gd name="T70" fmla="*/ 653 w 2235"/>
                <a:gd name="T71" fmla="*/ 1349 h 1349"/>
                <a:gd name="T72" fmla="*/ 669 w 2235"/>
                <a:gd name="T73" fmla="*/ 1341 h 1349"/>
                <a:gd name="T74" fmla="*/ 690 w 2235"/>
                <a:gd name="T75" fmla="*/ 1228 h 1349"/>
                <a:gd name="T76" fmla="*/ 1083 w 2235"/>
                <a:gd name="T77" fmla="*/ 1274 h 1349"/>
                <a:gd name="T78" fmla="*/ 1478 w 2235"/>
                <a:gd name="T79" fmla="*/ 1308 h 1349"/>
                <a:gd name="T80" fmla="*/ 1875 w 2235"/>
                <a:gd name="T81" fmla="*/ 1328 h 1349"/>
                <a:gd name="T82" fmla="*/ 2136 w 2235"/>
                <a:gd name="T83" fmla="*/ 1334 h 1349"/>
                <a:gd name="T84" fmla="*/ 2181 w 2235"/>
                <a:gd name="T85" fmla="*/ 864 h 1349"/>
                <a:gd name="T86" fmla="*/ 2235 w 2235"/>
                <a:gd name="T87" fmla="*/ 246 h 1349"/>
                <a:gd name="T88" fmla="*/ 1479 w 2235"/>
                <a:gd name="T89" fmla="*/ 188 h 1349"/>
                <a:gd name="T90" fmla="*/ 706 w 2235"/>
                <a:gd name="T91" fmla="*/ 101 h 1349"/>
                <a:gd name="T92" fmla="*/ 88 w 2235"/>
                <a:gd name="T93" fmla="*/ 6 h 1349"/>
                <a:gd name="T94" fmla="*/ 58 w 2235"/>
                <a:gd name="T95" fmla="*/ 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35" h="1349">
                  <a:moveTo>
                    <a:pt x="58" y="0"/>
                  </a:moveTo>
                  <a:lnTo>
                    <a:pt x="3" y="318"/>
                  </a:lnTo>
                  <a:lnTo>
                    <a:pt x="0" y="345"/>
                  </a:lnTo>
                  <a:lnTo>
                    <a:pt x="0" y="402"/>
                  </a:lnTo>
                  <a:lnTo>
                    <a:pt x="10" y="412"/>
                  </a:lnTo>
                  <a:lnTo>
                    <a:pt x="20" y="432"/>
                  </a:lnTo>
                  <a:lnTo>
                    <a:pt x="17" y="446"/>
                  </a:lnTo>
                  <a:lnTo>
                    <a:pt x="14" y="463"/>
                  </a:lnTo>
                  <a:lnTo>
                    <a:pt x="10" y="489"/>
                  </a:lnTo>
                  <a:lnTo>
                    <a:pt x="7" y="496"/>
                  </a:lnTo>
                  <a:lnTo>
                    <a:pt x="16" y="509"/>
                  </a:lnTo>
                  <a:lnTo>
                    <a:pt x="35" y="531"/>
                  </a:lnTo>
                  <a:lnTo>
                    <a:pt x="47" y="545"/>
                  </a:lnTo>
                  <a:lnTo>
                    <a:pt x="53" y="549"/>
                  </a:lnTo>
                  <a:lnTo>
                    <a:pt x="56" y="564"/>
                  </a:lnTo>
                  <a:lnTo>
                    <a:pt x="68" y="623"/>
                  </a:lnTo>
                  <a:lnTo>
                    <a:pt x="81" y="658"/>
                  </a:lnTo>
                  <a:lnTo>
                    <a:pt x="96" y="696"/>
                  </a:lnTo>
                  <a:lnTo>
                    <a:pt x="120" y="705"/>
                  </a:lnTo>
                  <a:lnTo>
                    <a:pt x="131" y="711"/>
                  </a:lnTo>
                  <a:lnTo>
                    <a:pt x="142" y="719"/>
                  </a:lnTo>
                  <a:lnTo>
                    <a:pt x="156" y="737"/>
                  </a:lnTo>
                  <a:lnTo>
                    <a:pt x="156" y="754"/>
                  </a:lnTo>
                  <a:lnTo>
                    <a:pt x="154" y="765"/>
                  </a:lnTo>
                  <a:lnTo>
                    <a:pt x="151" y="775"/>
                  </a:lnTo>
                  <a:lnTo>
                    <a:pt x="146" y="790"/>
                  </a:lnTo>
                  <a:lnTo>
                    <a:pt x="130" y="803"/>
                  </a:lnTo>
                  <a:lnTo>
                    <a:pt x="118" y="821"/>
                  </a:lnTo>
                  <a:lnTo>
                    <a:pt x="97" y="842"/>
                  </a:lnTo>
                  <a:lnTo>
                    <a:pt x="96" y="871"/>
                  </a:lnTo>
                  <a:lnTo>
                    <a:pt x="92" y="899"/>
                  </a:lnTo>
                  <a:lnTo>
                    <a:pt x="97" y="937"/>
                  </a:lnTo>
                  <a:lnTo>
                    <a:pt x="115" y="955"/>
                  </a:lnTo>
                  <a:lnTo>
                    <a:pt x="124" y="969"/>
                  </a:lnTo>
                  <a:lnTo>
                    <a:pt x="137" y="974"/>
                  </a:lnTo>
                  <a:lnTo>
                    <a:pt x="144" y="974"/>
                  </a:lnTo>
                  <a:lnTo>
                    <a:pt x="154" y="969"/>
                  </a:lnTo>
                  <a:lnTo>
                    <a:pt x="160" y="969"/>
                  </a:lnTo>
                  <a:lnTo>
                    <a:pt x="172" y="974"/>
                  </a:lnTo>
                  <a:lnTo>
                    <a:pt x="181" y="979"/>
                  </a:lnTo>
                  <a:lnTo>
                    <a:pt x="187" y="992"/>
                  </a:lnTo>
                  <a:lnTo>
                    <a:pt x="195" y="1010"/>
                  </a:lnTo>
                  <a:lnTo>
                    <a:pt x="199" y="1024"/>
                  </a:lnTo>
                  <a:lnTo>
                    <a:pt x="211" y="1058"/>
                  </a:lnTo>
                  <a:lnTo>
                    <a:pt x="233" y="1081"/>
                  </a:lnTo>
                  <a:lnTo>
                    <a:pt x="248" y="1101"/>
                  </a:lnTo>
                  <a:lnTo>
                    <a:pt x="258" y="1114"/>
                  </a:lnTo>
                  <a:lnTo>
                    <a:pt x="264" y="1145"/>
                  </a:lnTo>
                  <a:lnTo>
                    <a:pt x="266" y="1175"/>
                  </a:lnTo>
                  <a:lnTo>
                    <a:pt x="276" y="1200"/>
                  </a:lnTo>
                  <a:lnTo>
                    <a:pt x="285" y="1224"/>
                  </a:lnTo>
                  <a:lnTo>
                    <a:pt x="302" y="1239"/>
                  </a:lnTo>
                  <a:lnTo>
                    <a:pt x="323" y="1245"/>
                  </a:lnTo>
                  <a:lnTo>
                    <a:pt x="328" y="1248"/>
                  </a:lnTo>
                  <a:lnTo>
                    <a:pt x="355" y="1263"/>
                  </a:lnTo>
                  <a:lnTo>
                    <a:pt x="386" y="1280"/>
                  </a:lnTo>
                  <a:lnTo>
                    <a:pt x="414" y="1291"/>
                  </a:lnTo>
                  <a:lnTo>
                    <a:pt x="433" y="1285"/>
                  </a:lnTo>
                  <a:lnTo>
                    <a:pt x="444" y="1282"/>
                  </a:lnTo>
                  <a:lnTo>
                    <a:pt x="486" y="1281"/>
                  </a:lnTo>
                  <a:lnTo>
                    <a:pt x="506" y="1289"/>
                  </a:lnTo>
                  <a:lnTo>
                    <a:pt x="517" y="1296"/>
                  </a:lnTo>
                  <a:lnTo>
                    <a:pt x="543" y="1303"/>
                  </a:lnTo>
                  <a:lnTo>
                    <a:pt x="561" y="1295"/>
                  </a:lnTo>
                  <a:lnTo>
                    <a:pt x="571" y="1290"/>
                  </a:lnTo>
                  <a:lnTo>
                    <a:pt x="589" y="1290"/>
                  </a:lnTo>
                  <a:lnTo>
                    <a:pt x="590" y="1290"/>
                  </a:lnTo>
                  <a:lnTo>
                    <a:pt x="596" y="1299"/>
                  </a:lnTo>
                  <a:lnTo>
                    <a:pt x="604" y="1305"/>
                  </a:lnTo>
                  <a:lnTo>
                    <a:pt x="629" y="1322"/>
                  </a:lnTo>
                  <a:lnTo>
                    <a:pt x="650" y="1343"/>
                  </a:lnTo>
                  <a:lnTo>
                    <a:pt x="653" y="1349"/>
                  </a:lnTo>
                  <a:lnTo>
                    <a:pt x="661" y="1345"/>
                  </a:lnTo>
                  <a:lnTo>
                    <a:pt x="669" y="1341"/>
                  </a:lnTo>
                  <a:lnTo>
                    <a:pt x="674" y="1334"/>
                  </a:lnTo>
                  <a:lnTo>
                    <a:pt x="690" y="1228"/>
                  </a:lnTo>
                  <a:lnTo>
                    <a:pt x="910" y="1257"/>
                  </a:lnTo>
                  <a:lnTo>
                    <a:pt x="1083" y="1274"/>
                  </a:lnTo>
                  <a:lnTo>
                    <a:pt x="1271" y="1291"/>
                  </a:lnTo>
                  <a:lnTo>
                    <a:pt x="1478" y="1308"/>
                  </a:lnTo>
                  <a:lnTo>
                    <a:pt x="1630" y="1320"/>
                  </a:lnTo>
                  <a:lnTo>
                    <a:pt x="1875" y="1328"/>
                  </a:lnTo>
                  <a:lnTo>
                    <a:pt x="2091" y="1334"/>
                  </a:lnTo>
                  <a:lnTo>
                    <a:pt x="2136" y="1334"/>
                  </a:lnTo>
                  <a:lnTo>
                    <a:pt x="2145" y="1252"/>
                  </a:lnTo>
                  <a:lnTo>
                    <a:pt x="2181" y="864"/>
                  </a:lnTo>
                  <a:lnTo>
                    <a:pt x="2208" y="544"/>
                  </a:lnTo>
                  <a:lnTo>
                    <a:pt x="2235" y="246"/>
                  </a:lnTo>
                  <a:lnTo>
                    <a:pt x="1800" y="220"/>
                  </a:lnTo>
                  <a:lnTo>
                    <a:pt x="1479" y="188"/>
                  </a:lnTo>
                  <a:lnTo>
                    <a:pt x="1129" y="151"/>
                  </a:lnTo>
                  <a:lnTo>
                    <a:pt x="706" y="101"/>
                  </a:lnTo>
                  <a:lnTo>
                    <a:pt x="287" y="45"/>
                  </a:lnTo>
                  <a:lnTo>
                    <a:pt x="88" y="6"/>
                  </a:lnTo>
                  <a:lnTo>
                    <a:pt x="58" y="0"/>
                  </a:lnTo>
                  <a:lnTo>
                    <a:pt x="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61" name="Freeform 33">
              <a:extLst>
                <a:ext uri="{FF2B5EF4-FFF2-40B4-BE49-F238E27FC236}">
                  <a16:creationId xmlns:a16="http://schemas.microsoft.com/office/drawing/2014/main" id="{2B74A4B5-75B9-50E5-C9F1-2E2B36AACDB4}"/>
                </a:ext>
              </a:extLst>
            </p:cNvPr>
            <p:cNvSpPr>
              <a:spLocks/>
            </p:cNvSpPr>
            <p:nvPr/>
          </p:nvSpPr>
          <p:spPr bwMode="auto">
            <a:xfrm>
              <a:off x="3391" y="439"/>
              <a:ext cx="1117" cy="674"/>
            </a:xfrm>
            <a:custGeom>
              <a:avLst/>
              <a:gdLst>
                <a:gd name="T0" fmla="*/ 3 w 2235"/>
                <a:gd name="T1" fmla="*/ 318 h 1349"/>
                <a:gd name="T2" fmla="*/ 0 w 2235"/>
                <a:gd name="T3" fmla="*/ 402 h 1349"/>
                <a:gd name="T4" fmla="*/ 20 w 2235"/>
                <a:gd name="T5" fmla="*/ 432 h 1349"/>
                <a:gd name="T6" fmla="*/ 14 w 2235"/>
                <a:gd name="T7" fmla="*/ 463 h 1349"/>
                <a:gd name="T8" fmla="*/ 7 w 2235"/>
                <a:gd name="T9" fmla="*/ 496 h 1349"/>
                <a:gd name="T10" fmla="*/ 35 w 2235"/>
                <a:gd name="T11" fmla="*/ 531 h 1349"/>
                <a:gd name="T12" fmla="*/ 53 w 2235"/>
                <a:gd name="T13" fmla="*/ 549 h 1349"/>
                <a:gd name="T14" fmla="*/ 68 w 2235"/>
                <a:gd name="T15" fmla="*/ 623 h 1349"/>
                <a:gd name="T16" fmla="*/ 96 w 2235"/>
                <a:gd name="T17" fmla="*/ 696 h 1349"/>
                <a:gd name="T18" fmla="*/ 131 w 2235"/>
                <a:gd name="T19" fmla="*/ 711 h 1349"/>
                <a:gd name="T20" fmla="*/ 156 w 2235"/>
                <a:gd name="T21" fmla="*/ 737 h 1349"/>
                <a:gd name="T22" fmla="*/ 154 w 2235"/>
                <a:gd name="T23" fmla="*/ 765 h 1349"/>
                <a:gd name="T24" fmla="*/ 146 w 2235"/>
                <a:gd name="T25" fmla="*/ 790 h 1349"/>
                <a:gd name="T26" fmla="*/ 118 w 2235"/>
                <a:gd name="T27" fmla="*/ 821 h 1349"/>
                <a:gd name="T28" fmla="*/ 96 w 2235"/>
                <a:gd name="T29" fmla="*/ 871 h 1349"/>
                <a:gd name="T30" fmla="*/ 97 w 2235"/>
                <a:gd name="T31" fmla="*/ 937 h 1349"/>
                <a:gd name="T32" fmla="*/ 124 w 2235"/>
                <a:gd name="T33" fmla="*/ 969 h 1349"/>
                <a:gd name="T34" fmla="*/ 144 w 2235"/>
                <a:gd name="T35" fmla="*/ 974 h 1349"/>
                <a:gd name="T36" fmla="*/ 160 w 2235"/>
                <a:gd name="T37" fmla="*/ 969 h 1349"/>
                <a:gd name="T38" fmla="*/ 181 w 2235"/>
                <a:gd name="T39" fmla="*/ 979 h 1349"/>
                <a:gd name="T40" fmla="*/ 195 w 2235"/>
                <a:gd name="T41" fmla="*/ 1010 h 1349"/>
                <a:gd name="T42" fmla="*/ 211 w 2235"/>
                <a:gd name="T43" fmla="*/ 1058 h 1349"/>
                <a:gd name="T44" fmla="*/ 248 w 2235"/>
                <a:gd name="T45" fmla="*/ 1101 h 1349"/>
                <a:gd name="T46" fmla="*/ 264 w 2235"/>
                <a:gd name="T47" fmla="*/ 1145 h 1349"/>
                <a:gd name="T48" fmla="*/ 276 w 2235"/>
                <a:gd name="T49" fmla="*/ 1200 h 1349"/>
                <a:gd name="T50" fmla="*/ 302 w 2235"/>
                <a:gd name="T51" fmla="*/ 1239 h 1349"/>
                <a:gd name="T52" fmla="*/ 328 w 2235"/>
                <a:gd name="T53" fmla="*/ 1248 h 1349"/>
                <a:gd name="T54" fmla="*/ 386 w 2235"/>
                <a:gd name="T55" fmla="*/ 1280 h 1349"/>
                <a:gd name="T56" fmla="*/ 433 w 2235"/>
                <a:gd name="T57" fmla="*/ 1285 h 1349"/>
                <a:gd name="T58" fmla="*/ 486 w 2235"/>
                <a:gd name="T59" fmla="*/ 1281 h 1349"/>
                <a:gd name="T60" fmla="*/ 517 w 2235"/>
                <a:gd name="T61" fmla="*/ 1296 h 1349"/>
                <a:gd name="T62" fmla="*/ 561 w 2235"/>
                <a:gd name="T63" fmla="*/ 1295 h 1349"/>
                <a:gd name="T64" fmla="*/ 589 w 2235"/>
                <a:gd name="T65" fmla="*/ 1290 h 1349"/>
                <a:gd name="T66" fmla="*/ 596 w 2235"/>
                <a:gd name="T67" fmla="*/ 1299 h 1349"/>
                <a:gd name="T68" fmla="*/ 629 w 2235"/>
                <a:gd name="T69" fmla="*/ 1322 h 1349"/>
                <a:gd name="T70" fmla="*/ 653 w 2235"/>
                <a:gd name="T71" fmla="*/ 1349 h 1349"/>
                <a:gd name="T72" fmla="*/ 669 w 2235"/>
                <a:gd name="T73" fmla="*/ 1341 h 1349"/>
                <a:gd name="T74" fmla="*/ 690 w 2235"/>
                <a:gd name="T75" fmla="*/ 1228 h 1349"/>
                <a:gd name="T76" fmla="*/ 1083 w 2235"/>
                <a:gd name="T77" fmla="*/ 1274 h 1349"/>
                <a:gd name="T78" fmla="*/ 1478 w 2235"/>
                <a:gd name="T79" fmla="*/ 1308 h 1349"/>
                <a:gd name="T80" fmla="*/ 1875 w 2235"/>
                <a:gd name="T81" fmla="*/ 1328 h 1349"/>
                <a:gd name="T82" fmla="*/ 2136 w 2235"/>
                <a:gd name="T83" fmla="*/ 1334 h 1349"/>
                <a:gd name="T84" fmla="*/ 2181 w 2235"/>
                <a:gd name="T85" fmla="*/ 864 h 1349"/>
                <a:gd name="T86" fmla="*/ 2235 w 2235"/>
                <a:gd name="T87" fmla="*/ 246 h 1349"/>
                <a:gd name="T88" fmla="*/ 1479 w 2235"/>
                <a:gd name="T89" fmla="*/ 188 h 1349"/>
                <a:gd name="T90" fmla="*/ 706 w 2235"/>
                <a:gd name="T91" fmla="*/ 101 h 1349"/>
                <a:gd name="T92" fmla="*/ 88 w 2235"/>
                <a:gd name="T93" fmla="*/ 6 h 1349"/>
                <a:gd name="T94" fmla="*/ 58 w 2235"/>
                <a:gd name="T95" fmla="*/ 0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35" h="1349">
                  <a:moveTo>
                    <a:pt x="58" y="0"/>
                  </a:moveTo>
                  <a:lnTo>
                    <a:pt x="3" y="318"/>
                  </a:lnTo>
                  <a:lnTo>
                    <a:pt x="0" y="345"/>
                  </a:lnTo>
                  <a:lnTo>
                    <a:pt x="0" y="402"/>
                  </a:lnTo>
                  <a:lnTo>
                    <a:pt x="10" y="412"/>
                  </a:lnTo>
                  <a:lnTo>
                    <a:pt x="20" y="432"/>
                  </a:lnTo>
                  <a:lnTo>
                    <a:pt x="17" y="446"/>
                  </a:lnTo>
                  <a:lnTo>
                    <a:pt x="14" y="463"/>
                  </a:lnTo>
                  <a:lnTo>
                    <a:pt x="10" y="489"/>
                  </a:lnTo>
                  <a:lnTo>
                    <a:pt x="7" y="496"/>
                  </a:lnTo>
                  <a:lnTo>
                    <a:pt x="16" y="509"/>
                  </a:lnTo>
                  <a:lnTo>
                    <a:pt x="35" y="531"/>
                  </a:lnTo>
                  <a:lnTo>
                    <a:pt x="47" y="545"/>
                  </a:lnTo>
                  <a:lnTo>
                    <a:pt x="53" y="549"/>
                  </a:lnTo>
                  <a:lnTo>
                    <a:pt x="56" y="564"/>
                  </a:lnTo>
                  <a:lnTo>
                    <a:pt x="68" y="623"/>
                  </a:lnTo>
                  <a:lnTo>
                    <a:pt x="81" y="658"/>
                  </a:lnTo>
                  <a:lnTo>
                    <a:pt x="96" y="696"/>
                  </a:lnTo>
                  <a:lnTo>
                    <a:pt x="120" y="705"/>
                  </a:lnTo>
                  <a:lnTo>
                    <a:pt x="131" y="711"/>
                  </a:lnTo>
                  <a:lnTo>
                    <a:pt x="142" y="719"/>
                  </a:lnTo>
                  <a:lnTo>
                    <a:pt x="156" y="737"/>
                  </a:lnTo>
                  <a:lnTo>
                    <a:pt x="156" y="754"/>
                  </a:lnTo>
                  <a:lnTo>
                    <a:pt x="154" y="765"/>
                  </a:lnTo>
                  <a:lnTo>
                    <a:pt x="151" y="775"/>
                  </a:lnTo>
                  <a:lnTo>
                    <a:pt x="146" y="790"/>
                  </a:lnTo>
                  <a:lnTo>
                    <a:pt x="130" y="803"/>
                  </a:lnTo>
                  <a:lnTo>
                    <a:pt x="118" y="821"/>
                  </a:lnTo>
                  <a:lnTo>
                    <a:pt x="97" y="842"/>
                  </a:lnTo>
                  <a:lnTo>
                    <a:pt x="96" y="871"/>
                  </a:lnTo>
                  <a:lnTo>
                    <a:pt x="92" y="899"/>
                  </a:lnTo>
                  <a:lnTo>
                    <a:pt x="97" y="937"/>
                  </a:lnTo>
                  <a:lnTo>
                    <a:pt x="115" y="955"/>
                  </a:lnTo>
                  <a:lnTo>
                    <a:pt x="124" y="969"/>
                  </a:lnTo>
                  <a:lnTo>
                    <a:pt x="137" y="974"/>
                  </a:lnTo>
                  <a:lnTo>
                    <a:pt x="144" y="974"/>
                  </a:lnTo>
                  <a:lnTo>
                    <a:pt x="154" y="969"/>
                  </a:lnTo>
                  <a:lnTo>
                    <a:pt x="160" y="969"/>
                  </a:lnTo>
                  <a:lnTo>
                    <a:pt x="172" y="974"/>
                  </a:lnTo>
                  <a:lnTo>
                    <a:pt x="181" y="979"/>
                  </a:lnTo>
                  <a:lnTo>
                    <a:pt x="187" y="992"/>
                  </a:lnTo>
                  <a:lnTo>
                    <a:pt x="195" y="1010"/>
                  </a:lnTo>
                  <a:lnTo>
                    <a:pt x="199" y="1024"/>
                  </a:lnTo>
                  <a:lnTo>
                    <a:pt x="211" y="1058"/>
                  </a:lnTo>
                  <a:lnTo>
                    <a:pt x="233" y="1081"/>
                  </a:lnTo>
                  <a:lnTo>
                    <a:pt x="248" y="1101"/>
                  </a:lnTo>
                  <a:lnTo>
                    <a:pt x="258" y="1114"/>
                  </a:lnTo>
                  <a:lnTo>
                    <a:pt x="264" y="1145"/>
                  </a:lnTo>
                  <a:lnTo>
                    <a:pt x="266" y="1175"/>
                  </a:lnTo>
                  <a:lnTo>
                    <a:pt x="276" y="1200"/>
                  </a:lnTo>
                  <a:lnTo>
                    <a:pt x="285" y="1224"/>
                  </a:lnTo>
                  <a:lnTo>
                    <a:pt x="302" y="1239"/>
                  </a:lnTo>
                  <a:lnTo>
                    <a:pt x="323" y="1245"/>
                  </a:lnTo>
                  <a:lnTo>
                    <a:pt x="328" y="1248"/>
                  </a:lnTo>
                  <a:lnTo>
                    <a:pt x="355" y="1263"/>
                  </a:lnTo>
                  <a:lnTo>
                    <a:pt x="386" y="1280"/>
                  </a:lnTo>
                  <a:lnTo>
                    <a:pt x="414" y="1291"/>
                  </a:lnTo>
                  <a:lnTo>
                    <a:pt x="433" y="1285"/>
                  </a:lnTo>
                  <a:lnTo>
                    <a:pt x="444" y="1282"/>
                  </a:lnTo>
                  <a:lnTo>
                    <a:pt x="486" y="1281"/>
                  </a:lnTo>
                  <a:lnTo>
                    <a:pt x="506" y="1289"/>
                  </a:lnTo>
                  <a:lnTo>
                    <a:pt x="517" y="1296"/>
                  </a:lnTo>
                  <a:lnTo>
                    <a:pt x="543" y="1303"/>
                  </a:lnTo>
                  <a:lnTo>
                    <a:pt x="561" y="1295"/>
                  </a:lnTo>
                  <a:lnTo>
                    <a:pt x="571" y="1290"/>
                  </a:lnTo>
                  <a:lnTo>
                    <a:pt x="589" y="1290"/>
                  </a:lnTo>
                  <a:lnTo>
                    <a:pt x="590" y="1290"/>
                  </a:lnTo>
                  <a:lnTo>
                    <a:pt x="596" y="1299"/>
                  </a:lnTo>
                  <a:lnTo>
                    <a:pt x="604" y="1305"/>
                  </a:lnTo>
                  <a:lnTo>
                    <a:pt x="629" y="1322"/>
                  </a:lnTo>
                  <a:lnTo>
                    <a:pt x="650" y="1343"/>
                  </a:lnTo>
                  <a:lnTo>
                    <a:pt x="653" y="1349"/>
                  </a:lnTo>
                  <a:lnTo>
                    <a:pt x="661" y="1345"/>
                  </a:lnTo>
                  <a:lnTo>
                    <a:pt x="669" y="1341"/>
                  </a:lnTo>
                  <a:lnTo>
                    <a:pt x="674" y="1334"/>
                  </a:lnTo>
                  <a:lnTo>
                    <a:pt x="690" y="1228"/>
                  </a:lnTo>
                  <a:lnTo>
                    <a:pt x="910" y="1257"/>
                  </a:lnTo>
                  <a:lnTo>
                    <a:pt x="1083" y="1274"/>
                  </a:lnTo>
                  <a:lnTo>
                    <a:pt x="1271" y="1291"/>
                  </a:lnTo>
                  <a:lnTo>
                    <a:pt x="1478" y="1308"/>
                  </a:lnTo>
                  <a:lnTo>
                    <a:pt x="1630" y="1320"/>
                  </a:lnTo>
                  <a:lnTo>
                    <a:pt x="1875" y="1328"/>
                  </a:lnTo>
                  <a:lnTo>
                    <a:pt x="2091" y="1334"/>
                  </a:lnTo>
                  <a:lnTo>
                    <a:pt x="2136" y="1334"/>
                  </a:lnTo>
                  <a:lnTo>
                    <a:pt x="2145" y="1252"/>
                  </a:lnTo>
                  <a:lnTo>
                    <a:pt x="2181" y="864"/>
                  </a:lnTo>
                  <a:lnTo>
                    <a:pt x="2208" y="544"/>
                  </a:lnTo>
                  <a:lnTo>
                    <a:pt x="2235" y="246"/>
                  </a:lnTo>
                  <a:lnTo>
                    <a:pt x="1800" y="220"/>
                  </a:lnTo>
                  <a:lnTo>
                    <a:pt x="1479" y="188"/>
                  </a:lnTo>
                  <a:lnTo>
                    <a:pt x="1129" y="151"/>
                  </a:lnTo>
                  <a:lnTo>
                    <a:pt x="706" y="101"/>
                  </a:lnTo>
                  <a:lnTo>
                    <a:pt x="287" y="45"/>
                  </a:lnTo>
                  <a:lnTo>
                    <a:pt x="88" y="6"/>
                  </a:lnTo>
                  <a:lnTo>
                    <a:pt x="58" y="0"/>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62" name="Freeform 34">
              <a:extLst>
                <a:ext uri="{FF2B5EF4-FFF2-40B4-BE49-F238E27FC236}">
                  <a16:creationId xmlns:a16="http://schemas.microsoft.com/office/drawing/2014/main" id="{79508D88-8FB5-8DAD-D47A-BB0068F960C0}"/>
                </a:ext>
              </a:extLst>
            </p:cNvPr>
            <p:cNvSpPr>
              <a:spLocks/>
            </p:cNvSpPr>
            <p:nvPr/>
          </p:nvSpPr>
          <p:spPr bwMode="auto">
            <a:xfrm>
              <a:off x="3656" y="1053"/>
              <a:ext cx="803" cy="569"/>
            </a:xfrm>
            <a:custGeom>
              <a:avLst/>
              <a:gdLst>
                <a:gd name="T0" fmla="*/ 0 w 1606"/>
                <a:gd name="T1" fmla="*/ 990 h 1138"/>
                <a:gd name="T2" fmla="*/ 94 w 1606"/>
                <a:gd name="T3" fmla="*/ 1003 h 1138"/>
                <a:gd name="T4" fmla="*/ 207 w 1606"/>
                <a:gd name="T5" fmla="*/ 1024 h 1138"/>
                <a:gd name="T6" fmla="*/ 356 w 1606"/>
                <a:gd name="T7" fmla="*/ 1048 h 1138"/>
                <a:gd name="T8" fmla="*/ 484 w 1606"/>
                <a:gd name="T9" fmla="*/ 1063 h 1138"/>
                <a:gd name="T10" fmla="*/ 764 w 1606"/>
                <a:gd name="T11" fmla="*/ 1088 h 1138"/>
                <a:gd name="T12" fmla="*/ 1138 w 1606"/>
                <a:gd name="T13" fmla="*/ 1118 h 1138"/>
                <a:gd name="T14" fmla="*/ 1346 w 1606"/>
                <a:gd name="T15" fmla="*/ 1133 h 1138"/>
                <a:gd name="T16" fmla="*/ 1512 w 1606"/>
                <a:gd name="T17" fmla="*/ 1138 h 1138"/>
                <a:gd name="T18" fmla="*/ 1606 w 1606"/>
                <a:gd name="T19" fmla="*/ 106 h 1138"/>
                <a:gd name="T20" fmla="*/ 1361 w 1606"/>
                <a:gd name="T21" fmla="*/ 101 h 1138"/>
                <a:gd name="T22" fmla="*/ 1034 w 1606"/>
                <a:gd name="T23" fmla="*/ 87 h 1138"/>
                <a:gd name="T24" fmla="*/ 795 w 1606"/>
                <a:gd name="T25" fmla="*/ 67 h 1138"/>
                <a:gd name="T26" fmla="*/ 409 w 1606"/>
                <a:gd name="T27" fmla="*/ 32 h 1138"/>
                <a:gd name="T28" fmla="*/ 168 w 1606"/>
                <a:gd name="T29" fmla="*/ 0 h 1138"/>
                <a:gd name="T30" fmla="*/ 160 w 1606"/>
                <a:gd name="T31" fmla="*/ 0 h 1138"/>
                <a:gd name="T32" fmla="*/ 0 w 1606"/>
                <a:gd name="T33" fmla="*/ 983 h 1138"/>
                <a:gd name="T34" fmla="*/ 0 w 1606"/>
                <a:gd name="T35" fmla="*/ 990 h 1138"/>
                <a:gd name="T36" fmla="*/ 0 w 1606"/>
                <a:gd name="T37" fmla="*/ 9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6" h="1138">
                  <a:moveTo>
                    <a:pt x="0" y="990"/>
                  </a:moveTo>
                  <a:lnTo>
                    <a:pt x="94" y="1003"/>
                  </a:lnTo>
                  <a:lnTo>
                    <a:pt x="207" y="1024"/>
                  </a:lnTo>
                  <a:lnTo>
                    <a:pt x="356" y="1048"/>
                  </a:lnTo>
                  <a:lnTo>
                    <a:pt x="484" y="1063"/>
                  </a:lnTo>
                  <a:lnTo>
                    <a:pt x="764" y="1088"/>
                  </a:lnTo>
                  <a:lnTo>
                    <a:pt x="1138" y="1118"/>
                  </a:lnTo>
                  <a:lnTo>
                    <a:pt x="1346" y="1133"/>
                  </a:lnTo>
                  <a:lnTo>
                    <a:pt x="1512" y="1138"/>
                  </a:lnTo>
                  <a:lnTo>
                    <a:pt x="1606" y="106"/>
                  </a:lnTo>
                  <a:lnTo>
                    <a:pt x="1361" y="101"/>
                  </a:lnTo>
                  <a:lnTo>
                    <a:pt x="1034" y="87"/>
                  </a:lnTo>
                  <a:lnTo>
                    <a:pt x="795" y="67"/>
                  </a:lnTo>
                  <a:lnTo>
                    <a:pt x="409" y="32"/>
                  </a:lnTo>
                  <a:lnTo>
                    <a:pt x="168" y="0"/>
                  </a:lnTo>
                  <a:lnTo>
                    <a:pt x="160" y="0"/>
                  </a:lnTo>
                  <a:lnTo>
                    <a:pt x="0" y="983"/>
                  </a:lnTo>
                  <a:lnTo>
                    <a:pt x="0" y="990"/>
                  </a:lnTo>
                  <a:lnTo>
                    <a:pt x="0" y="9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63" name="Freeform 35">
              <a:extLst>
                <a:ext uri="{FF2B5EF4-FFF2-40B4-BE49-F238E27FC236}">
                  <a16:creationId xmlns:a16="http://schemas.microsoft.com/office/drawing/2014/main" id="{04C3F9E9-75A6-5A77-AB68-9623ED44E74D}"/>
                </a:ext>
              </a:extLst>
            </p:cNvPr>
            <p:cNvSpPr>
              <a:spLocks/>
            </p:cNvSpPr>
            <p:nvPr/>
          </p:nvSpPr>
          <p:spPr bwMode="auto">
            <a:xfrm>
              <a:off x="3656" y="1053"/>
              <a:ext cx="803" cy="569"/>
            </a:xfrm>
            <a:custGeom>
              <a:avLst/>
              <a:gdLst>
                <a:gd name="T0" fmla="*/ 0 w 1606"/>
                <a:gd name="T1" fmla="*/ 990 h 1138"/>
                <a:gd name="T2" fmla="*/ 94 w 1606"/>
                <a:gd name="T3" fmla="*/ 1003 h 1138"/>
                <a:gd name="T4" fmla="*/ 207 w 1606"/>
                <a:gd name="T5" fmla="*/ 1024 h 1138"/>
                <a:gd name="T6" fmla="*/ 356 w 1606"/>
                <a:gd name="T7" fmla="*/ 1048 h 1138"/>
                <a:gd name="T8" fmla="*/ 484 w 1606"/>
                <a:gd name="T9" fmla="*/ 1063 h 1138"/>
                <a:gd name="T10" fmla="*/ 764 w 1606"/>
                <a:gd name="T11" fmla="*/ 1088 h 1138"/>
                <a:gd name="T12" fmla="*/ 1138 w 1606"/>
                <a:gd name="T13" fmla="*/ 1118 h 1138"/>
                <a:gd name="T14" fmla="*/ 1346 w 1606"/>
                <a:gd name="T15" fmla="*/ 1133 h 1138"/>
                <a:gd name="T16" fmla="*/ 1512 w 1606"/>
                <a:gd name="T17" fmla="*/ 1138 h 1138"/>
                <a:gd name="T18" fmla="*/ 1606 w 1606"/>
                <a:gd name="T19" fmla="*/ 106 h 1138"/>
                <a:gd name="T20" fmla="*/ 1361 w 1606"/>
                <a:gd name="T21" fmla="*/ 101 h 1138"/>
                <a:gd name="T22" fmla="*/ 1034 w 1606"/>
                <a:gd name="T23" fmla="*/ 87 h 1138"/>
                <a:gd name="T24" fmla="*/ 795 w 1606"/>
                <a:gd name="T25" fmla="*/ 67 h 1138"/>
                <a:gd name="T26" fmla="*/ 409 w 1606"/>
                <a:gd name="T27" fmla="*/ 32 h 1138"/>
                <a:gd name="T28" fmla="*/ 168 w 1606"/>
                <a:gd name="T29" fmla="*/ 0 h 1138"/>
                <a:gd name="T30" fmla="*/ 160 w 1606"/>
                <a:gd name="T31" fmla="*/ 0 h 1138"/>
                <a:gd name="T32" fmla="*/ 0 w 1606"/>
                <a:gd name="T33" fmla="*/ 983 h 1138"/>
                <a:gd name="T34" fmla="*/ 0 w 1606"/>
                <a:gd name="T35" fmla="*/ 990 h 1138"/>
                <a:gd name="T36" fmla="*/ 0 w 1606"/>
                <a:gd name="T37" fmla="*/ 99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6" h="1138">
                  <a:moveTo>
                    <a:pt x="0" y="990"/>
                  </a:moveTo>
                  <a:lnTo>
                    <a:pt x="94" y="1003"/>
                  </a:lnTo>
                  <a:lnTo>
                    <a:pt x="207" y="1024"/>
                  </a:lnTo>
                  <a:lnTo>
                    <a:pt x="356" y="1048"/>
                  </a:lnTo>
                  <a:lnTo>
                    <a:pt x="484" y="1063"/>
                  </a:lnTo>
                  <a:lnTo>
                    <a:pt x="764" y="1088"/>
                  </a:lnTo>
                  <a:lnTo>
                    <a:pt x="1138" y="1118"/>
                  </a:lnTo>
                  <a:lnTo>
                    <a:pt x="1346" y="1133"/>
                  </a:lnTo>
                  <a:lnTo>
                    <a:pt x="1512" y="1138"/>
                  </a:lnTo>
                  <a:lnTo>
                    <a:pt x="1606" y="106"/>
                  </a:lnTo>
                  <a:lnTo>
                    <a:pt x="1361" y="101"/>
                  </a:lnTo>
                  <a:lnTo>
                    <a:pt x="1034" y="87"/>
                  </a:lnTo>
                  <a:lnTo>
                    <a:pt x="795" y="67"/>
                  </a:lnTo>
                  <a:lnTo>
                    <a:pt x="409" y="32"/>
                  </a:lnTo>
                  <a:lnTo>
                    <a:pt x="168" y="0"/>
                  </a:lnTo>
                  <a:lnTo>
                    <a:pt x="160" y="0"/>
                  </a:lnTo>
                  <a:lnTo>
                    <a:pt x="0" y="983"/>
                  </a:lnTo>
                  <a:lnTo>
                    <a:pt x="0" y="990"/>
                  </a:lnTo>
                  <a:lnTo>
                    <a:pt x="0" y="99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64" name="Freeform 36">
              <a:extLst>
                <a:ext uri="{FF2B5EF4-FFF2-40B4-BE49-F238E27FC236}">
                  <a16:creationId xmlns:a16="http://schemas.microsoft.com/office/drawing/2014/main" id="{ABC9ACCA-F11E-103E-E8CB-52B84708A1FC}"/>
                </a:ext>
              </a:extLst>
            </p:cNvPr>
            <p:cNvSpPr>
              <a:spLocks/>
            </p:cNvSpPr>
            <p:nvPr/>
          </p:nvSpPr>
          <p:spPr bwMode="auto">
            <a:xfrm>
              <a:off x="3291" y="1381"/>
              <a:ext cx="585" cy="720"/>
            </a:xfrm>
            <a:custGeom>
              <a:avLst/>
              <a:gdLst>
                <a:gd name="T0" fmla="*/ 0 w 1169"/>
                <a:gd name="T1" fmla="*/ 1275 h 1441"/>
                <a:gd name="T2" fmla="*/ 249 w 1169"/>
                <a:gd name="T3" fmla="*/ 0 h 1441"/>
                <a:gd name="T4" fmla="*/ 359 w 1169"/>
                <a:gd name="T5" fmla="*/ 16 h 1441"/>
                <a:gd name="T6" fmla="*/ 494 w 1169"/>
                <a:gd name="T7" fmla="*/ 39 h 1441"/>
                <a:gd name="T8" fmla="*/ 682 w 1169"/>
                <a:gd name="T9" fmla="*/ 69 h 1441"/>
                <a:gd name="T10" fmla="*/ 768 w 1169"/>
                <a:gd name="T11" fmla="*/ 82 h 1441"/>
                <a:gd name="T12" fmla="*/ 728 w 1169"/>
                <a:gd name="T13" fmla="*/ 335 h 1441"/>
                <a:gd name="T14" fmla="*/ 1046 w 1169"/>
                <a:gd name="T15" fmla="*/ 386 h 1441"/>
                <a:gd name="T16" fmla="*/ 1137 w 1169"/>
                <a:gd name="T17" fmla="*/ 400 h 1441"/>
                <a:gd name="T18" fmla="*/ 1169 w 1169"/>
                <a:gd name="T19" fmla="*/ 405 h 1441"/>
                <a:gd name="T20" fmla="*/ 1025 w 1169"/>
                <a:gd name="T21" fmla="*/ 1441 h 1441"/>
                <a:gd name="T22" fmla="*/ 674 w 1169"/>
                <a:gd name="T23" fmla="*/ 1394 h 1441"/>
                <a:gd name="T24" fmla="*/ 457 w 1169"/>
                <a:gd name="T25" fmla="*/ 1353 h 1441"/>
                <a:gd name="T26" fmla="*/ 111 w 1169"/>
                <a:gd name="T27" fmla="*/ 1294 h 1441"/>
                <a:gd name="T28" fmla="*/ 18 w 1169"/>
                <a:gd name="T29" fmla="*/ 1278 h 1441"/>
                <a:gd name="T30" fmla="*/ 0 w 1169"/>
                <a:gd name="T31" fmla="*/ 1275 h 1441"/>
                <a:gd name="T32" fmla="*/ 0 w 1169"/>
                <a:gd name="T33" fmla="*/ 1275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9" h="1441">
                  <a:moveTo>
                    <a:pt x="0" y="1275"/>
                  </a:moveTo>
                  <a:lnTo>
                    <a:pt x="249" y="0"/>
                  </a:lnTo>
                  <a:lnTo>
                    <a:pt x="359" y="16"/>
                  </a:lnTo>
                  <a:lnTo>
                    <a:pt x="494" y="39"/>
                  </a:lnTo>
                  <a:lnTo>
                    <a:pt x="682" y="69"/>
                  </a:lnTo>
                  <a:lnTo>
                    <a:pt x="768" y="82"/>
                  </a:lnTo>
                  <a:lnTo>
                    <a:pt x="728" y="335"/>
                  </a:lnTo>
                  <a:lnTo>
                    <a:pt x="1046" y="386"/>
                  </a:lnTo>
                  <a:lnTo>
                    <a:pt x="1137" y="400"/>
                  </a:lnTo>
                  <a:lnTo>
                    <a:pt x="1169" y="405"/>
                  </a:lnTo>
                  <a:lnTo>
                    <a:pt x="1025" y="1441"/>
                  </a:lnTo>
                  <a:lnTo>
                    <a:pt x="674" y="1394"/>
                  </a:lnTo>
                  <a:lnTo>
                    <a:pt x="457" y="1353"/>
                  </a:lnTo>
                  <a:lnTo>
                    <a:pt x="111" y="1294"/>
                  </a:lnTo>
                  <a:lnTo>
                    <a:pt x="18" y="1278"/>
                  </a:lnTo>
                  <a:lnTo>
                    <a:pt x="0" y="1275"/>
                  </a:lnTo>
                  <a:lnTo>
                    <a:pt x="0" y="12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65" name="Freeform 37">
              <a:extLst>
                <a:ext uri="{FF2B5EF4-FFF2-40B4-BE49-F238E27FC236}">
                  <a16:creationId xmlns:a16="http://schemas.microsoft.com/office/drawing/2014/main" id="{46BB0AF3-621E-BD23-E143-A796E2DFAA04}"/>
                </a:ext>
              </a:extLst>
            </p:cNvPr>
            <p:cNvSpPr>
              <a:spLocks/>
            </p:cNvSpPr>
            <p:nvPr/>
          </p:nvSpPr>
          <p:spPr bwMode="auto">
            <a:xfrm>
              <a:off x="3291" y="1381"/>
              <a:ext cx="585" cy="720"/>
            </a:xfrm>
            <a:custGeom>
              <a:avLst/>
              <a:gdLst>
                <a:gd name="T0" fmla="*/ 0 w 1169"/>
                <a:gd name="T1" fmla="*/ 1275 h 1441"/>
                <a:gd name="T2" fmla="*/ 249 w 1169"/>
                <a:gd name="T3" fmla="*/ 0 h 1441"/>
                <a:gd name="T4" fmla="*/ 359 w 1169"/>
                <a:gd name="T5" fmla="*/ 16 h 1441"/>
                <a:gd name="T6" fmla="*/ 494 w 1169"/>
                <a:gd name="T7" fmla="*/ 39 h 1441"/>
                <a:gd name="T8" fmla="*/ 682 w 1169"/>
                <a:gd name="T9" fmla="*/ 69 h 1441"/>
                <a:gd name="T10" fmla="*/ 768 w 1169"/>
                <a:gd name="T11" fmla="*/ 82 h 1441"/>
                <a:gd name="T12" fmla="*/ 728 w 1169"/>
                <a:gd name="T13" fmla="*/ 335 h 1441"/>
                <a:gd name="T14" fmla="*/ 1046 w 1169"/>
                <a:gd name="T15" fmla="*/ 386 h 1441"/>
                <a:gd name="T16" fmla="*/ 1137 w 1169"/>
                <a:gd name="T17" fmla="*/ 400 h 1441"/>
                <a:gd name="T18" fmla="*/ 1169 w 1169"/>
                <a:gd name="T19" fmla="*/ 405 h 1441"/>
                <a:gd name="T20" fmla="*/ 1025 w 1169"/>
                <a:gd name="T21" fmla="*/ 1441 h 1441"/>
                <a:gd name="T22" fmla="*/ 674 w 1169"/>
                <a:gd name="T23" fmla="*/ 1394 h 1441"/>
                <a:gd name="T24" fmla="*/ 457 w 1169"/>
                <a:gd name="T25" fmla="*/ 1353 h 1441"/>
                <a:gd name="T26" fmla="*/ 111 w 1169"/>
                <a:gd name="T27" fmla="*/ 1294 h 1441"/>
                <a:gd name="T28" fmla="*/ 18 w 1169"/>
                <a:gd name="T29" fmla="*/ 1278 h 1441"/>
                <a:gd name="T30" fmla="*/ 0 w 1169"/>
                <a:gd name="T31" fmla="*/ 1275 h 1441"/>
                <a:gd name="T32" fmla="*/ 0 w 1169"/>
                <a:gd name="T33" fmla="*/ 1275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9" h="1441">
                  <a:moveTo>
                    <a:pt x="0" y="1275"/>
                  </a:moveTo>
                  <a:lnTo>
                    <a:pt x="249" y="0"/>
                  </a:lnTo>
                  <a:lnTo>
                    <a:pt x="359" y="16"/>
                  </a:lnTo>
                  <a:lnTo>
                    <a:pt x="494" y="39"/>
                  </a:lnTo>
                  <a:lnTo>
                    <a:pt x="682" y="69"/>
                  </a:lnTo>
                  <a:lnTo>
                    <a:pt x="768" y="82"/>
                  </a:lnTo>
                  <a:lnTo>
                    <a:pt x="728" y="335"/>
                  </a:lnTo>
                  <a:lnTo>
                    <a:pt x="1046" y="386"/>
                  </a:lnTo>
                  <a:lnTo>
                    <a:pt x="1137" y="400"/>
                  </a:lnTo>
                  <a:lnTo>
                    <a:pt x="1169" y="405"/>
                  </a:lnTo>
                  <a:lnTo>
                    <a:pt x="1025" y="1441"/>
                  </a:lnTo>
                  <a:lnTo>
                    <a:pt x="674" y="1394"/>
                  </a:lnTo>
                  <a:lnTo>
                    <a:pt x="457" y="1353"/>
                  </a:lnTo>
                  <a:lnTo>
                    <a:pt x="111" y="1294"/>
                  </a:lnTo>
                  <a:lnTo>
                    <a:pt x="18" y="1278"/>
                  </a:lnTo>
                  <a:lnTo>
                    <a:pt x="0" y="1275"/>
                  </a:lnTo>
                  <a:lnTo>
                    <a:pt x="0" y="12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66" name="Freeform 38">
              <a:extLst>
                <a:ext uri="{FF2B5EF4-FFF2-40B4-BE49-F238E27FC236}">
                  <a16:creationId xmlns:a16="http://schemas.microsoft.com/office/drawing/2014/main" id="{D365709E-0FB1-BC35-5A34-BBD78C643B33}"/>
                </a:ext>
              </a:extLst>
            </p:cNvPr>
            <p:cNvSpPr>
              <a:spLocks/>
            </p:cNvSpPr>
            <p:nvPr/>
          </p:nvSpPr>
          <p:spPr bwMode="auto">
            <a:xfrm>
              <a:off x="3470" y="1428"/>
              <a:ext cx="125" cy="137"/>
            </a:xfrm>
            <a:custGeom>
              <a:avLst/>
              <a:gdLst>
                <a:gd name="T0" fmla="*/ 14 w 250"/>
                <a:gd name="T1" fmla="*/ 72 h 274"/>
                <a:gd name="T2" fmla="*/ 23 w 250"/>
                <a:gd name="T3" fmla="*/ 41 h 274"/>
                <a:gd name="T4" fmla="*/ 26 w 250"/>
                <a:gd name="T5" fmla="*/ 10 h 274"/>
                <a:gd name="T6" fmla="*/ 38 w 250"/>
                <a:gd name="T7" fmla="*/ 3 h 274"/>
                <a:gd name="T8" fmla="*/ 61 w 250"/>
                <a:gd name="T9" fmla="*/ 0 h 274"/>
                <a:gd name="T10" fmla="*/ 85 w 250"/>
                <a:gd name="T11" fmla="*/ 3 h 274"/>
                <a:gd name="T12" fmla="*/ 94 w 250"/>
                <a:gd name="T13" fmla="*/ 26 h 274"/>
                <a:gd name="T14" fmla="*/ 94 w 250"/>
                <a:gd name="T15" fmla="*/ 49 h 274"/>
                <a:gd name="T16" fmla="*/ 104 w 250"/>
                <a:gd name="T17" fmla="*/ 61 h 274"/>
                <a:gd name="T18" fmla="*/ 112 w 250"/>
                <a:gd name="T19" fmla="*/ 72 h 274"/>
                <a:gd name="T20" fmla="*/ 114 w 250"/>
                <a:gd name="T21" fmla="*/ 101 h 274"/>
                <a:gd name="T22" fmla="*/ 120 w 250"/>
                <a:gd name="T23" fmla="*/ 107 h 274"/>
                <a:gd name="T24" fmla="*/ 127 w 250"/>
                <a:gd name="T25" fmla="*/ 107 h 274"/>
                <a:gd name="T26" fmla="*/ 144 w 250"/>
                <a:gd name="T27" fmla="*/ 97 h 274"/>
                <a:gd name="T28" fmla="*/ 147 w 250"/>
                <a:gd name="T29" fmla="*/ 59 h 274"/>
                <a:gd name="T30" fmla="*/ 163 w 250"/>
                <a:gd name="T31" fmla="*/ 50 h 274"/>
                <a:gd name="T32" fmla="*/ 169 w 250"/>
                <a:gd name="T33" fmla="*/ 72 h 274"/>
                <a:gd name="T34" fmla="*/ 169 w 250"/>
                <a:gd name="T35" fmla="*/ 85 h 274"/>
                <a:gd name="T36" fmla="*/ 182 w 250"/>
                <a:gd name="T37" fmla="*/ 90 h 274"/>
                <a:gd name="T38" fmla="*/ 196 w 250"/>
                <a:gd name="T39" fmla="*/ 102 h 274"/>
                <a:gd name="T40" fmla="*/ 186 w 250"/>
                <a:gd name="T41" fmla="*/ 120 h 274"/>
                <a:gd name="T42" fmla="*/ 173 w 250"/>
                <a:gd name="T43" fmla="*/ 130 h 274"/>
                <a:gd name="T44" fmla="*/ 171 w 250"/>
                <a:gd name="T45" fmla="*/ 141 h 274"/>
                <a:gd name="T46" fmla="*/ 183 w 250"/>
                <a:gd name="T47" fmla="*/ 154 h 274"/>
                <a:gd name="T48" fmla="*/ 201 w 250"/>
                <a:gd name="T49" fmla="*/ 180 h 274"/>
                <a:gd name="T50" fmla="*/ 237 w 250"/>
                <a:gd name="T51" fmla="*/ 211 h 274"/>
                <a:gd name="T52" fmla="*/ 250 w 250"/>
                <a:gd name="T53" fmla="*/ 237 h 274"/>
                <a:gd name="T54" fmla="*/ 238 w 250"/>
                <a:gd name="T55" fmla="*/ 251 h 274"/>
                <a:gd name="T56" fmla="*/ 227 w 250"/>
                <a:gd name="T57" fmla="*/ 252 h 274"/>
                <a:gd name="T58" fmla="*/ 181 w 250"/>
                <a:gd name="T59" fmla="*/ 261 h 274"/>
                <a:gd name="T60" fmla="*/ 140 w 250"/>
                <a:gd name="T61" fmla="*/ 271 h 274"/>
                <a:gd name="T62" fmla="*/ 109 w 250"/>
                <a:gd name="T63" fmla="*/ 274 h 274"/>
                <a:gd name="T64" fmla="*/ 92 w 250"/>
                <a:gd name="T65" fmla="*/ 264 h 274"/>
                <a:gd name="T66" fmla="*/ 78 w 250"/>
                <a:gd name="T67" fmla="*/ 252 h 274"/>
                <a:gd name="T68" fmla="*/ 68 w 250"/>
                <a:gd name="T69" fmla="*/ 223 h 274"/>
                <a:gd name="T70" fmla="*/ 68 w 250"/>
                <a:gd name="T71" fmla="*/ 200 h 274"/>
                <a:gd name="T72" fmla="*/ 67 w 250"/>
                <a:gd name="T73" fmla="*/ 180 h 274"/>
                <a:gd name="T74" fmla="*/ 54 w 250"/>
                <a:gd name="T75" fmla="*/ 169 h 274"/>
                <a:gd name="T76" fmla="*/ 54 w 250"/>
                <a:gd name="T77" fmla="*/ 160 h 274"/>
                <a:gd name="T78" fmla="*/ 54 w 250"/>
                <a:gd name="T79" fmla="*/ 154 h 274"/>
                <a:gd name="T80" fmla="*/ 42 w 250"/>
                <a:gd name="T81" fmla="*/ 144 h 274"/>
                <a:gd name="T82" fmla="*/ 24 w 250"/>
                <a:gd name="T83" fmla="*/ 130 h 274"/>
                <a:gd name="T84" fmla="*/ 14 w 250"/>
                <a:gd name="T85" fmla="*/ 128 h 274"/>
                <a:gd name="T86" fmla="*/ 6 w 250"/>
                <a:gd name="T87" fmla="*/ 127 h 274"/>
                <a:gd name="T88" fmla="*/ 2 w 250"/>
                <a:gd name="T89" fmla="*/ 101 h 274"/>
                <a:gd name="T90" fmla="*/ 0 w 250"/>
                <a:gd name="T91" fmla="*/ 86 h 274"/>
                <a:gd name="T92" fmla="*/ 3 w 250"/>
                <a:gd name="T93" fmla="*/ 82 h 274"/>
                <a:gd name="T94" fmla="*/ 8 w 250"/>
                <a:gd name="T95" fmla="*/ 78 h 274"/>
                <a:gd name="T96" fmla="*/ 14 w 250"/>
                <a:gd name="T97" fmla="*/ 72 h 274"/>
                <a:gd name="T98" fmla="*/ 14 w 250"/>
                <a:gd name="T99" fmla="*/ 7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274">
                  <a:moveTo>
                    <a:pt x="14" y="72"/>
                  </a:moveTo>
                  <a:lnTo>
                    <a:pt x="23" y="41"/>
                  </a:lnTo>
                  <a:lnTo>
                    <a:pt x="26" y="10"/>
                  </a:lnTo>
                  <a:lnTo>
                    <a:pt x="38" y="3"/>
                  </a:lnTo>
                  <a:lnTo>
                    <a:pt x="61" y="0"/>
                  </a:lnTo>
                  <a:lnTo>
                    <a:pt x="85" y="3"/>
                  </a:lnTo>
                  <a:lnTo>
                    <a:pt x="94" y="26"/>
                  </a:lnTo>
                  <a:lnTo>
                    <a:pt x="94" y="49"/>
                  </a:lnTo>
                  <a:lnTo>
                    <a:pt x="104" y="61"/>
                  </a:lnTo>
                  <a:lnTo>
                    <a:pt x="112" y="72"/>
                  </a:lnTo>
                  <a:lnTo>
                    <a:pt x="114" y="101"/>
                  </a:lnTo>
                  <a:lnTo>
                    <a:pt x="120" y="107"/>
                  </a:lnTo>
                  <a:lnTo>
                    <a:pt x="127" y="107"/>
                  </a:lnTo>
                  <a:lnTo>
                    <a:pt x="144" y="97"/>
                  </a:lnTo>
                  <a:lnTo>
                    <a:pt x="147" y="59"/>
                  </a:lnTo>
                  <a:lnTo>
                    <a:pt x="163" y="50"/>
                  </a:lnTo>
                  <a:lnTo>
                    <a:pt x="169" y="72"/>
                  </a:lnTo>
                  <a:lnTo>
                    <a:pt x="169" y="85"/>
                  </a:lnTo>
                  <a:lnTo>
                    <a:pt x="182" y="90"/>
                  </a:lnTo>
                  <a:lnTo>
                    <a:pt x="196" y="102"/>
                  </a:lnTo>
                  <a:lnTo>
                    <a:pt x="186" y="120"/>
                  </a:lnTo>
                  <a:lnTo>
                    <a:pt x="173" y="130"/>
                  </a:lnTo>
                  <a:lnTo>
                    <a:pt x="171" y="141"/>
                  </a:lnTo>
                  <a:lnTo>
                    <a:pt x="183" y="154"/>
                  </a:lnTo>
                  <a:lnTo>
                    <a:pt x="201" y="180"/>
                  </a:lnTo>
                  <a:lnTo>
                    <a:pt x="237" y="211"/>
                  </a:lnTo>
                  <a:lnTo>
                    <a:pt x="250" y="237"/>
                  </a:lnTo>
                  <a:lnTo>
                    <a:pt x="238" y="251"/>
                  </a:lnTo>
                  <a:lnTo>
                    <a:pt x="227" y="252"/>
                  </a:lnTo>
                  <a:lnTo>
                    <a:pt x="181" y="261"/>
                  </a:lnTo>
                  <a:lnTo>
                    <a:pt x="140" y="271"/>
                  </a:lnTo>
                  <a:lnTo>
                    <a:pt x="109" y="274"/>
                  </a:lnTo>
                  <a:lnTo>
                    <a:pt x="92" y="264"/>
                  </a:lnTo>
                  <a:lnTo>
                    <a:pt x="78" y="252"/>
                  </a:lnTo>
                  <a:lnTo>
                    <a:pt x="68" y="223"/>
                  </a:lnTo>
                  <a:lnTo>
                    <a:pt x="68" y="200"/>
                  </a:lnTo>
                  <a:lnTo>
                    <a:pt x="67" y="180"/>
                  </a:lnTo>
                  <a:lnTo>
                    <a:pt x="54" y="169"/>
                  </a:lnTo>
                  <a:lnTo>
                    <a:pt x="54" y="160"/>
                  </a:lnTo>
                  <a:lnTo>
                    <a:pt x="54" y="154"/>
                  </a:lnTo>
                  <a:lnTo>
                    <a:pt x="42" y="144"/>
                  </a:lnTo>
                  <a:lnTo>
                    <a:pt x="24" y="130"/>
                  </a:lnTo>
                  <a:lnTo>
                    <a:pt x="14" y="128"/>
                  </a:lnTo>
                  <a:lnTo>
                    <a:pt x="6" y="127"/>
                  </a:lnTo>
                  <a:lnTo>
                    <a:pt x="2" y="101"/>
                  </a:lnTo>
                  <a:lnTo>
                    <a:pt x="0" y="86"/>
                  </a:lnTo>
                  <a:lnTo>
                    <a:pt x="3" y="82"/>
                  </a:lnTo>
                  <a:lnTo>
                    <a:pt x="8" y="78"/>
                  </a:lnTo>
                  <a:lnTo>
                    <a:pt x="14" y="72"/>
                  </a:lnTo>
                  <a:lnTo>
                    <a:pt x="1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67" name="Freeform 39">
              <a:extLst>
                <a:ext uri="{FF2B5EF4-FFF2-40B4-BE49-F238E27FC236}">
                  <a16:creationId xmlns:a16="http://schemas.microsoft.com/office/drawing/2014/main" id="{0E8E6B68-1CB1-6627-1FBF-EB0FA4F4F310}"/>
                </a:ext>
              </a:extLst>
            </p:cNvPr>
            <p:cNvSpPr>
              <a:spLocks/>
            </p:cNvSpPr>
            <p:nvPr/>
          </p:nvSpPr>
          <p:spPr bwMode="auto">
            <a:xfrm>
              <a:off x="3470" y="1428"/>
              <a:ext cx="125" cy="137"/>
            </a:xfrm>
            <a:custGeom>
              <a:avLst/>
              <a:gdLst>
                <a:gd name="T0" fmla="*/ 14 w 250"/>
                <a:gd name="T1" fmla="*/ 72 h 274"/>
                <a:gd name="T2" fmla="*/ 23 w 250"/>
                <a:gd name="T3" fmla="*/ 41 h 274"/>
                <a:gd name="T4" fmla="*/ 26 w 250"/>
                <a:gd name="T5" fmla="*/ 10 h 274"/>
                <a:gd name="T6" fmla="*/ 38 w 250"/>
                <a:gd name="T7" fmla="*/ 3 h 274"/>
                <a:gd name="T8" fmla="*/ 61 w 250"/>
                <a:gd name="T9" fmla="*/ 0 h 274"/>
                <a:gd name="T10" fmla="*/ 85 w 250"/>
                <a:gd name="T11" fmla="*/ 3 h 274"/>
                <a:gd name="T12" fmla="*/ 94 w 250"/>
                <a:gd name="T13" fmla="*/ 26 h 274"/>
                <a:gd name="T14" fmla="*/ 94 w 250"/>
                <a:gd name="T15" fmla="*/ 49 h 274"/>
                <a:gd name="T16" fmla="*/ 104 w 250"/>
                <a:gd name="T17" fmla="*/ 61 h 274"/>
                <a:gd name="T18" fmla="*/ 112 w 250"/>
                <a:gd name="T19" fmla="*/ 72 h 274"/>
                <a:gd name="T20" fmla="*/ 114 w 250"/>
                <a:gd name="T21" fmla="*/ 101 h 274"/>
                <a:gd name="T22" fmla="*/ 120 w 250"/>
                <a:gd name="T23" fmla="*/ 107 h 274"/>
                <a:gd name="T24" fmla="*/ 127 w 250"/>
                <a:gd name="T25" fmla="*/ 107 h 274"/>
                <a:gd name="T26" fmla="*/ 144 w 250"/>
                <a:gd name="T27" fmla="*/ 97 h 274"/>
                <a:gd name="T28" fmla="*/ 147 w 250"/>
                <a:gd name="T29" fmla="*/ 59 h 274"/>
                <a:gd name="T30" fmla="*/ 163 w 250"/>
                <a:gd name="T31" fmla="*/ 50 h 274"/>
                <a:gd name="T32" fmla="*/ 169 w 250"/>
                <a:gd name="T33" fmla="*/ 72 h 274"/>
                <a:gd name="T34" fmla="*/ 169 w 250"/>
                <a:gd name="T35" fmla="*/ 85 h 274"/>
                <a:gd name="T36" fmla="*/ 182 w 250"/>
                <a:gd name="T37" fmla="*/ 90 h 274"/>
                <a:gd name="T38" fmla="*/ 196 w 250"/>
                <a:gd name="T39" fmla="*/ 102 h 274"/>
                <a:gd name="T40" fmla="*/ 186 w 250"/>
                <a:gd name="T41" fmla="*/ 120 h 274"/>
                <a:gd name="T42" fmla="*/ 173 w 250"/>
                <a:gd name="T43" fmla="*/ 130 h 274"/>
                <a:gd name="T44" fmla="*/ 171 w 250"/>
                <a:gd name="T45" fmla="*/ 141 h 274"/>
                <a:gd name="T46" fmla="*/ 183 w 250"/>
                <a:gd name="T47" fmla="*/ 154 h 274"/>
                <a:gd name="T48" fmla="*/ 201 w 250"/>
                <a:gd name="T49" fmla="*/ 180 h 274"/>
                <a:gd name="T50" fmla="*/ 237 w 250"/>
                <a:gd name="T51" fmla="*/ 211 h 274"/>
                <a:gd name="T52" fmla="*/ 250 w 250"/>
                <a:gd name="T53" fmla="*/ 237 h 274"/>
                <a:gd name="T54" fmla="*/ 238 w 250"/>
                <a:gd name="T55" fmla="*/ 251 h 274"/>
                <a:gd name="T56" fmla="*/ 227 w 250"/>
                <a:gd name="T57" fmla="*/ 252 h 274"/>
                <a:gd name="T58" fmla="*/ 181 w 250"/>
                <a:gd name="T59" fmla="*/ 261 h 274"/>
                <a:gd name="T60" fmla="*/ 140 w 250"/>
                <a:gd name="T61" fmla="*/ 271 h 274"/>
                <a:gd name="T62" fmla="*/ 109 w 250"/>
                <a:gd name="T63" fmla="*/ 274 h 274"/>
                <a:gd name="T64" fmla="*/ 92 w 250"/>
                <a:gd name="T65" fmla="*/ 264 h 274"/>
                <a:gd name="T66" fmla="*/ 78 w 250"/>
                <a:gd name="T67" fmla="*/ 252 h 274"/>
                <a:gd name="T68" fmla="*/ 68 w 250"/>
                <a:gd name="T69" fmla="*/ 223 h 274"/>
                <a:gd name="T70" fmla="*/ 68 w 250"/>
                <a:gd name="T71" fmla="*/ 200 h 274"/>
                <a:gd name="T72" fmla="*/ 67 w 250"/>
                <a:gd name="T73" fmla="*/ 180 h 274"/>
                <a:gd name="T74" fmla="*/ 54 w 250"/>
                <a:gd name="T75" fmla="*/ 169 h 274"/>
                <a:gd name="T76" fmla="*/ 54 w 250"/>
                <a:gd name="T77" fmla="*/ 160 h 274"/>
                <a:gd name="T78" fmla="*/ 54 w 250"/>
                <a:gd name="T79" fmla="*/ 154 h 274"/>
                <a:gd name="T80" fmla="*/ 42 w 250"/>
                <a:gd name="T81" fmla="*/ 144 h 274"/>
                <a:gd name="T82" fmla="*/ 24 w 250"/>
                <a:gd name="T83" fmla="*/ 130 h 274"/>
                <a:gd name="T84" fmla="*/ 14 w 250"/>
                <a:gd name="T85" fmla="*/ 128 h 274"/>
                <a:gd name="T86" fmla="*/ 6 w 250"/>
                <a:gd name="T87" fmla="*/ 127 h 274"/>
                <a:gd name="T88" fmla="*/ 2 w 250"/>
                <a:gd name="T89" fmla="*/ 101 h 274"/>
                <a:gd name="T90" fmla="*/ 0 w 250"/>
                <a:gd name="T91" fmla="*/ 86 h 274"/>
                <a:gd name="T92" fmla="*/ 3 w 250"/>
                <a:gd name="T93" fmla="*/ 82 h 274"/>
                <a:gd name="T94" fmla="*/ 8 w 250"/>
                <a:gd name="T95" fmla="*/ 78 h 274"/>
                <a:gd name="T96" fmla="*/ 14 w 250"/>
                <a:gd name="T97" fmla="*/ 72 h 274"/>
                <a:gd name="T98" fmla="*/ 14 w 250"/>
                <a:gd name="T99" fmla="*/ 7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274">
                  <a:moveTo>
                    <a:pt x="14" y="72"/>
                  </a:moveTo>
                  <a:lnTo>
                    <a:pt x="23" y="41"/>
                  </a:lnTo>
                  <a:lnTo>
                    <a:pt x="26" y="10"/>
                  </a:lnTo>
                  <a:lnTo>
                    <a:pt x="38" y="3"/>
                  </a:lnTo>
                  <a:lnTo>
                    <a:pt x="61" y="0"/>
                  </a:lnTo>
                  <a:lnTo>
                    <a:pt x="85" y="3"/>
                  </a:lnTo>
                  <a:lnTo>
                    <a:pt x="94" y="26"/>
                  </a:lnTo>
                  <a:lnTo>
                    <a:pt x="94" y="49"/>
                  </a:lnTo>
                  <a:lnTo>
                    <a:pt x="104" y="61"/>
                  </a:lnTo>
                  <a:lnTo>
                    <a:pt x="112" y="72"/>
                  </a:lnTo>
                  <a:lnTo>
                    <a:pt x="114" y="101"/>
                  </a:lnTo>
                  <a:lnTo>
                    <a:pt x="120" y="107"/>
                  </a:lnTo>
                  <a:lnTo>
                    <a:pt x="127" y="107"/>
                  </a:lnTo>
                  <a:lnTo>
                    <a:pt x="144" y="97"/>
                  </a:lnTo>
                  <a:lnTo>
                    <a:pt x="147" y="59"/>
                  </a:lnTo>
                  <a:lnTo>
                    <a:pt x="163" y="50"/>
                  </a:lnTo>
                  <a:lnTo>
                    <a:pt x="169" y="72"/>
                  </a:lnTo>
                  <a:lnTo>
                    <a:pt x="169" y="85"/>
                  </a:lnTo>
                  <a:lnTo>
                    <a:pt x="182" y="90"/>
                  </a:lnTo>
                  <a:lnTo>
                    <a:pt x="196" y="102"/>
                  </a:lnTo>
                  <a:lnTo>
                    <a:pt x="186" y="120"/>
                  </a:lnTo>
                  <a:lnTo>
                    <a:pt x="173" y="130"/>
                  </a:lnTo>
                  <a:lnTo>
                    <a:pt x="171" y="141"/>
                  </a:lnTo>
                  <a:lnTo>
                    <a:pt x="183" y="154"/>
                  </a:lnTo>
                  <a:lnTo>
                    <a:pt x="201" y="180"/>
                  </a:lnTo>
                  <a:lnTo>
                    <a:pt x="237" y="211"/>
                  </a:lnTo>
                  <a:lnTo>
                    <a:pt x="250" y="237"/>
                  </a:lnTo>
                  <a:lnTo>
                    <a:pt x="238" y="251"/>
                  </a:lnTo>
                  <a:lnTo>
                    <a:pt x="227" y="252"/>
                  </a:lnTo>
                  <a:lnTo>
                    <a:pt x="181" y="261"/>
                  </a:lnTo>
                  <a:lnTo>
                    <a:pt x="140" y="271"/>
                  </a:lnTo>
                  <a:lnTo>
                    <a:pt x="109" y="274"/>
                  </a:lnTo>
                  <a:lnTo>
                    <a:pt x="92" y="264"/>
                  </a:lnTo>
                  <a:lnTo>
                    <a:pt x="78" y="252"/>
                  </a:lnTo>
                  <a:lnTo>
                    <a:pt x="68" y="223"/>
                  </a:lnTo>
                  <a:lnTo>
                    <a:pt x="68" y="200"/>
                  </a:lnTo>
                  <a:lnTo>
                    <a:pt x="67" y="180"/>
                  </a:lnTo>
                  <a:lnTo>
                    <a:pt x="54" y="169"/>
                  </a:lnTo>
                  <a:lnTo>
                    <a:pt x="54" y="160"/>
                  </a:lnTo>
                  <a:lnTo>
                    <a:pt x="54" y="154"/>
                  </a:lnTo>
                  <a:lnTo>
                    <a:pt x="42" y="144"/>
                  </a:lnTo>
                  <a:lnTo>
                    <a:pt x="24" y="130"/>
                  </a:lnTo>
                  <a:lnTo>
                    <a:pt x="14" y="128"/>
                  </a:lnTo>
                  <a:lnTo>
                    <a:pt x="6" y="127"/>
                  </a:lnTo>
                  <a:lnTo>
                    <a:pt x="2" y="101"/>
                  </a:lnTo>
                  <a:lnTo>
                    <a:pt x="0" y="86"/>
                  </a:lnTo>
                  <a:lnTo>
                    <a:pt x="3" y="82"/>
                  </a:lnTo>
                  <a:lnTo>
                    <a:pt x="8" y="78"/>
                  </a:lnTo>
                  <a:lnTo>
                    <a:pt x="14" y="72"/>
                  </a:lnTo>
                  <a:lnTo>
                    <a:pt x="14" y="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68" name="Freeform 40">
              <a:extLst>
                <a:ext uri="{FF2B5EF4-FFF2-40B4-BE49-F238E27FC236}">
                  <a16:creationId xmlns:a16="http://schemas.microsoft.com/office/drawing/2014/main" id="{5F4DE1CB-589B-650E-0D9B-C21F398EEE56}"/>
                </a:ext>
              </a:extLst>
            </p:cNvPr>
            <p:cNvSpPr>
              <a:spLocks/>
            </p:cNvSpPr>
            <p:nvPr/>
          </p:nvSpPr>
          <p:spPr bwMode="auto">
            <a:xfrm>
              <a:off x="3120" y="2017"/>
              <a:ext cx="684" cy="840"/>
            </a:xfrm>
            <a:custGeom>
              <a:avLst/>
              <a:gdLst>
                <a:gd name="T0" fmla="*/ 22 w 1367"/>
                <a:gd name="T1" fmla="*/ 1085 h 1680"/>
                <a:gd name="T2" fmla="*/ 47 w 1367"/>
                <a:gd name="T3" fmla="*/ 1062 h 1680"/>
                <a:gd name="T4" fmla="*/ 64 w 1367"/>
                <a:gd name="T5" fmla="*/ 1059 h 1680"/>
                <a:gd name="T6" fmla="*/ 65 w 1367"/>
                <a:gd name="T7" fmla="*/ 1044 h 1680"/>
                <a:gd name="T8" fmla="*/ 56 w 1367"/>
                <a:gd name="T9" fmla="*/ 1025 h 1680"/>
                <a:gd name="T10" fmla="*/ 31 w 1367"/>
                <a:gd name="T11" fmla="*/ 1010 h 1680"/>
                <a:gd name="T12" fmla="*/ 31 w 1367"/>
                <a:gd name="T13" fmla="*/ 998 h 1680"/>
                <a:gd name="T14" fmla="*/ 43 w 1367"/>
                <a:gd name="T15" fmla="*/ 984 h 1680"/>
                <a:gd name="T16" fmla="*/ 56 w 1367"/>
                <a:gd name="T17" fmla="*/ 968 h 1680"/>
                <a:gd name="T18" fmla="*/ 73 w 1367"/>
                <a:gd name="T19" fmla="*/ 909 h 1680"/>
                <a:gd name="T20" fmla="*/ 79 w 1367"/>
                <a:gd name="T21" fmla="*/ 861 h 1680"/>
                <a:gd name="T22" fmla="*/ 95 w 1367"/>
                <a:gd name="T23" fmla="*/ 804 h 1680"/>
                <a:gd name="T24" fmla="*/ 126 w 1367"/>
                <a:gd name="T25" fmla="*/ 749 h 1680"/>
                <a:gd name="T26" fmla="*/ 169 w 1367"/>
                <a:gd name="T27" fmla="*/ 741 h 1680"/>
                <a:gd name="T28" fmla="*/ 206 w 1367"/>
                <a:gd name="T29" fmla="*/ 719 h 1680"/>
                <a:gd name="T30" fmla="*/ 206 w 1367"/>
                <a:gd name="T31" fmla="*/ 704 h 1680"/>
                <a:gd name="T32" fmla="*/ 183 w 1367"/>
                <a:gd name="T33" fmla="*/ 670 h 1680"/>
                <a:gd name="T34" fmla="*/ 156 w 1367"/>
                <a:gd name="T35" fmla="*/ 623 h 1680"/>
                <a:gd name="T36" fmla="*/ 148 w 1367"/>
                <a:gd name="T37" fmla="*/ 537 h 1680"/>
                <a:gd name="T38" fmla="*/ 137 w 1367"/>
                <a:gd name="T39" fmla="*/ 514 h 1680"/>
                <a:gd name="T40" fmla="*/ 137 w 1367"/>
                <a:gd name="T41" fmla="*/ 497 h 1680"/>
                <a:gd name="T42" fmla="*/ 163 w 1367"/>
                <a:gd name="T43" fmla="*/ 407 h 1680"/>
                <a:gd name="T44" fmla="*/ 171 w 1367"/>
                <a:gd name="T45" fmla="*/ 347 h 1680"/>
                <a:gd name="T46" fmla="*/ 160 w 1367"/>
                <a:gd name="T47" fmla="*/ 271 h 1680"/>
                <a:gd name="T48" fmla="*/ 164 w 1367"/>
                <a:gd name="T49" fmla="*/ 244 h 1680"/>
                <a:gd name="T50" fmla="*/ 176 w 1367"/>
                <a:gd name="T51" fmla="*/ 232 h 1680"/>
                <a:gd name="T52" fmla="*/ 190 w 1367"/>
                <a:gd name="T53" fmla="*/ 225 h 1680"/>
                <a:gd name="T54" fmla="*/ 212 w 1367"/>
                <a:gd name="T55" fmla="*/ 235 h 1680"/>
                <a:gd name="T56" fmla="*/ 223 w 1367"/>
                <a:gd name="T57" fmla="*/ 255 h 1680"/>
                <a:gd name="T58" fmla="*/ 229 w 1367"/>
                <a:gd name="T59" fmla="*/ 264 h 1680"/>
                <a:gd name="T60" fmla="*/ 261 w 1367"/>
                <a:gd name="T61" fmla="*/ 263 h 1680"/>
                <a:gd name="T62" fmla="*/ 286 w 1367"/>
                <a:gd name="T63" fmla="*/ 250 h 1680"/>
                <a:gd name="T64" fmla="*/ 296 w 1367"/>
                <a:gd name="T65" fmla="*/ 227 h 1680"/>
                <a:gd name="T66" fmla="*/ 577 w 1367"/>
                <a:gd name="T67" fmla="*/ 47 h 1680"/>
                <a:gd name="T68" fmla="*/ 908 w 1367"/>
                <a:gd name="T69" fmla="*/ 98 h 1680"/>
                <a:gd name="T70" fmla="*/ 1240 w 1367"/>
                <a:gd name="T71" fmla="*/ 150 h 1680"/>
                <a:gd name="T72" fmla="*/ 1164 w 1367"/>
                <a:gd name="T73" fmla="*/ 1680 h 1680"/>
                <a:gd name="T74" fmla="*/ 1 w 1367"/>
                <a:gd name="T75" fmla="*/ 1108 h 1680"/>
                <a:gd name="T76" fmla="*/ 0 w 1367"/>
                <a:gd name="T77" fmla="*/ 109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7" h="1680">
                  <a:moveTo>
                    <a:pt x="0" y="1094"/>
                  </a:moveTo>
                  <a:lnTo>
                    <a:pt x="22" y="1085"/>
                  </a:lnTo>
                  <a:lnTo>
                    <a:pt x="32" y="1078"/>
                  </a:lnTo>
                  <a:lnTo>
                    <a:pt x="47" y="1062"/>
                  </a:lnTo>
                  <a:lnTo>
                    <a:pt x="57" y="1059"/>
                  </a:lnTo>
                  <a:lnTo>
                    <a:pt x="64" y="1059"/>
                  </a:lnTo>
                  <a:lnTo>
                    <a:pt x="68" y="1046"/>
                  </a:lnTo>
                  <a:lnTo>
                    <a:pt x="65" y="1044"/>
                  </a:lnTo>
                  <a:lnTo>
                    <a:pt x="65" y="1038"/>
                  </a:lnTo>
                  <a:lnTo>
                    <a:pt x="56" y="1025"/>
                  </a:lnTo>
                  <a:lnTo>
                    <a:pt x="43" y="1017"/>
                  </a:lnTo>
                  <a:lnTo>
                    <a:pt x="31" y="1010"/>
                  </a:lnTo>
                  <a:lnTo>
                    <a:pt x="31" y="1008"/>
                  </a:lnTo>
                  <a:lnTo>
                    <a:pt x="31" y="998"/>
                  </a:lnTo>
                  <a:lnTo>
                    <a:pt x="31" y="993"/>
                  </a:lnTo>
                  <a:lnTo>
                    <a:pt x="43" y="984"/>
                  </a:lnTo>
                  <a:lnTo>
                    <a:pt x="51" y="979"/>
                  </a:lnTo>
                  <a:lnTo>
                    <a:pt x="56" y="968"/>
                  </a:lnTo>
                  <a:lnTo>
                    <a:pt x="68" y="954"/>
                  </a:lnTo>
                  <a:lnTo>
                    <a:pt x="73" y="909"/>
                  </a:lnTo>
                  <a:lnTo>
                    <a:pt x="77" y="894"/>
                  </a:lnTo>
                  <a:lnTo>
                    <a:pt x="79" y="861"/>
                  </a:lnTo>
                  <a:lnTo>
                    <a:pt x="91" y="825"/>
                  </a:lnTo>
                  <a:lnTo>
                    <a:pt x="95" y="804"/>
                  </a:lnTo>
                  <a:lnTo>
                    <a:pt x="119" y="765"/>
                  </a:lnTo>
                  <a:lnTo>
                    <a:pt x="126" y="749"/>
                  </a:lnTo>
                  <a:lnTo>
                    <a:pt x="149" y="744"/>
                  </a:lnTo>
                  <a:lnTo>
                    <a:pt x="169" y="741"/>
                  </a:lnTo>
                  <a:lnTo>
                    <a:pt x="189" y="729"/>
                  </a:lnTo>
                  <a:lnTo>
                    <a:pt x="206" y="719"/>
                  </a:lnTo>
                  <a:lnTo>
                    <a:pt x="209" y="715"/>
                  </a:lnTo>
                  <a:lnTo>
                    <a:pt x="206" y="704"/>
                  </a:lnTo>
                  <a:lnTo>
                    <a:pt x="194" y="684"/>
                  </a:lnTo>
                  <a:lnTo>
                    <a:pt x="183" y="670"/>
                  </a:lnTo>
                  <a:lnTo>
                    <a:pt x="166" y="641"/>
                  </a:lnTo>
                  <a:lnTo>
                    <a:pt x="156" y="623"/>
                  </a:lnTo>
                  <a:lnTo>
                    <a:pt x="149" y="603"/>
                  </a:lnTo>
                  <a:lnTo>
                    <a:pt x="148" y="537"/>
                  </a:lnTo>
                  <a:lnTo>
                    <a:pt x="144" y="521"/>
                  </a:lnTo>
                  <a:lnTo>
                    <a:pt x="137" y="514"/>
                  </a:lnTo>
                  <a:lnTo>
                    <a:pt x="134" y="508"/>
                  </a:lnTo>
                  <a:lnTo>
                    <a:pt x="137" y="497"/>
                  </a:lnTo>
                  <a:lnTo>
                    <a:pt x="148" y="446"/>
                  </a:lnTo>
                  <a:lnTo>
                    <a:pt x="163" y="407"/>
                  </a:lnTo>
                  <a:lnTo>
                    <a:pt x="171" y="368"/>
                  </a:lnTo>
                  <a:lnTo>
                    <a:pt x="171" y="347"/>
                  </a:lnTo>
                  <a:lnTo>
                    <a:pt x="166" y="278"/>
                  </a:lnTo>
                  <a:lnTo>
                    <a:pt x="160" y="271"/>
                  </a:lnTo>
                  <a:lnTo>
                    <a:pt x="159" y="260"/>
                  </a:lnTo>
                  <a:lnTo>
                    <a:pt x="164" y="244"/>
                  </a:lnTo>
                  <a:lnTo>
                    <a:pt x="169" y="240"/>
                  </a:lnTo>
                  <a:lnTo>
                    <a:pt x="176" y="232"/>
                  </a:lnTo>
                  <a:lnTo>
                    <a:pt x="185" y="226"/>
                  </a:lnTo>
                  <a:lnTo>
                    <a:pt x="190" y="225"/>
                  </a:lnTo>
                  <a:lnTo>
                    <a:pt x="200" y="225"/>
                  </a:lnTo>
                  <a:lnTo>
                    <a:pt x="212" y="235"/>
                  </a:lnTo>
                  <a:lnTo>
                    <a:pt x="216" y="243"/>
                  </a:lnTo>
                  <a:lnTo>
                    <a:pt x="223" y="255"/>
                  </a:lnTo>
                  <a:lnTo>
                    <a:pt x="223" y="259"/>
                  </a:lnTo>
                  <a:lnTo>
                    <a:pt x="229" y="264"/>
                  </a:lnTo>
                  <a:lnTo>
                    <a:pt x="240" y="268"/>
                  </a:lnTo>
                  <a:lnTo>
                    <a:pt x="261" y="263"/>
                  </a:lnTo>
                  <a:lnTo>
                    <a:pt x="277" y="263"/>
                  </a:lnTo>
                  <a:lnTo>
                    <a:pt x="286" y="250"/>
                  </a:lnTo>
                  <a:lnTo>
                    <a:pt x="291" y="249"/>
                  </a:lnTo>
                  <a:lnTo>
                    <a:pt x="296" y="227"/>
                  </a:lnTo>
                  <a:lnTo>
                    <a:pt x="339" y="0"/>
                  </a:lnTo>
                  <a:lnTo>
                    <a:pt x="577" y="47"/>
                  </a:lnTo>
                  <a:lnTo>
                    <a:pt x="744" y="70"/>
                  </a:lnTo>
                  <a:lnTo>
                    <a:pt x="908" y="98"/>
                  </a:lnTo>
                  <a:lnTo>
                    <a:pt x="1074" y="127"/>
                  </a:lnTo>
                  <a:lnTo>
                    <a:pt x="1240" y="150"/>
                  </a:lnTo>
                  <a:lnTo>
                    <a:pt x="1367" y="168"/>
                  </a:lnTo>
                  <a:lnTo>
                    <a:pt x="1164" y="1680"/>
                  </a:lnTo>
                  <a:lnTo>
                    <a:pt x="724" y="1609"/>
                  </a:lnTo>
                  <a:lnTo>
                    <a:pt x="1" y="1108"/>
                  </a:lnTo>
                  <a:lnTo>
                    <a:pt x="0" y="1094"/>
                  </a:lnTo>
                  <a:lnTo>
                    <a:pt x="0" y="10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69" name="Freeform 41">
              <a:extLst>
                <a:ext uri="{FF2B5EF4-FFF2-40B4-BE49-F238E27FC236}">
                  <a16:creationId xmlns:a16="http://schemas.microsoft.com/office/drawing/2014/main" id="{F5E138EB-6D96-8420-D861-C4B66296491C}"/>
                </a:ext>
              </a:extLst>
            </p:cNvPr>
            <p:cNvSpPr>
              <a:spLocks/>
            </p:cNvSpPr>
            <p:nvPr/>
          </p:nvSpPr>
          <p:spPr bwMode="auto">
            <a:xfrm>
              <a:off x="3120" y="2017"/>
              <a:ext cx="684" cy="840"/>
            </a:xfrm>
            <a:custGeom>
              <a:avLst/>
              <a:gdLst>
                <a:gd name="T0" fmla="*/ 22 w 1367"/>
                <a:gd name="T1" fmla="*/ 1085 h 1680"/>
                <a:gd name="T2" fmla="*/ 47 w 1367"/>
                <a:gd name="T3" fmla="*/ 1062 h 1680"/>
                <a:gd name="T4" fmla="*/ 64 w 1367"/>
                <a:gd name="T5" fmla="*/ 1059 h 1680"/>
                <a:gd name="T6" fmla="*/ 65 w 1367"/>
                <a:gd name="T7" fmla="*/ 1044 h 1680"/>
                <a:gd name="T8" fmla="*/ 56 w 1367"/>
                <a:gd name="T9" fmla="*/ 1025 h 1680"/>
                <a:gd name="T10" fmla="*/ 31 w 1367"/>
                <a:gd name="T11" fmla="*/ 1010 h 1680"/>
                <a:gd name="T12" fmla="*/ 31 w 1367"/>
                <a:gd name="T13" fmla="*/ 998 h 1680"/>
                <a:gd name="T14" fmla="*/ 43 w 1367"/>
                <a:gd name="T15" fmla="*/ 984 h 1680"/>
                <a:gd name="T16" fmla="*/ 56 w 1367"/>
                <a:gd name="T17" fmla="*/ 968 h 1680"/>
                <a:gd name="T18" fmla="*/ 73 w 1367"/>
                <a:gd name="T19" fmla="*/ 909 h 1680"/>
                <a:gd name="T20" fmla="*/ 79 w 1367"/>
                <a:gd name="T21" fmla="*/ 861 h 1680"/>
                <a:gd name="T22" fmla="*/ 95 w 1367"/>
                <a:gd name="T23" fmla="*/ 804 h 1680"/>
                <a:gd name="T24" fmla="*/ 126 w 1367"/>
                <a:gd name="T25" fmla="*/ 749 h 1680"/>
                <a:gd name="T26" fmla="*/ 169 w 1367"/>
                <a:gd name="T27" fmla="*/ 741 h 1680"/>
                <a:gd name="T28" fmla="*/ 206 w 1367"/>
                <a:gd name="T29" fmla="*/ 719 h 1680"/>
                <a:gd name="T30" fmla="*/ 206 w 1367"/>
                <a:gd name="T31" fmla="*/ 704 h 1680"/>
                <a:gd name="T32" fmla="*/ 183 w 1367"/>
                <a:gd name="T33" fmla="*/ 670 h 1680"/>
                <a:gd name="T34" fmla="*/ 156 w 1367"/>
                <a:gd name="T35" fmla="*/ 623 h 1680"/>
                <a:gd name="T36" fmla="*/ 148 w 1367"/>
                <a:gd name="T37" fmla="*/ 537 h 1680"/>
                <a:gd name="T38" fmla="*/ 137 w 1367"/>
                <a:gd name="T39" fmla="*/ 514 h 1680"/>
                <a:gd name="T40" fmla="*/ 137 w 1367"/>
                <a:gd name="T41" fmla="*/ 497 h 1680"/>
                <a:gd name="T42" fmla="*/ 163 w 1367"/>
                <a:gd name="T43" fmla="*/ 407 h 1680"/>
                <a:gd name="T44" fmla="*/ 171 w 1367"/>
                <a:gd name="T45" fmla="*/ 347 h 1680"/>
                <a:gd name="T46" fmla="*/ 160 w 1367"/>
                <a:gd name="T47" fmla="*/ 271 h 1680"/>
                <a:gd name="T48" fmla="*/ 164 w 1367"/>
                <a:gd name="T49" fmla="*/ 244 h 1680"/>
                <a:gd name="T50" fmla="*/ 176 w 1367"/>
                <a:gd name="T51" fmla="*/ 232 h 1680"/>
                <a:gd name="T52" fmla="*/ 190 w 1367"/>
                <a:gd name="T53" fmla="*/ 225 h 1680"/>
                <a:gd name="T54" fmla="*/ 212 w 1367"/>
                <a:gd name="T55" fmla="*/ 235 h 1680"/>
                <a:gd name="T56" fmla="*/ 223 w 1367"/>
                <a:gd name="T57" fmla="*/ 255 h 1680"/>
                <a:gd name="T58" fmla="*/ 229 w 1367"/>
                <a:gd name="T59" fmla="*/ 264 h 1680"/>
                <a:gd name="T60" fmla="*/ 261 w 1367"/>
                <a:gd name="T61" fmla="*/ 263 h 1680"/>
                <a:gd name="T62" fmla="*/ 286 w 1367"/>
                <a:gd name="T63" fmla="*/ 250 h 1680"/>
                <a:gd name="T64" fmla="*/ 296 w 1367"/>
                <a:gd name="T65" fmla="*/ 227 h 1680"/>
                <a:gd name="T66" fmla="*/ 577 w 1367"/>
                <a:gd name="T67" fmla="*/ 47 h 1680"/>
                <a:gd name="T68" fmla="*/ 908 w 1367"/>
                <a:gd name="T69" fmla="*/ 98 h 1680"/>
                <a:gd name="T70" fmla="*/ 1240 w 1367"/>
                <a:gd name="T71" fmla="*/ 150 h 1680"/>
                <a:gd name="T72" fmla="*/ 1164 w 1367"/>
                <a:gd name="T73" fmla="*/ 1680 h 1680"/>
                <a:gd name="T74" fmla="*/ 1 w 1367"/>
                <a:gd name="T75" fmla="*/ 1108 h 1680"/>
                <a:gd name="T76" fmla="*/ 0 w 1367"/>
                <a:gd name="T77" fmla="*/ 1094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7" h="1680">
                  <a:moveTo>
                    <a:pt x="0" y="1094"/>
                  </a:moveTo>
                  <a:lnTo>
                    <a:pt x="22" y="1085"/>
                  </a:lnTo>
                  <a:lnTo>
                    <a:pt x="32" y="1078"/>
                  </a:lnTo>
                  <a:lnTo>
                    <a:pt x="47" y="1062"/>
                  </a:lnTo>
                  <a:lnTo>
                    <a:pt x="57" y="1059"/>
                  </a:lnTo>
                  <a:lnTo>
                    <a:pt x="64" y="1059"/>
                  </a:lnTo>
                  <a:lnTo>
                    <a:pt x="68" y="1046"/>
                  </a:lnTo>
                  <a:lnTo>
                    <a:pt x="65" y="1044"/>
                  </a:lnTo>
                  <a:lnTo>
                    <a:pt x="65" y="1038"/>
                  </a:lnTo>
                  <a:lnTo>
                    <a:pt x="56" y="1025"/>
                  </a:lnTo>
                  <a:lnTo>
                    <a:pt x="43" y="1017"/>
                  </a:lnTo>
                  <a:lnTo>
                    <a:pt x="31" y="1010"/>
                  </a:lnTo>
                  <a:lnTo>
                    <a:pt x="31" y="1008"/>
                  </a:lnTo>
                  <a:lnTo>
                    <a:pt x="31" y="998"/>
                  </a:lnTo>
                  <a:lnTo>
                    <a:pt x="31" y="993"/>
                  </a:lnTo>
                  <a:lnTo>
                    <a:pt x="43" y="984"/>
                  </a:lnTo>
                  <a:lnTo>
                    <a:pt x="51" y="979"/>
                  </a:lnTo>
                  <a:lnTo>
                    <a:pt x="56" y="968"/>
                  </a:lnTo>
                  <a:lnTo>
                    <a:pt x="68" y="954"/>
                  </a:lnTo>
                  <a:lnTo>
                    <a:pt x="73" y="909"/>
                  </a:lnTo>
                  <a:lnTo>
                    <a:pt x="77" y="894"/>
                  </a:lnTo>
                  <a:lnTo>
                    <a:pt x="79" y="861"/>
                  </a:lnTo>
                  <a:lnTo>
                    <a:pt x="91" y="825"/>
                  </a:lnTo>
                  <a:lnTo>
                    <a:pt x="95" y="804"/>
                  </a:lnTo>
                  <a:lnTo>
                    <a:pt x="119" y="765"/>
                  </a:lnTo>
                  <a:lnTo>
                    <a:pt x="126" y="749"/>
                  </a:lnTo>
                  <a:lnTo>
                    <a:pt x="149" y="744"/>
                  </a:lnTo>
                  <a:lnTo>
                    <a:pt x="169" y="741"/>
                  </a:lnTo>
                  <a:lnTo>
                    <a:pt x="189" y="729"/>
                  </a:lnTo>
                  <a:lnTo>
                    <a:pt x="206" y="719"/>
                  </a:lnTo>
                  <a:lnTo>
                    <a:pt x="209" y="715"/>
                  </a:lnTo>
                  <a:lnTo>
                    <a:pt x="206" y="704"/>
                  </a:lnTo>
                  <a:lnTo>
                    <a:pt x="194" y="684"/>
                  </a:lnTo>
                  <a:lnTo>
                    <a:pt x="183" y="670"/>
                  </a:lnTo>
                  <a:lnTo>
                    <a:pt x="166" y="641"/>
                  </a:lnTo>
                  <a:lnTo>
                    <a:pt x="156" y="623"/>
                  </a:lnTo>
                  <a:lnTo>
                    <a:pt x="149" y="603"/>
                  </a:lnTo>
                  <a:lnTo>
                    <a:pt x="148" y="537"/>
                  </a:lnTo>
                  <a:lnTo>
                    <a:pt x="144" y="521"/>
                  </a:lnTo>
                  <a:lnTo>
                    <a:pt x="137" y="514"/>
                  </a:lnTo>
                  <a:lnTo>
                    <a:pt x="134" y="508"/>
                  </a:lnTo>
                  <a:lnTo>
                    <a:pt x="137" y="497"/>
                  </a:lnTo>
                  <a:lnTo>
                    <a:pt x="148" y="446"/>
                  </a:lnTo>
                  <a:lnTo>
                    <a:pt x="163" y="407"/>
                  </a:lnTo>
                  <a:lnTo>
                    <a:pt x="171" y="368"/>
                  </a:lnTo>
                  <a:lnTo>
                    <a:pt x="171" y="347"/>
                  </a:lnTo>
                  <a:lnTo>
                    <a:pt x="166" y="278"/>
                  </a:lnTo>
                  <a:lnTo>
                    <a:pt x="160" y="271"/>
                  </a:lnTo>
                  <a:lnTo>
                    <a:pt x="159" y="260"/>
                  </a:lnTo>
                  <a:lnTo>
                    <a:pt x="164" y="244"/>
                  </a:lnTo>
                  <a:lnTo>
                    <a:pt x="169" y="240"/>
                  </a:lnTo>
                  <a:lnTo>
                    <a:pt x="176" y="232"/>
                  </a:lnTo>
                  <a:lnTo>
                    <a:pt x="185" y="226"/>
                  </a:lnTo>
                  <a:lnTo>
                    <a:pt x="190" y="225"/>
                  </a:lnTo>
                  <a:lnTo>
                    <a:pt x="200" y="225"/>
                  </a:lnTo>
                  <a:lnTo>
                    <a:pt x="212" y="235"/>
                  </a:lnTo>
                  <a:lnTo>
                    <a:pt x="216" y="243"/>
                  </a:lnTo>
                  <a:lnTo>
                    <a:pt x="223" y="255"/>
                  </a:lnTo>
                  <a:lnTo>
                    <a:pt x="223" y="259"/>
                  </a:lnTo>
                  <a:lnTo>
                    <a:pt x="229" y="264"/>
                  </a:lnTo>
                  <a:lnTo>
                    <a:pt x="240" y="268"/>
                  </a:lnTo>
                  <a:lnTo>
                    <a:pt x="261" y="263"/>
                  </a:lnTo>
                  <a:lnTo>
                    <a:pt x="277" y="263"/>
                  </a:lnTo>
                  <a:lnTo>
                    <a:pt x="286" y="250"/>
                  </a:lnTo>
                  <a:lnTo>
                    <a:pt x="291" y="249"/>
                  </a:lnTo>
                  <a:lnTo>
                    <a:pt x="296" y="227"/>
                  </a:lnTo>
                  <a:lnTo>
                    <a:pt x="339" y="0"/>
                  </a:lnTo>
                  <a:lnTo>
                    <a:pt x="577" y="47"/>
                  </a:lnTo>
                  <a:lnTo>
                    <a:pt x="744" y="70"/>
                  </a:lnTo>
                  <a:lnTo>
                    <a:pt x="908" y="98"/>
                  </a:lnTo>
                  <a:lnTo>
                    <a:pt x="1074" y="127"/>
                  </a:lnTo>
                  <a:lnTo>
                    <a:pt x="1240" y="150"/>
                  </a:lnTo>
                  <a:lnTo>
                    <a:pt x="1367" y="168"/>
                  </a:lnTo>
                  <a:lnTo>
                    <a:pt x="1164" y="1680"/>
                  </a:lnTo>
                  <a:lnTo>
                    <a:pt x="724" y="1609"/>
                  </a:lnTo>
                  <a:lnTo>
                    <a:pt x="1" y="1108"/>
                  </a:lnTo>
                  <a:lnTo>
                    <a:pt x="0" y="1094"/>
                  </a:lnTo>
                  <a:lnTo>
                    <a:pt x="0" y="109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70" name="Freeform 42">
              <a:extLst>
                <a:ext uri="{FF2B5EF4-FFF2-40B4-BE49-F238E27FC236}">
                  <a16:creationId xmlns:a16="http://schemas.microsoft.com/office/drawing/2014/main" id="{6716A843-695B-24FA-007F-E0C0653E9443}"/>
                </a:ext>
              </a:extLst>
            </p:cNvPr>
            <p:cNvSpPr>
              <a:spLocks/>
            </p:cNvSpPr>
            <p:nvPr/>
          </p:nvSpPr>
          <p:spPr bwMode="auto">
            <a:xfrm>
              <a:off x="3804" y="1583"/>
              <a:ext cx="800" cy="575"/>
            </a:xfrm>
            <a:custGeom>
              <a:avLst/>
              <a:gdLst>
                <a:gd name="T0" fmla="*/ 145 w 1600"/>
                <a:gd name="T1" fmla="*/ 0 h 1150"/>
                <a:gd name="T2" fmla="*/ 261 w 1600"/>
                <a:gd name="T3" fmla="*/ 9 h 1150"/>
                <a:gd name="T4" fmla="*/ 541 w 1600"/>
                <a:gd name="T5" fmla="*/ 35 h 1150"/>
                <a:gd name="T6" fmla="*/ 835 w 1600"/>
                <a:gd name="T7" fmla="*/ 57 h 1150"/>
                <a:gd name="T8" fmla="*/ 1156 w 1600"/>
                <a:gd name="T9" fmla="*/ 76 h 1150"/>
                <a:gd name="T10" fmla="*/ 1234 w 1600"/>
                <a:gd name="T11" fmla="*/ 77 h 1150"/>
                <a:gd name="T12" fmla="*/ 1600 w 1600"/>
                <a:gd name="T13" fmla="*/ 93 h 1150"/>
                <a:gd name="T14" fmla="*/ 1548 w 1600"/>
                <a:gd name="T15" fmla="*/ 1150 h 1150"/>
                <a:gd name="T16" fmla="*/ 1328 w 1600"/>
                <a:gd name="T17" fmla="*/ 1146 h 1150"/>
                <a:gd name="T18" fmla="*/ 1009 w 1600"/>
                <a:gd name="T19" fmla="*/ 1125 h 1150"/>
                <a:gd name="T20" fmla="*/ 736 w 1600"/>
                <a:gd name="T21" fmla="*/ 1107 h 1150"/>
                <a:gd name="T22" fmla="*/ 416 w 1600"/>
                <a:gd name="T23" fmla="*/ 1080 h 1150"/>
                <a:gd name="T24" fmla="*/ 173 w 1600"/>
                <a:gd name="T25" fmla="*/ 1056 h 1150"/>
                <a:gd name="T26" fmla="*/ 0 w 1600"/>
                <a:gd name="T27" fmla="*/ 1036 h 1150"/>
                <a:gd name="T28" fmla="*/ 135 w 1600"/>
                <a:gd name="T29" fmla="*/ 69 h 1150"/>
                <a:gd name="T30" fmla="*/ 140 w 1600"/>
                <a:gd name="T31" fmla="*/ 20 h 1150"/>
                <a:gd name="T32" fmla="*/ 145 w 1600"/>
                <a:gd name="T33" fmla="*/ 0 h 1150"/>
                <a:gd name="T34" fmla="*/ 145 w 1600"/>
                <a:gd name="T35"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1150">
                  <a:moveTo>
                    <a:pt x="145" y="0"/>
                  </a:moveTo>
                  <a:lnTo>
                    <a:pt x="261" y="9"/>
                  </a:lnTo>
                  <a:lnTo>
                    <a:pt x="541" y="35"/>
                  </a:lnTo>
                  <a:lnTo>
                    <a:pt x="835" y="57"/>
                  </a:lnTo>
                  <a:lnTo>
                    <a:pt x="1156" y="76"/>
                  </a:lnTo>
                  <a:lnTo>
                    <a:pt x="1234" y="77"/>
                  </a:lnTo>
                  <a:lnTo>
                    <a:pt x="1600" y="93"/>
                  </a:lnTo>
                  <a:lnTo>
                    <a:pt x="1548" y="1150"/>
                  </a:lnTo>
                  <a:lnTo>
                    <a:pt x="1328" y="1146"/>
                  </a:lnTo>
                  <a:lnTo>
                    <a:pt x="1009" y="1125"/>
                  </a:lnTo>
                  <a:lnTo>
                    <a:pt x="736" y="1107"/>
                  </a:lnTo>
                  <a:lnTo>
                    <a:pt x="416" y="1080"/>
                  </a:lnTo>
                  <a:lnTo>
                    <a:pt x="173" y="1056"/>
                  </a:lnTo>
                  <a:lnTo>
                    <a:pt x="0" y="1036"/>
                  </a:lnTo>
                  <a:lnTo>
                    <a:pt x="135" y="69"/>
                  </a:lnTo>
                  <a:lnTo>
                    <a:pt x="140" y="20"/>
                  </a:lnTo>
                  <a:lnTo>
                    <a:pt x="145" y="0"/>
                  </a:lnTo>
                  <a:lnTo>
                    <a:pt x="1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71" name="Freeform 43">
              <a:extLst>
                <a:ext uri="{FF2B5EF4-FFF2-40B4-BE49-F238E27FC236}">
                  <a16:creationId xmlns:a16="http://schemas.microsoft.com/office/drawing/2014/main" id="{668858EC-3840-8D32-8BF5-55B4EDB412DF}"/>
                </a:ext>
              </a:extLst>
            </p:cNvPr>
            <p:cNvSpPr>
              <a:spLocks/>
            </p:cNvSpPr>
            <p:nvPr/>
          </p:nvSpPr>
          <p:spPr bwMode="auto">
            <a:xfrm>
              <a:off x="3804" y="1583"/>
              <a:ext cx="800" cy="575"/>
            </a:xfrm>
            <a:custGeom>
              <a:avLst/>
              <a:gdLst>
                <a:gd name="T0" fmla="*/ 145 w 1600"/>
                <a:gd name="T1" fmla="*/ 0 h 1150"/>
                <a:gd name="T2" fmla="*/ 261 w 1600"/>
                <a:gd name="T3" fmla="*/ 9 h 1150"/>
                <a:gd name="T4" fmla="*/ 541 w 1600"/>
                <a:gd name="T5" fmla="*/ 35 h 1150"/>
                <a:gd name="T6" fmla="*/ 835 w 1600"/>
                <a:gd name="T7" fmla="*/ 57 h 1150"/>
                <a:gd name="T8" fmla="*/ 1156 w 1600"/>
                <a:gd name="T9" fmla="*/ 76 h 1150"/>
                <a:gd name="T10" fmla="*/ 1234 w 1600"/>
                <a:gd name="T11" fmla="*/ 77 h 1150"/>
                <a:gd name="T12" fmla="*/ 1600 w 1600"/>
                <a:gd name="T13" fmla="*/ 93 h 1150"/>
                <a:gd name="T14" fmla="*/ 1548 w 1600"/>
                <a:gd name="T15" fmla="*/ 1150 h 1150"/>
                <a:gd name="T16" fmla="*/ 1328 w 1600"/>
                <a:gd name="T17" fmla="*/ 1146 h 1150"/>
                <a:gd name="T18" fmla="*/ 1009 w 1600"/>
                <a:gd name="T19" fmla="*/ 1125 h 1150"/>
                <a:gd name="T20" fmla="*/ 736 w 1600"/>
                <a:gd name="T21" fmla="*/ 1107 h 1150"/>
                <a:gd name="T22" fmla="*/ 416 w 1600"/>
                <a:gd name="T23" fmla="*/ 1080 h 1150"/>
                <a:gd name="T24" fmla="*/ 173 w 1600"/>
                <a:gd name="T25" fmla="*/ 1056 h 1150"/>
                <a:gd name="T26" fmla="*/ 0 w 1600"/>
                <a:gd name="T27" fmla="*/ 1036 h 1150"/>
                <a:gd name="T28" fmla="*/ 135 w 1600"/>
                <a:gd name="T29" fmla="*/ 69 h 1150"/>
                <a:gd name="T30" fmla="*/ 140 w 1600"/>
                <a:gd name="T31" fmla="*/ 20 h 1150"/>
                <a:gd name="T32" fmla="*/ 145 w 1600"/>
                <a:gd name="T33" fmla="*/ 0 h 1150"/>
                <a:gd name="T34" fmla="*/ 145 w 1600"/>
                <a:gd name="T35" fmla="*/ 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0" h="1150">
                  <a:moveTo>
                    <a:pt x="145" y="0"/>
                  </a:moveTo>
                  <a:lnTo>
                    <a:pt x="261" y="9"/>
                  </a:lnTo>
                  <a:lnTo>
                    <a:pt x="541" y="35"/>
                  </a:lnTo>
                  <a:lnTo>
                    <a:pt x="835" y="57"/>
                  </a:lnTo>
                  <a:lnTo>
                    <a:pt x="1156" y="76"/>
                  </a:lnTo>
                  <a:lnTo>
                    <a:pt x="1234" y="77"/>
                  </a:lnTo>
                  <a:lnTo>
                    <a:pt x="1600" y="93"/>
                  </a:lnTo>
                  <a:lnTo>
                    <a:pt x="1548" y="1150"/>
                  </a:lnTo>
                  <a:lnTo>
                    <a:pt x="1328" y="1146"/>
                  </a:lnTo>
                  <a:lnTo>
                    <a:pt x="1009" y="1125"/>
                  </a:lnTo>
                  <a:lnTo>
                    <a:pt x="736" y="1107"/>
                  </a:lnTo>
                  <a:lnTo>
                    <a:pt x="416" y="1080"/>
                  </a:lnTo>
                  <a:lnTo>
                    <a:pt x="173" y="1056"/>
                  </a:lnTo>
                  <a:lnTo>
                    <a:pt x="0" y="1036"/>
                  </a:lnTo>
                  <a:lnTo>
                    <a:pt x="135" y="69"/>
                  </a:lnTo>
                  <a:lnTo>
                    <a:pt x="140" y="20"/>
                  </a:lnTo>
                  <a:lnTo>
                    <a:pt x="145" y="0"/>
                  </a:lnTo>
                  <a:lnTo>
                    <a:pt x="1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72" name="Freeform 44">
              <a:extLst>
                <a:ext uri="{FF2B5EF4-FFF2-40B4-BE49-F238E27FC236}">
                  <a16:creationId xmlns:a16="http://schemas.microsoft.com/office/drawing/2014/main" id="{535C8ECD-3103-6E49-F5E6-6A69623CE61D}"/>
                </a:ext>
              </a:extLst>
            </p:cNvPr>
            <p:cNvSpPr>
              <a:spLocks/>
            </p:cNvSpPr>
            <p:nvPr/>
          </p:nvSpPr>
          <p:spPr bwMode="auto">
            <a:xfrm>
              <a:off x="3703" y="2101"/>
              <a:ext cx="765" cy="761"/>
            </a:xfrm>
            <a:custGeom>
              <a:avLst/>
              <a:gdLst>
                <a:gd name="T0" fmla="*/ 0 w 1531"/>
                <a:gd name="T1" fmla="*/ 1514 h 1522"/>
                <a:gd name="T2" fmla="*/ 202 w 1531"/>
                <a:gd name="T3" fmla="*/ 0 h 1522"/>
                <a:gd name="T4" fmla="*/ 406 w 1531"/>
                <a:gd name="T5" fmla="*/ 23 h 1522"/>
                <a:gd name="T6" fmla="*/ 848 w 1531"/>
                <a:gd name="T7" fmla="*/ 65 h 1522"/>
                <a:gd name="T8" fmla="*/ 1127 w 1531"/>
                <a:gd name="T9" fmla="*/ 82 h 1522"/>
                <a:gd name="T10" fmla="*/ 1416 w 1531"/>
                <a:gd name="T11" fmla="*/ 103 h 1522"/>
                <a:gd name="T12" fmla="*/ 1531 w 1531"/>
                <a:gd name="T13" fmla="*/ 107 h 1522"/>
                <a:gd name="T14" fmla="*/ 1461 w 1531"/>
                <a:gd name="T15" fmla="*/ 1365 h 1522"/>
                <a:gd name="T16" fmla="*/ 517 w 1531"/>
                <a:gd name="T17" fmla="*/ 1364 h 1522"/>
                <a:gd name="T18" fmla="*/ 515 w 1531"/>
                <a:gd name="T19" fmla="*/ 1436 h 1522"/>
                <a:gd name="T20" fmla="*/ 142 w 1531"/>
                <a:gd name="T21" fmla="*/ 1415 h 1522"/>
                <a:gd name="T22" fmla="*/ 130 w 1531"/>
                <a:gd name="T23" fmla="*/ 1522 h 1522"/>
                <a:gd name="T24" fmla="*/ 0 w 1531"/>
                <a:gd name="T25" fmla="*/ 1514 h 1522"/>
                <a:gd name="T26" fmla="*/ 0 w 1531"/>
                <a:gd name="T27" fmla="*/ 1514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522">
                  <a:moveTo>
                    <a:pt x="0" y="1514"/>
                  </a:moveTo>
                  <a:lnTo>
                    <a:pt x="202" y="0"/>
                  </a:lnTo>
                  <a:lnTo>
                    <a:pt x="406" y="23"/>
                  </a:lnTo>
                  <a:lnTo>
                    <a:pt x="848" y="65"/>
                  </a:lnTo>
                  <a:lnTo>
                    <a:pt x="1127" y="82"/>
                  </a:lnTo>
                  <a:lnTo>
                    <a:pt x="1416" y="103"/>
                  </a:lnTo>
                  <a:lnTo>
                    <a:pt x="1531" y="107"/>
                  </a:lnTo>
                  <a:lnTo>
                    <a:pt x="1461" y="1365"/>
                  </a:lnTo>
                  <a:lnTo>
                    <a:pt x="517" y="1364"/>
                  </a:lnTo>
                  <a:lnTo>
                    <a:pt x="515" y="1436"/>
                  </a:lnTo>
                  <a:lnTo>
                    <a:pt x="142" y="1415"/>
                  </a:lnTo>
                  <a:lnTo>
                    <a:pt x="130" y="1522"/>
                  </a:lnTo>
                  <a:lnTo>
                    <a:pt x="0" y="1514"/>
                  </a:lnTo>
                  <a:lnTo>
                    <a:pt x="0" y="15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73" name="Freeform 45">
              <a:extLst>
                <a:ext uri="{FF2B5EF4-FFF2-40B4-BE49-F238E27FC236}">
                  <a16:creationId xmlns:a16="http://schemas.microsoft.com/office/drawing/2014/main" id="{6F4F1554-ADE8-729E-D360-EEC934E35FFF}"/>
                </a:ext>
              </a:extLst>
            </p:cNvPr>
            <p:cNvSpPr>
              <a:spLocks/>
            </p:cNvSpPr>
            <p:nvPr/>
          </p:nvSpPr>
          <p:spPr bwMode="auto">
            <a:xfrm>
              <a:off x="3703" y="2101"/>
              <a:ext cx="765" cy="761"/>
            </a:xfrm>
            <a:custGeom>
              <a:avLst/>
              <a:gdLst>
                <a:gd name="T0" fmla="*/ 0 w 1531"/>
                <a:gd name="T1" fmla="*/ 1514 h 1522"/>
                <a:gd name="T2" fmla="*/ 202 w 1531"/>
                <a:gd name="T3" fmla="*/ 0 h 1522"/>
                <a:gd name="T4" fmla="*/ 406 w 1531"/>
                <a:gd name="T5" fmla="*/ 23 h 1522"/>
                <a:gd name="T6" fmla="*/ 848 w 1531"/>
                <a:gd name="T7" fmla="*/ 65 h 1522"/>
                <a:gd name="T8" fmla="*/ 1127 w 1531"/>
                <a:gd name="T9" fmla="*/ 82 h 1522"/>
                <a:gd name="T10" fmla="*/ 1416 w 1531"/>
                <a:gd name="T11" fmla="*/ 103 h 1522"/>
                <a:gd name="T12" fmla="*/ 1531 w 1531"/>
                <a:gd name="T13" fmla="*/ 107 h 1522"/>
                <a:gd name="T14" fmla="*/ 1461 w 1531"/>
                <a:gd name="T15" fmla="*/ 1365 h 1522"/>
                <a:gd name="T16" fmla="*/ 517 w 1531"/>
                <a:gd name="T17" fmla="*/ 1364 h 1522"/>
                <a:gd name="T18" fmla="*/ 515 w 1531"/>
                <a:gd name="T19" fmla="*/ 1436 h 1522"/>
                <a:gd name="T20" fmla="*/ 142 w 1531"/>
                <a:gd name="T21" fmla="*/ 1415 h 1522"/>
                <a:gd name="T22" fmla="*/ 130 w 1531"/>
                <a:gd name="T23" fmla="*/ 1522 h 1522"/>
                <a:gd name="T24" fmla="*/ 0 w 1531"/>
                <a:gd name="T25" fmla="*/ 1514 h 1522"/>
                <a:gd name="T26" fmla="*/ 0 w 1531"/>
                <a:gd name="T27" fmla="*/ 1514 h 1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31" h="1522">
                  <a:moveTo>
                    <a:pt x="0" y="1514"/>
                  </a:moveTo>
                  <a:lnTo>
                    <a:pt x="202" y="0"/>
                  </a:lnTo>
                  <a:lnTo>
                    <a:pt x="406" y="23"/>
                  </a:lnTo>
                  <a:lnTo>
                    <a:pt x="848" y="65"/>
                  </a:lnTo>
                  <a:lnTo>
                    <a:pt x="1127" y="82"/>
                  </a:lnTo>
                  <a:lnTo>
                    <a:pt x="1416" y="103"/>
                  </a:lnTo>
                  <a:lnTo>
                    <a:pt x="1531" y="107"/>
                  </a:lnTo>
                  <a:lnTo>
                    <a:pt x="1461" y="1365"/>
                  </a:lnTo>
                  <a:lnTo>
                    <a:pt x="517" y="1364"/>
                  </a:lnTo>
                  <a:lnTo>
                    <a:pt x="515" y="1436"/>
                  </a:lnTo>
                  <a:lnTo>
                    <a:pt x="142" y="1415"/>
                  </a:lnTo>
                  <a:lnTo>
                    <a:pt x="130" y="1522"/>
                  </a:lnTo>
                  <a:lnTo>
                    <a:pt x="0" y="1514"/>
                  </a:lnTo>
                  <a:lnTo>
                    <a:pt x="0" y="15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74" name="Freeform 46">
              <a:extLst>
                <a:ext uri="{FF2B5EF4-FFF2-40B4-BE49-F238E27FC236}">
                  <a16:creationId xmlns:a16="http://schemas.microsoft.com/office/drawing/2014/main" id="{CB40AE0B-C7C0-BA0E-5725-FB8D716DB5D8}"/>
                </a:ext>
              </a:extLst>
            </p:cNvPr>
            <p:cNvSpPr>
              <a:spLocks/>
            </p:cNvSpPr>
            <p:nvPr/>
          </p:nvSpPr>
          <p:spPr bwMode="auto">
            <a:xfrm>
              <a:off x="4470" y="563"/>
              <a:ext cx="665" cy="456"/>
            </a:xfrm>
            <a:custGeom>
              <a:avLst/>
              <a:gdLst>
                <a:gd name="T0" fmla="*/ 0 w 1329"/>
                <a:gd name="T1" fmla="*/ 846 h 912"/>
                <a:gd name="T2" fmla="*/ 76 w 1329"/>
                <a:gd name="T3" fmla="*/ 0 h 912"/>
                <a:gd name="T4" fmla="*/ 164 w 1329"/>
                <a:gd name="T5" fmla="*/ 4 h 912"/>
                <a:gd name="T6" fmla="*/ 374 w 1329"/>
                <a:gd name="T7" fmla="*/ 17 h 912"/>
                <a:gd name="T8" fmla="*/ 570 w 1329"/>
                <a:gd name="T9" fmla="*/ 24 h 912"/>
                <a:gd name="T10" fmla="*/ 889 w 1329"/>
                <a:gd name="T11" fmla="*/ 25 h 912"/>
                <a:gd name="T12" fmla="*/ 1110 w 1329"/>
                <a:gd name="T13" fmla="*/ 28 h 912"/>
                <a:gd name="T14" fmla="*/ 1243 w 1329"/>
                <a:gd name="T15" fmla="*/ 28 h 912"/>
                <a:gd name="T16" fmla="*/ 1246 w 1329"/>
                <a:gd name="T17" fmla="*/ 113 h 912"/>
                <a:gd name="T18" fmla="*/ 1246 w 1329"/>
                <a:gd name="T19" fmla="*/ 160 h 912"/>
                <a:gd name="T20" fmla="*/ 1244 w 1329"/>
                <a:gd name="T21" fmla="*/ 204 h 912"/>
                <a:gd name="T22" fmla="*/ 1232 w 1329"/>
                <a:gd name="T23" fmla="*/ 253 h 912"/>
                <a:gd name="T24" fmla="*/ 1226 w 1329"/>
                <a:gd name="T25" fmla="*/ 282 h 912"/>
                <a:gd name="T26" fmla="*/ 1233 w 1329"/>
                <a:gd name="T27" fmla="*/ 308 h 912"/>
                <a:gd name="T28" fmla="*/ 1244 w 1329"/>
                <a:gd name="T29" fmla="*/ 322 h 912"/>
                <a:gd name="T30" fmla="*/ 1267 w 1329"/>
                <a:gd name="T31" fmla="*/ 339 h 912"/>
                <a:gd name="T32" fmla="*/ 1281 w 1329"/>
                <a:gd name="T33" fmla="*/ 353 h 912"/>
                <a:gd name="T34" fmla="*/ 1292 w 1329"/>
                <a:gd name="T35" fmla="*/ 377 h 912"/>
                <a:gd name="T36" fmla="*/ 1292 w 1329"/>
                <a:gd name="T37" fmla="*/ 386 h 912"/>
                <a:gd name="T38" fmla="*/ 1300 w 1329"/>
                <a:gd name="T39" fmla="*/ 448 h 912"/>
                <a:gd name="T40" fmla="*/ 1296 w 1329"/>
                <a:gd name="T41" fmla="*/ 500 h 912"/>
                <a:gd name="T42" fmla="*/ 1284 w 1329"/>
                <a:gd name="T43" fmla="*/ 580 h 912"/>
                <a:gd name="T44" fmla="*/ 1294 w 1329"/>
                <a:gd name="T45" fmla="*/ 633 h 912"/>
                <a:gd name="T46" fmla="*/ 1307 w 1329"/>
                <a:gd name="T47" fmla="*/ 676 h 912"/>
                <a:gd name="T48" fmla="*/ 1313 w 1329"/>
                <a:gd name="T49" fmla="*/ 705 h 912"/>
                <a:gd name="T50" fmla="*/ 1307 w 1329"/>
                <a:gd name="T51" fmla="*/ 731 h 912"/>
                <a:gd name="T52" fmla="*/ 1307 w 1329"/>
                <a:gd name="T53" fmla="*/ 766 h 912"/>
                <a:gd name="T54" fmla="*/ 1319 w 1329"/>
                <a:gd name="T55" fmla="*/ 829 h 912"/>
                <a:gd name="T56" fmla="*/ 1329 w 1329"/>
                <a:gd name="T57" fmla="*/ 875 h 912"/>
                <a:gd name="T58" fmla="*/ 1324 w 1329"/>
                <a:gd name="T59" fmla="*/ 912 h 912"/>
                <a:gd name="T60" fmla="*/ 0 w 1329"/>
                <a:gd name="T61" fmla="*/ 846 h 912"/>
                <a:gd name="T62" fmla="*/ 0 w 1329"/>
                <a:gd name="T63" fmla="*/ 84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9" h="912">
                  <a:moveTo>
                    <a:pt x="0" y="846"/>
                  </a:moveTo>
                  <a:lnTo>
                    <a:pt x="76" y="0"/>
                  </a:lnTo>
                  <a:lnTo>
                    <a:pt x="164" y="4"/>
                  </a:lnTo>
                  <a:lnTo>
                    <a:pt x="374" y="17"/>
                  </a:lnTo>
                  <a:lnTo>
                    <a:pt x="570" y="24"/>
                  </a:lnTo>
                  <a:lnTo>
                    <a:pt x="889" y="25"/>
                  </a:lnTo>
                  <a:lnTo>
                    <a:pt x="1110" y="28"/>
                  </a:lnTo>
                  <a:lnTo>
                    <a:pt x="1243" y="28"/>
                  </a:lnTo>
                  <a:lnTo>
                    <a:pt x="1246" y="113"/>
                  </a:lnTo>
                  <a:lnTo>
                    <a:pt x="1246" y="160"/>
                  </a:lnTo>
                  <a:lnTo>
                    <a:pt x="1244" y="204"/>
                  </a:lnTo>
                  <a:lnTo>
                    <a:pt x="1232" y="253"/>
                  </a:lnTo>
                  <a:lnTo>
                    <a:pt x="1226" y="282"/>
                  </a:lnTo>
                  <a:lnTo>
                    <a:pt x="1233" y="308"/>
                  </a:lnTo>
                  <a:lnTo>
                    <a:pt x="1244" y="322"/>
                  </a:lnTo>
                  <a:lnTo>
                    <a:pt x="1267" y="339"/>
                  </a:lnTo>
                  <a:lnTo>
                    <a:pt x="1281" y="353"/>
                  </a:lnTo>
                  <a:lnTo>
                    <a:pt x="1292" y="377"/>
                  </a:lnTo>
                  <a:lnTo>
                    <a:pt x="1292" y="386"/>
                  </a:lnTo>
                  <a:lnTo>
                    <a:pt x="1300" y="448"/>
                  </a:lnTo>
                  <a:lnTo>
                    <a:pt x="1296" y="500"/>
                  </a:lnTo>
                  <a:lnTo>
                    <a:pt x="1284" y="580"/>
                  </a:lnTo>
                  <a:lnTo>
                    <a:pt x="1294" y="633"/>
                  </a:lnTo>
                  <a:lnTo>
                    <a:pt x="1307" y="676"/>
                  </a:lnTo>
                  <a:lnTo>
                    <a:pt x="1313" y="705"/>
                  </a:lnTo>
                  <a:lnTo>
                    <a:pt x="1307" y="731"/>
                  </a:lnTo>
                  <a:lnTo>
                    <a:pt x="1307" y="766"/>
                  </a:lnTo>
                  <a:lnTo>
                    <a:pt x="1319" y="829"/>
                  </a:lnTo>
                  <a:lnTo>
                    <a:pt x="1329" y="875"/>
                  </a:lnTo>
                  <a:lnTo>
                    <a:pt x="1324" y="912"/>
                  </a:lnTo>
                  <a:lnTo>
                    <a:pt x="0" y="846"/>
                  </a:lnTo>
                  <a:lnTo>
                    <a:pt x="0" y="8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75" name="Freeform 47">
              <a:extLst>
                <a:ext uri="{FF2B5EF4-FFF2-40B4-BE49-F238E27FC236}">
                  <a16:creationId xmlns:a16="http://schemas.microsoft.com/office/drawing/2014/main" id="{1395EBB6-AE30-F698-3EBC-3719AA652EB3}"/>
                </a:ext>
              </a:extLst>
            </p:cNvPr>
            <p:cNvSpPr>
              <a:spLocks/>
            </p:cNvSpPr>
            <p:nvPr/>
          </p:nvSpPr>
          <p:spPr bwMode="auto">
            <a:xfrm>
              <a:off x="4470" y="563"/>
              <a:ext cx="665" cy="456"/>
            </a:xfrm>
            <a:custGeom>
              <a:avLst/>
              <a:gdLst>
                <a:gd name="T0" fmla="*/ 0 w 1329"/>
                <a:gd name="T1" fmla="*/ 846 h 912"/>
                <a:gd name="T2" fmla="*/ 76 w 1329"/>
                <a:gd name="T3" fmla="*/ 0 h 912"/>
                <a:gd name="T4" fmla="*/ 164 w 1329"/>
                <a:gd name="T5" fmla="*/ 4 h 912"/>
                <a:gd name="T6" fmla="*/ 374 w 1329"/>
                <a:gd name="T7" fmla="*/ 17 h 912"/>
                <a:gd name="T8" fmla="*/ 570 w 1329"/>
                <a:gd name="T9" fmla="*/ 24 h 912"/>
                <a:gd name="T10" fmla="*/ 889 w 1329"/>
                <a:gd name="T11" fmla="*/ 25 h 912"/>
                <a:gd name="T12" fmla="*/ 1110 w 1329"/>
                <a:gd name="T13" fmla="*/ 28 h 912"/>
                <a:gd name="T14" fmla="*/ 1243 w 1329"/>
                <a:gd name="T15" fmla="*/ 28 h 912"/>
                <a:gd name="T16" fmla="*/ 1246 w 1329"/>
                <a:gd name="T17" fmla="*/ 113 h 912"/>
                <a:gd name="T18" fmla="*/ 1246 w 1329"/>
                <a:gd name="T19" fmla="*/ 160 h 912"/>
                <a:gd name="T20" fmla="*/ 1244 w 1329"/>
                <a:gd name="T21" fmla="*/ 204 h 912"/>
                <a:gd name="T22" fmla="*/ 1232 w 1329"/>
                <a:gd name="T23" fmla="*/ 253 h 912"/>
                <a:gd name="T24" fmla="*/ 1226 w 1329"/>
                <a:gd name="T25" fmla="*/ 282 h 912"/>
                <a:gd name="T26" fmla="*/ 1233 w 1329"/>
                <a:gd name="T27" fmla="*/ 308 h 912"/>
                <a:gd name="T28" fmla="*/ 1244 w 1329"/>
                <a:gd name="T29" fmla="*/ 322 h 912"/>
                <a:gd name="T30" fmla="*/ 1267 w 1329"/>
                <a:gd name="T31" fmla="*/ 339 h 912"/>
                <a:gd name="T32" fmla="*/ 1281 w 1329"/>
                <a:gd name="T33" fmla="*/ 353 h 912"/>
                <a:gd name="T34" fmla="*/ 1292 w 1329"/>
                <a:gd name="T35" fmla="*/ 377 h 912"/>
                <a:gd name="T36" fmla="*/ 1292 w 1329"/>
                <a:gd name="T37" fmla="*/ 386 h 912"/>
                <a:gd name="T38" fmla="*/ 1300 w 1329"/>
                <a:gd name="T39" fmla="*/ 448 h 912"/>
                <a:gd name="T40" fmla="*/ 1296 w 1329"/>
                <a:gd name="T41" fmla="*/ 500 h 912"/>
                <a:gd name="T42" fmla="*/ 1284 w 1329"/>
                <a:gd name="T43" fmla="*/ 580 h 912"/>
                <a:gd name="T44" fmla="*/ 1294 w 1329"/>
                <a:gd name="T45" fmla="*/ 633 h 912"/>
                <a:gd name="T46" fmla="*/ 1307 w 1329"/>
                <a:gd name="T47" fmla="*/ 676 h 912"/>
                <a:gd name="T48" fmla="*/ 1313 w 1329"/>
                <a:gd name="T49" fmla="*/ 705 h 912"/>
                <a:gd name="T50" fmla="*/ 1307 w 1329"/>
                <a:gd name="T51" fmla="*/ 731 h 912"/>
                <a:gd name="T52" fmla="*/ 1307 w 1329"/>
                <a:gd name="T53" fmla="*/ 766 h 912"/>
                <a:gd name="T54" fmla="*/ 1319 w 1329"/>
                <a:gd name="T55" fmla="*/ 829 h 912"/>
                <a:gd name="T56" fmla="*/ 1329 w 1329"/>
                <a:gd name="T57" fmla="*/ 875 h 912"/>
                <a:gd name="T58" fmla="*/ 1324 w 1329"/>
                <a:gd name="T59" fmla="*/ 912 h 912"/>
                <a:gd name="T60" fmla="*/ 0 w 1329"/>
                <a:gd name="T61" fmla="*/ 846 h 912"/>
                <a:gd name="T62" fmla="*/ 0 w 1329"/>
                <a:gd name="T63" fmla="*/ 846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9" h="912">
                  <a:moveTo>
                    <a:pt x="0" y="846"/>
                  </a:moveTo>
                  <a:lnTo>
                    <a:pt x="76" y="0"/>
                  </a:lnTo>
                  <a:lnTo>
                    <a:pt x="164" y="4"/>
                  </a:lnTo>
                  <a:lnTo>
                    <a:pt x="374" y="17"/>
                  </a:lnTo>
                  <a:lnTo>
                    <a:pt x="570" y="24"/>
                  </a:lnTo>
                  <a:lnTo>
                    <a:pt x="889" y="25"/>
                  </a:lnTo>
                  <a:lnTo>
                    <a:pt x="1110" y="28"/>
                  </a:lnTo>
                  <a:lnTo>
                    <a:pt x="1243" y="28"/>
                  </a:lnTo>
                  <a:lnTo>
                    <a:pt x="1246" y="113"/>
                  </a:lnTo>
                  <a:lnTo>
                    <a:pt x="1246" y="160"/>
                  </a:lnTo>
                  <a:lnTo>
                    <a:pt x="1244" y="204"/>
                  </a:lnTo>
                  <a:lnTo>
                    <a:pt x="1232" y="253"/>
                  </a:lnTo>
                  <a:lnTo>
                    <a:pt x="1226" y="282"/>
                  </a:lnTo>
                  <a:lnTo>
                    <a:pt x="1233" y="308"/>
                  </a:lnTo>
                  <a:lnTo>
                    <a:pt x="1244" y="322"/>
                  </a:lnTo>
                  <a:lnTo>
                    <a:pt x="1267" y="339"/>
                  </a:lnTo>
                  <a:lnTo>
                    <a:pt x="1281" y="353"/>
                  </a:lnTo>
                  <a:lnTo>
                    <a:pt x="1292" y="377"/>
                  </a:lnTo>
                  <a:lnTo>
                    <a:pt x="1292" y="386"/>
                  </a:lnTo>
                  <a:lnTo>
                    <a:pt x="1300" y="448"/>
                  </a:lnTo>
                  <a:lnTo>
                    <a:pt x="1296" y="500"/>
                  </a:lnTo>
                  <a:lnTo>
                    <a:pt x="1284" y="580"/>
                  </a:lnTo>
                  <a:lnTo>
                    <a:pt x="1294" y="633"/>
                  </a:lnTo>
                  <a:lnTo>
                    <a:pt x="1307" y="676"/>
                  </a:lnTo>
                  <a:lnTo>
                    <a:pt x="1313" y="705"/>
                  </a:lnTo>
                  <a:lnTo>
                    <a:pt x="1307" y="731"/>
                  </a:lnTo>
                  <a:lnTo>
                    <a:pt x="1307" y="766"/>
                  </a:lnTo>
                  <a:lnTo>
                    <a:pt x="1319" y="829"/>
                  </a:lnTo>
                  <a:lnTo>
                    <a:pt x="1329" y="875"/>
                  </a:lnTo>
                  <a:lnTo>
                    <a:pt x="1324" y="912"/>
                  </a:lnTo>
                  <a:lnTo>
                    <a:pt x="0" y="846"/>
                  </a:lnTo>
                  <a:lnTo>
                    <a:pt x="0" y="84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76" name="Freeform 48">
              <a:extLst>
                <a:ext uri="{FF2B5EF4-FFF2-40B4-BE49-F238E27FC236}">
                  <a16:creationId xmlns:a16="http://schemas.microsoft.com/office/drawing/2014/main" id="{2E262EAB-23AE-D9BA-2352-64B1FF63CCD6}"/>
                </a:ext>
              </a:extLst>
            </p:cNvPr>
            <p:cNvSpPr>
              <a:spLocks/>
            </p:cNvSpPr>
            <p:nvPr/>
          </p:nvSpPr>
          <p:spPr bwMode="auto">
            <a:xfrm>
              <a:off x="4435" y="987"/>
              <a:ext cx="732" cy="483"/>
            </a:xfrm>
            <a:custGeom>
              <a:avLst/>
              <a:gdLst>
                <a:gd name="T0" fmla="*/ 0 w 1463"/>
                <a:gd name="T1" fmla="*/ 761 h 968"/>
                <a:gd name="T2" fmla="*/ 71 w 1463"/>
                <a:gd name="T3" fmla="*/ 0 h 968"/>
                <a:gd name="T4" fmla="*/ 256 w 1463"/>
                <a:gd name="T5" fmla="*/ 12 h 968"/>
                <a:gd name="T6" fmla="*/ 686 w 1463"/>
                <a:gd name="T7" fmla="*/ 30 h 968"/>
                <a:gd name="T8" fmla="*/ 1129 w 1463"/>
                <a:gd name="T9" fmla="*/ 54 h 968"/>
                <a:gd name="T10" fmla="*/ 1399 w 1463"/>
                <a:gd name="T11" fmla="*/ 66 h 968"/>
                <a:gd name="T12" fmla="*/ 1401 w 1463"/>
                <a:gd name="T13" fmla="*/ 120 h 968"/>
                <a:gd name="T14" fmla="*/ 1401 w 1463"/>
                <a:gd name="T15" fmla="*/ 147 h 968"/>
                <a:gd name="T16" fmla="*/ 1407 w 1463"/>
                <a:gd name="T17" fmla="*/ 162 h 968"/>
                <a:gd name="T18" fmla="*/ 1429 w 1463"/>
                <a:gd name="T19" fmla="*/ 175 h 968"/>
                <a:gd name="T20" fmla="*/ 1436 w 1463"/>
                <a:gd name="T21" fmla="*/ 179 h 968"/>
                <a:gd name="T22" fmla="*/ 1444 w 1463"/>
                <a:gd name="T23" fmla="*/ 188 h 968"/>
                <a:gd name="T24" fmla="*/ 1452 w 1463"/>
                <a:gd name="T25" fmla="*/ 196 h 968"/>
                <a:gd name="T26" fmla="*/ 1455 w 1463"/>
                <a:gd name="T27" fmla="*/ 216 h 968"/>
                <a:gd name="T28" fmla="*/ 1463 w 1463"/>
                <a:gd name="T29" fmla="*/ 622 h 968"/>
                <a:gd name="T30" fmla="*/ 1447 w 1463"/>
                <a:gd name="T31" fmla="*/ 622 h 968"/>
                <a:gd name="T32" fmla="*/ 1446 w 1463"/>
                <a:gd name="T33" fmla="*/ 622 h 968"/>
                <a:gd name="T34" fmla="*/ 1424 w 1463"/>
                <a:gd name="T35" fmla="*/ 626 h 968"/>
                <a:gd name="T36" fmla="*/ 1429 w 1463"/>
                <a:gd name="T37" fmla="*/ 642 h 968"/>
                <a:gd name="T38" fmla="*/ 1436 w 1463"/>
                <a:gd name="T39" fmla="*/ 653 h 968"/>
                <a:gd name="T40" fmla="*/ 1435 w 1463"/>
                <a:gd name="T41" fmla="*/ 664 h 968"/>
                <a:gd name="T42" fmla="*/ 1436 w 1463"/>
                <a:gd name="T43" fmla="*/ 678 h 968"/>
                <a:gd name="T44" fmla="*/ 1413 w 1463"/>
                <a:gd name="T45" fmla="*/ 691 h 968"/>
                <a:gd name="T46" fmla="*/ 1418 w 1463"/>
                <a:gd name="T47" fmla="*/ 709 h 968"/>
                <a:gd name="T48" fmla="*/ 1440 w 1463"/>
                <a:gd name="T49" fmla="*/ 725 h 968"/>
                <a:gd name="T50" fmla="*/ 1453 w 1463"/>
                <a:gd name="T51" fmla="*/ 743 h 968"/>
                <a:gd name="T52" fmla="*/ 1456 w 1463"/>
                <a:gd name="T53" fmla="*/ 773 h 968"/>
                <a:gd name="T54" fmla="*/ 1443 w 1463"/>
                <a:gd name="T55" fmla="*/ 789 h 968"/>
                <a:gd name="T56" fmla="*/ 1446 w 1463"/>
                <a:gd name="T57" fmla="*/ 817 h 968"/>
                <a:gd name="T58" fmla="*/ 1453 w 1463"/>
                <a:gd name="T59" fmla="*/ 835 h 968"/>
                <a:gd name="T60" fmla="*/ 1462 w 1463"/>
                <a:gd name="T61" fmla="*/ 857 h 968"/>
                <a:gd name="T62" fmla="*/ 1460 w 1463"/>
                <a:gd name="T63" fmla="*/ 885 h 968"/>
                <a:gd name="T64" fmla="*/ 1454 w 1463"/>
                <a:gd name="T65" fmla="*/ 924 h 968"/>
                <a:gd name="T66" fmla="*/ 1448 w 1463"/>
                <a:gd name="T67" fmla="*/ 959 h 968"/>
                <a:gd name="T68" fmla="*/ 1444 w 1463"/>
                <a:gd name="T69" fmla="*/ 968 h 968"/>
                <a:gd name="T70" fmla="*/ 1420 w 1463"/>
                <a:gd name="T71" fmla="*/ 945 h 968"/>
                <a:gd name="T72" fmla="*/ 1394 w 1463"/>
                <a:gd name="T73" fmla="*/ 933 h 968"/>
                <a:gd name="T74" fmla="*/ 1376 w 1463"/>
                <a:gd name="T75" fmla="*/ 933 h 968"/>
                <a:gd name="T76" fmla="*/ 1357 w 1463"/>
                <a:gd name="T77" fmla="*/ 933 h 968"/>
                <a:gd name="T78" fmla="*/ 1338 w 1463"/>
                <a:gd name="T79" fmla="*/ 925 h 968"/>
                <a:gd name="T80" fmla="*/ 1321 w 1463"/>
                <a:gd name="T81" fmla="*/ 910 h 968"/>
                <a:gd name="T82" fmla="*/ 1303 w 1463"/>
                <a:gd name="T83" fmla="*/ 893 h 968"/>
                <a:gd name="T84" fmla="*/ 1280 w 1463"/>
                <a:gd name="T85" fmla="*/ 883 h 968"/>
                <a:gd name="T86" fmla="*/ 1248 w 1463"/>
                <a:gd name="T87" fmla="*/ 882 h 968"/>
                <a:gd name="T88" fmla="*/ 1202 w 1463"/>
                <a:gd name="T89" fmla="*/ 883 h 968"/>
                <a:gd name="T90" fmla="*/ 1190 w 1463"/>
                <a:gd name="T91" fmla="*/ 878 h 968"/>
                <a:gd name="T92" fmla="*/ 1141 w 1463"/>
                <a:gd name="T93" fmla="*/ 858 h 968"/>
                <a:gd name="T94" fmla="*/ 1129 w 1463"/>
                <a:gd name="T95" fmla="*/ 849 h 968"/>
                <a:gd name="T96" fmla="*/ 1111 w 1463"/>
                <a:gd name="T97" fmla="*/ 843 h 968"/>
                <a:gd name="T98" fmla="*/ 1084 w 1463"/>
                <a:gd name="T99" fmla="*/ 843 h 968"/>
                <a:gd name="T100" fmla="*/ 1052 w 1463"/>
                <a:gd name="T101" fmla="*/ 843 h 968"/>
                <a:gd name="T102" fmla="*/ 1030 w 1463"/>
                <a:gd name="T103" fmla="*/ 841 h 968"/>
                <a:gd name="T104" fmla="*/ 1027 w 1463"/>
                <a:gd name="T105" fmla="*/ 830 h 968"/>
                <a:gd name="T106" fmla="*/ 1019 w 1463"/>
                <a:gd name="T107" fmla="*/ 820 h 968"/>
                <a:gd name="T108" fmla="*/ 1013 w 1463"/>
                <a:gd name="T109" fmla="*/ 815 h 968"/>
                <a:gd name="T110" fmla="*/ 1004 w 1463"/>
                <a:gd name="T111" fmla="*/ 803 h 968"/>
                <a:gd name="T112" fmla="*/ 990 w 1463"/>
                <a:gd name="T113" fmla="*/ 788 h 968"/>
                <a:gd name="T114" fmla="*/ 497 w 1463"/>
                <a:gd name="T115" fmla="*/ 771 h 968"/>
                <a:gd name="T116" fmla="*/ 163 w 1463"/>
                <a:gd name="T117" fmla="*/ 762 h 968"/>
                <a:gd name="T118" fmla="*/ 41 w 1463"/>
                <a:gd name="T119" fmla="*/ 761 h 968"/>
                <a:gd name="T120" fmla="*/ 0 w 1463"/>
                <a:gd name="T121" fmla="*/ 761 h 968"/>
                <a:gd name="T122" fmla="*/ 0 w 1463"/>
                <a:gd name="T123" fmla="*/ 76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3" h="968">
                  <a:moveTo>
                    <a:pt x="0" y="761"/>
                  </a:moveTo>
                  <a:lnTo>
                    <a:pt x="71" y="0"/>
                  </a:lnTo>
                  <a:lnTo>
                    <a:pt x="256" y="12"/>
                  </a:lnTo>
                  <a:lnTo>
                    <a:pt x="686" y="30"/>
                  </a:lnTo>
                  <a:lnTo>
                    <a:pt x="1129" y="54"/>
                  </a:lnTo>
                  <a:lnTo>
                    <a:pt x="1399" y="66"/>
                  </a:lnTo>
                  <a:lnTo>
                    <a:pt x="1401" y="120"/>
                  </a:lnTo>
                  <a:lnTo>
                    <a:pt x="1401" y="147"/>
                  </a:lnTo>
                  <a:lnTo>
                    <a:pt x="1407" y="162"/>
                  </a:lnTo>
                  <a:lnTo>
                    <a:pt x="1429" y="175"/>
                  </a:lnTo>
                  <a:lnTo>
                    <a:pt x="1436" y="179"/>
                  </a:lnTo>
                  <a:lnTo>
                    <a:pt x="1444" y="188"/>
                  </a:lnTo>
                  <a:lnTo>
                    <a:pt x="1452" y="196"/>
                  </a:lnTo>
                  <a:lnTo>
                    <a:pt x="1455" y="216"/>
                  </a:lnTo>
                  <a:lnTo>
                    <a:pt x="1463" y="622"/>
                  </a:lnTo>
                  <a:lnTo>
                    <a:pt x="1447" y="622"/>
                  </a:lnTo>
                  <a:lnTo>
                    <a:pt x="1446" y="622"/>
                  </a:lnTo>
                  <a:lnTo>
                    <a:pt x="1424" y="626"/>
                  </a:lnTo>
                  <a:lnTo>
                    <a:pt x="1429" y="642"/>
                  </a:lnTo>
                  <a:lnTo>
                    <a:pt x="1436" y="653"/>
                  </a:lnTo>
                  <a:lnTo>
                    <a:pt x="1435" y="664"/>
                  </a:lnTo>
                  <a:lnTo>
                    <a:pt x="1436" y="678"/>
                  </a:lnTo>
                  <a:lnTo>
                    <a:pt x="1413" y="691"/>
                  </a:lnTo>
                  <a:lnTo>
                    <a:pt x="1418" y="709"/>
                  </a:lnTo>
                  <a:lnTo>
                    <a:pt x="1440" y="725"/>
                  </a:lnTo>
                  <a:lnTo>
                    <a:pt x="1453" y="743"/>
                  </a:lnTo>
                  <a:lnTo>
                    <a:pt x="1456" y="773"/>
                  </a:lnTo>
                  <a:lnTo>
                    <a:pt x="1443" y="789"/>
                  </a:lnTo>
                  <a:lnTo>
                    <a:pt x="1446" y="817"/>
                  </a:lnTo>
                  <a:lnTo>
                    <a:pt x="1453" y="835"/>
                  </a:lnTo>
                  <a:lnTo>
                    <a:pt x="1462" y="857"/>
                  </a:lnTo>
                  <a:lnTo>
                    <a:pt x="1460" y="885"/>
                  </a:lnTo>
                  <a:lnTo>
                    <a:pt x="1454" y="924"/>
                  </a:lnTo>
                  <a:lnTo>
                    <a:pt x="1448" y="959"/>
                  </a:lnTo>
                  <a:lnTo>
                    <a:pt x="1444" y="968"/>
                  </a:lnTo>
                  <a:lnTo>
                    <a:pt x="1420" y="945"/>
                  </a:lnTo>
                  <a:lnTo>
                    <a:pt x="1394" y="933"/>
                  </a:lnTo>
                  <a:lnTo>
                    <a:pt x="1376" y="933"/>
                  </a:lnTo>
                  <a:lnTo>
                    <a:pt x="1357" y="933"/>
                  </a:lnTo>
                  <a:lnTo>
                    <a:pt x="1338" y="925"/>
                  </a:lnTo>
                  <a:lnTo>
                    <a:pt x="1321" y="910"/>
                  </a:lnTo>
                  <a:lnTo>
                    <a:pt x="1303" y="893"/>
                  </a:lnTo>
                  <a:lnTo>
                    <a:pt x="1280" y="883"/>
                  </a:lnTo>
                  <a:lnTo>
                    <a:pt x="1248" y="882"/>
                  </a:lnTo>
                  <a:lnTo>
                    <a:pt x="1202" y="883"/>
                  </a:lnTo>
                  <a:lnTo>
                    <a:pt x="1190" y="878"/>
                  </a:lnTo>
                  <a:lnTo>
                    <a:pt x="1141" y="858"/>
                  </a:lnTo>
                  <a:lnTo>
                    <a:pt x="1129" y="849"/>
                  </a:lnTo>
                  <a:lnTo>
                    <a:pt x="1111" y="843"/>
                  </a:lnTo>
                  <a:lnTo>
                    <a:pt x="1084" y="843"/>
                  </a:lnTo>
                  <a:lnTo>
                    <a:pt x="1052" y="843"/>
                  </a:lnTo>
                  <a:lnTo>
                    <a:pt x="1030" y="841"/>
                  </a:lnTo>
                  <a:lnTo>
                    <a:pt x="1027" y="830"/>
                  </a:lnTo>
                  <a:lnTo>
                    <a:pt x="1019" y="820"/>
                  </a:lnTo>
                  <a:lnTo>
                    <a:pt x="1013" y="815"/>
                  </a:lnTo>
                  <a:lnTo>
                    <a:pt x="1004" y="803"/>
                  </a:lnTo>
                  <a:lnTo>
                    <a:pt x="990" y="788"/>
                  </a:lnTo>
                  <a:lnTo>
                    <a:pt x="497" y="771"/>
                  </a:lnTo>
                  <a:lnTo>
                    <a:pt x="163" y="762"/>
                  </a:lnTo>
                  <a:lnTo>
                    <a:pt x="41" y="761"/>
                  </a:lnTo>
                  <a:lnTo>
                    <a:pt x="0" y="761"/>
                  </a:lnTo>
                  <a:lnTo>
                    <a:pt x="0" y="7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77" name="Freeform 49">
              <a:extLst>
                <a:ext uri="{FF2B5EF4-FFF2-40B4-BE49-F238E27FC236}">
                  <a16:creationId xmlns:a16="http://schemas.microsoft.com/office/drawing/2014/main" id="{AE3A45AD-237F-EEA7-18B2-9419BEF50B0E}"/>
                </a:ext>
              </a:extLst>
            </p:cNvPr>
            <p:cNvSpPr>
              <a:spLocks/>
            </p:cNvSpPr>
            <p:nvPr/>
          </p:nvSpPr>
          <p:spPr bwMode="auto">
            <a:xfrm>
              <a:off x="4435" y="987"/>
              <a:ext cx="732" cy="483"/>
            </a:xfrm>
            <a:custGeom>
              <a:avLst/>
              <a:gdLst>
                <a:gd name="T0" fmla="*/ 0 w 1463"/>
                <a:gd name="T1" fmla="*/ 761 h 968"/>
                <a:gd name="T2" fmla="*/ 71 w 1463"/>
                <a:gd name="T3" fmla="*/ 0 h 968"/>
                <a:gd name="T4" fmla="*/ 256 w 1463"/>
                <a:gd name="T5" fmla="*/ 12 h 968"/>
                <a:gd name="T6" fmla="*/ 686 w 1463"/>
                <a:gd name="T7" fmla="*/ 30 h 968"/>
                <a:gd name="T8" fmla="*/ 1129 w 1463"/>
                <a:gd name="T9" fmla="*/ 54 h 968"/>
                <a:gd name="T10" fmla="*/ 1399 w 1463"/>
                <a:gd name="T11" fmla="*/ 66 h 968"/>
                <a:gd name="T12" fmla="*/ 1401 w 1463"/>
                <a:gd name="T13" fmla="*/ 120 h 968"/>
                <a:gd name="T14" fmla="*/ 1401 w 1463"/>
                <a:gd name="T15" fmla="*/ 147 h 968"/>
                <a:gd name="T16" fmla="*/ 1407 w 1463"/>
                <a:gd name="T17" fmla="*/ 162 h 968"/>
                <a:gd name="T18" fmla="*/ 1429 w 1463"/>
                <a:gd name="T19" fmla="*/ 175 h 968"/>
                <a:gd name="T20" fmla="*/ 1436 w 1463"/>
                <a:gd name="T21" fmla="*/ 179 h 968"/>
                <a:gd name="T22" fmla="*/ 1444 w 1463"/>
                <a:gd name="T23" fmla="*/ 188 h 968"/>
                <a:gd name="T24" fmla="*/ 1452 w 1463"/>
                <a:gd name="T25" fmla="*/ 196 h 968"/>
                <a:gd name="T26" fmla="*/ 1455 w 1463"/>
                <a:gd name="T27" fmla="*/ 216 h 968"/>
                <a:gd name="T28" fmla="*/ 1463 w 1463"/>
                <a:gd name="T29" fmla="*/ 622 h 968"/>
                <a:gd name="T30" fmla="*/ 1447 w 1463"/>
                <a:gd name="T31" fmla="*/ 622 h 968"/>
                <a:gd name="T32" fmla="*/ 1446 w 1463"/>
                <a:gd name="T33" fmla="*/ 622 h 968"/>
                <a:gd name="T34" fmla="*/ 1424 w 1463"/>
                <a:gd name="T35" fmla="*/ 626 h 968"/>
                <a:gd name="T36" fmla="*/ 1429 w 1463"/>
                <a:gd name="T37" fmla="*/ 642 h 968"/>
                <a:gd name="T38" fmla="*/ 1436 w 1463"/>
                <a:gd name="T39" fmla="*/ 653 h 968"/>
                <a:gd name="T40" fmla="*/ 1435 w 1463"/>
                <a:gd name="T41" fmla="*/ 664 h 968"/>
                <a:gd name="T42" fmla="*/ 1436 w 1463"/>
                <a:gd name="T43" fmla="*/ 678 h 968"/>
                <a:gd name="T44" fmla="*/ 1413 w 1463"/>
                <a:gd name="T45" fmla="*/ 691 h 968"/>
                <a:gd name="T46" fmla="*/ 1418 w 1463"/>
                <a:gd name="T47" fmla="*/ 709 h 968"/>
                <a:gd name="T48" fmla="*/ 1440 w 1463"/>
                <a:gd name="T49" fmla="*/ 725 h 968"/>
                <a:gd name="T50" fmla="*/ 1453 w 1463"/>
                <a:gd name="T51" fmla="*/ 743 h 968"/>
                <a:gd name="T52" fmla="*/ 1456 w 1463"/>
                <a:gd name="T53" fmla="*/ 773 h 968"/>
                <a:gd name="T54" fmla="*/ 1443 w 1463"/>
                <a:gd name="T55" fmla="*/ 789 h 968"/>
                <a:gd name="T56" fmla="*/ 1446 w 1463"/>
                <a:gd name="T57" fmla="*/ 817 h 968"/>
                <a:gd name="T58" fmla="*/ 1453 w 1463"/>
                <a:gd name="T59" fmla="*/ 835 h 968"/>
                <a:gd name="T60" fmla="*/ 1462 w 1463"/>
                <a:gd name="T61" fmla="*/ 857 h 968"/>
                <a:gd name="T62" fmla="*/ 1460 w 1463"/>
                <a:gd name="T63" fmla="*/ 885 h 968"/>
                <a:gd name="T64" fmla="*/ 1454 w 1463"/>
                <a:gd name="T65" fmla="*/ 924 h 968"/>
                <a:gd name="T66" fmla="*/ 1448 w 1463"/>
                <a:gd name="T67" fmla="*/ 959 h 968"/>
                <a:gd name="T68" fmla="*/ 1444 w 1463"/>
                <a:gd name="T69" fmla="*/ 968 h 968"/>
                <a:gd name="T70" fmla="*/ 1420 w 1463"/>
                <a:gd name="T71" fmla="*/ 945 h 968"/>
                <a:gd name="T72" fmla="*/ 1394 w 1463"/>
                <a:gd name="T73" fmla="*/ 933 h 968"/>
                <a:gd name="T74" fmla="*/ 1376 w 1463"/>
                <a:gd name="T75" fmla="*/ 933 h 968"/>
                <a:gd name="T76" fmla="*/ 1357 w 1463"/>
                <a:gd name="T77" fmla="*/ 933 h 968"/>
                <a:gd name="T78" fmla="*/ 1338 w 1463"/>
                <a:gd name="T79" fmla="*/ 925 h 968"/>
                <a:gd name="T80" fmla="*/ 1321 w 1463"/>
                <a:gd name="T81" fmla="*/ 910 h 968"/>
                <a:gd name="T82" fmla="*/ 1303 w 1463"/>
                <a:gd name="T83" fmla="*/ 893 h 968"/>
                <a:gd name="T84" fmla="*/ 1280 w 1463"/>
                <a:gd name="T85" fmla="*/ 883 h 968"/>
                <a:gd name="T86" fmla="*/ 1248 w 1463"/>
                <a:gd name="T87" fmla="*/ 882 h 968"/>
                <a:gd name="T88" fmla="*/ 1202 w 1463"/>
                <a:gd name="T89" fmla="*/ 883 h 968"/>
                <a:gd name="T90" fmla="*/ 1190 w 1463"/>
                <a:gd name="T91" fmla="*/ 878 h 968"/>
                <a:gd name="T92" fmla="*/ 1141 w 1463"/>
                <a:gd name="T93" fmla="*/ 858 h 968"/>
                <a:gd name="T94" fmla="*/ 1129 w 1463"/>
                <a:gd name="T95" fmla="*/ 849 h 968"/>
                <a:gd name="T96" fmla="*/ 1111 w 1463"/>
                <a:gd name="T97" fmla="*/ 843 h 968"/>
                <a:gd name="T98" fmla="*/ 1084 w 1463"/>
                <a:gd name="T99" fmla="*/ 843 h 968"/>
                <a:gd name="T100" fmla="*/ 1052 w 1463"/>
                <a:gd name="T101" fmla="*/ 843 h 968"/>
                <a:gd name="T102" fmla="*/ 1030 w 1463"/>
                <a:gd name="T103" fmla="*/ 841 h 968"/>
                <a:gd name="T104" fmla="*/ 1027 w 1463"/>
                <a:gd name="T105" fmla="*/ 830 h 968"/>
                <a:gd name="T106" fmla="*/ 1019 w 1463"/>
                <a:gd name="T107" fmla="*/ 820 h 968"/>
                <a:gd name="T108" fmla="*/ 1013 w 1463"/>
                <a:gd name="T109" fmla="*/ 815 h 968"/>
                <a:gd name="T110" fmla="*/ 1004 w 1463"/>
                <a:gd name="T111" fmla="*/ 803 h 968"/>
                <a:gd name="T112" fmla="*/ 990 w 1463"/>
                <a:gd name="T113" fmla="*/ 788 h 968"/>
                <a:gd name="T114" fmla="*/ 497 w 1463"/>
                <a:gd name="T115" fmla="*/ 771 h 968"/>
                <a:gd name="T116" fmla="*/ 163 w 1463"/>
                <a:gd name="T117" fmla="*/ 762 h 968"/>
                <a:gd name="T118" fmla="*/ 41 w 1463"/>
                <a:gd name="T119" fmla="*/ 761 h 968"/>
                <a:gd name="T120" fmla="*/ 0 w 1463"/>
                <a:gd name="T121" fmla="*/ 761 h 968"/>
                <a:gd name="T122" fmla="*/ 0 w 1463"/>
                <a:gd name="T123" fmla="*/ 761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3" h="968">
                  <a:moveTo>
                    <a:pt x="0" y="761"/>
                  </a:moveTo>
                  <a:lnTo>
                    <a:pt x="71" y="0"/>
                  </a:lnTo>
                  <a:lnTo>
                    <a:pt x="256" y="12"/>
                  </a:lnTo>
                  <a:lnTo>
                    <a:pt x="686" y="30"/>
                  </a:lnTo>
                  <a:lnTo>
                    <a:pt x="1129" y="54"/>
                  </a:lnTo>
                  <a:lnTo>
                    <a:pt x="1399" y="66"/>
                  </a:lnTo>
                  <a:lnTo>
                    <a:pt x="1401" y="120"/>
                  </a:lnTo>
                  <a:lnTo>
                    <a:pt x="1401" y="147"/>
                  </a:lnTo>
                  <a:lnTo>
                    <a:pt x="1407" y="162"/>
                  </a:lnTo>
                  <a:lnTo>
                    <a:pt x="1429" y="175"/>
                  </a:lnTo>
                  <a:lnTo>
                    <a:pt x="1436" y="179"/>
                  </a:lnTo>
                  <a:lnTo>
                    <a:pt x="1444" y="188"/>
                  </a:lnTo>
                  <a:lnTo>
                    <a:pt x="1452" y="196"/>
                  </a:lnTo>
                  <a:lnTo>
                    <a:pt x="1455" y="216"/>
                  </a:lnTo>
                  <a:lnTo>
                    <a:pt x="1463" y="622"/>
                  </a:lnTo>
                  <a:lnTo>
                    <a:pt x="1447" y="622"/>
                  </a:lnTo>
                  <a:lnTo>
                    <a:pt x="1446" y="622"/>
                  </a:lnTo>
                  <a:lnTo>
                    <a:pt x="1424" y="626"/>
                  </a:lnTo>
                  <a:lnTo>
                    <a:pt x="1429" y="642"/>
                  </a:lnTo>
                  <a:lnTo>
                    <a:pt x="1436" y="653"/>
                  </a:lnTo>
                  <a:lnTo>
                    <a:pt x="1435" y="664"/>
                  </a:lnTo>
                  <a:lnTo>
                    <a:pt x="1436" y="678"/>
                  </a:lnTo>
                  <a:lnTo>
                    <a:pt x="1413" y="691"/>
                  </a:lnTo>
                  <a:lnTo>
                    <a:pt x="1418" y="709"/>
                  </a:lnTo>
                  <a:lnTo>
                    <a:pt x="1440" y="725"/>
                  </a:lnTo>
                  <a:lnTo>
                    <a:pt x="1453" y="743"/>
                  </a:lnTo>
                  <a:lnTo>
                    <a:pt x="1456" y="773"/>
                  </a:lnTo>
                  <a:lnTo>
                    <a:pt x="1443" y="789"/>
                  </a:lnTo>
                  <a:lnTo>
                    <a:pt x="1446" y="817"/>
                  </a:lnTo>
                  <a:lnTo>
                    <a:pt x="1453" y="835"/>
                  </a:lnTo>
                  <a:lnTo>
                    <a:pt x="1462" y="857"/>
                  </a:lnTo>
                  <a:lnTo>
                    <a:pt x="1460" y="885"/>
                  </a:lnTo>
                  <a:lnTo>
                    <a:pt x="1454" y="924"/>
                  </a:lnTo>
                  <a:lnTo>
                    <a:pt x="1448" y="959"/>
                  </a:lnTo>
                  <a:lnTo>
                    <a:pt x="1444" y="968"/>
                  </a:lnTo>
                  <a:lnTo>
                    <a:pt x="1420" y="945"/>
                  </a:lnTo>
                  <a:lnTo>
                    <a:pt x="1394" y="933"/>
                  </a:lnTo>
                  <a:lnTo>
                    <a:pt x="1376" y="933"/>
                  </a:lnTo>
                  <a:lnTo>
                    <a:pt x="1357" y="933"/>
                  </a:lnTo>
                  <a:lnTo>
                    <a:pt x="1338" y="925"/>
                  </a:lnTo>
                  <a:lnTo>
                    <a:pt x="1321" y="910"/>
                  </a:lnTo>
                  <a:lnTo>
                    <a:pt x="1303" y="893"/>
                  </a:lnTo>
                  <a:lnTo>
                    <a:pt x="1280" y="883"/>
                  </a:lnTo>
                  <a:lnTo>
                    <a:pt x="1248" y="882"/>
                  </a:lnTo>
                  <a:lnTo>
                    <a:pt x="1202" y="883"/>
                  </a:lnTo>
                  <a:lnTo>
                    <a:pt x="1190" y="878"/>
                  </a:lnTo>
                  <a:lnTo>
                    <a:pt x="1141" y="858"/>
                  </a:lnTo>
                  <a:lnTo>
                    <a:pt x="1129" y="849"/>
                  </a:lnTo>
                  <a:lnTo>
                    <a:pt x="1111" y="843"/>
                  </a:lnTo>
                  <a:lnTo>
                    <a:pt x="1084" y="843"/>
                  </a:lnTo>
                  <a:lnTo>
                    <a:pt x="1052" y="843"/>
                  </a:lnTo>
                  <a:lnTo>
                    <a:pt x="1030" y="841"/>
                  </a:lnTo>
                  <a:lnTo>
                    <a:pt x="1027" y="830"/>
                  </a:lnTo>
                  <a:lnTo>
                    <a:pt x="1019" y="820"/>
                  </a:lnTo>
                  <a:lnTo>
                    <a:pt x="1013" y="815"/>
                  </a:lnTo>
                  <a:lnTo>
                    <a:pt x="1004" y="803"/>
                  </a:lnTo>
                  <a:lnTo>
                    <a:pt x="990" y="788"/>
                  </a:lnTo>
                  <a:lnTo>
                    <a:pt x="497" y="771"/>
                  </a:lnTo>
                  <a:lnTo>
                    <a:pt x="163" y="762"/>
                  </a:lnTo>
                  <a:lnTo>
                    <a:pt x="41" y="761"/>
                  </a:lnTo>
                  <a:lnTo>
                    <a:pt x="0" y="761"/>
                  </a:lnTo>
                  <a:lnTo>
                    <a:pt x="0" y="7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78" name="Freeform 50">
              <a:extLst>
                <a:ext uri="{FF2B5EF4-FFF2-40B4-BE49-F238E27FC236}">
                  <a16:creationId xmlns:a16="http://schemas.microsoft.com/office/drawing/2014/main" id="{19471F44-00CA-1378-29BD-E89EB790B547}"/>
                </a:ext>
              </a:extLst>
            </p:cNvPr>
            <p:cNvSpPr>
              <a:spLocks/>
            </p:cNvSpPr>
            <p:nvPr/>
          </p:nvSpPr>
          <p:spPr bwMode="auto">
            <a:xfrm>
              <a:off x="4412" y="1367"/>
              <a:ext cx="850" cy="409"/>
            </a:xfrm>
            <a:custGeom>
              <a:avLst/>
              <a:gdLst>
                <a:gd name="T0" fmla="*/ 46 w 1699"/>
                <a:gd name="T1" fmla="*/ 0 h 817"/>
                <a:gd name="T2" fmla="*/ 463 w 1699"/>
                <a:gd name="T3" fmla="*/ 5 h 817"/>
                <a:gd name="T4" fmla="*/ 996 w 1699"/>
                <a:gd name="T5" fmla="*/ 20 h 817"/>
                <a:gd name="T6" fmla="*/ 1032 w 1699"/>
                <a:gd name="T7" fmla="*/ 20 h 817"/>
                <a:gd name="T8" fmla="*/ 1067 w 1699"/>
                <a:gd name="T9" fmla="*/ 63 h 817"/>
                <a:gd name="T10" fmla="*/ 1096 w 1699"/>
                <a:gd name="T11" fmla="*/ 82 h 817"/>
                <a:gd name="T12" fmla="*/ 1149 w 1699"/>
                <a:gd name="T13" fmla="*/ 82 h 817"/>
                <a:gd name="T14" fmla="*/ 1182 w 1699"/>
                <a:gd name="T15" fmla="*/ 96 h 817"/>
                <a:gd name="T16" fmla="*/ 1251 w 1699"/>
                <a:gd name="T17" fmla="*/ 122 h 817"/>
                <a:gd name="T18" fmla="*/ 1300 w 1699"/>
                <a:gd name="T19" fmla="*/ 118 h 817"/>
                <a:gd name="T20" fmla="*/ 1338 w 1699"/>
                <a:gd name="T21" fmla="*/ 127 h 817"/>
                <a:gd name="T22" fmla="*/ 1365 w 1699"/>
                <a:gd name="T23" fmla="*/ 148 h 817"/>
                <a:gd name="T24" fmla="*/ 1398 w 1699"/>
                <a:gd name="T25" fmla="*/ 169 h 817"/>
                <a:gd name="T26" fmla="*/ 1431 w 1699"/>
                <a:gd name="T27" fmla="*/ 171 h 817"/>
                <a:gd name="T28" fmla="*/ 1447 w 1699"/>
                <a:gd name="T29" fmla="*/ 173 h 817"/>
                <a:gd name="T30" fmla="*/ 1482 w 1699"/>
                <a:gd name="T31" fmla="*/ 195 h 817"/>
                <a:gd name="T32" fmla="*/ 1505 w 1699"/>
                <a:gd name="T33" fmla="*/ 217 h 817"/>
                <a:gd name="T34" fmla="*/ 1529 w 1699"/>
                <a:gd name="T35" fmla="*/ 266 h 817"/>
                <a:gd name="T36" fmla="*/ 1538 w 1699"/>
                <a:gd name="T37" fmla="*/ 292 h 817"/>
                <a:gd name="T38" fmla="*/ 1590 w 1699"/>
                <a:gd name="T39" fmla="*/ 385 h 817"/>
                <a:gd name="T40" fmla="*/ 1604 w 1699"/>
                <a:gd name="T41" fmla="*/ 442 h 817"/>
                <a:gd name="T42" fmla="*/ 1637 w 1699"/>
                <a:gd name="T43" fmla="*/ 506 h 817"/>
                <a:gd name="T44" fmla="*/ 1649 w 1699"/>
                <a:gd name="T45" fmla="*/ 524 h 817"/>
                <a:gd name="T46" fmla="*/ 1643 w 1699"/>
                <a:gd name="T47" fmla="*/ 561 h 817"/>
                <a:gd name="T48" fmla="*/ 1638 w 1699"/>
                <a:gd name="T49" fmla="*/ 580 h 817"/>
                <a:gd name="T50" fmla="*/ 1646 w 1699"/>
                <a:gd name="T51" fmla="*/ 605 h 817"/>
                <a:gd name="T52" fmla="*/ 1673 w 1699"/>
                <a:gd name="T53" fmla="*/ 646 h 817"/>
                <a:gd name="T54" fmla="*/ 1684 w 1699"/>
                <a:gd name="T55" fmla="*/ 696 h 817"/>
                <a:gd name="T56" fmla="*/ 1686 w 1699"/>
                <a:gd name="T57" fmla="*/ 762 h 817"/>
                <a:gd name="T58" fmla="*/ 1699 w 1699"/>
                <a:gd name="T59" fmla="*/ 815 h 817"/>
                <a:gd name="T60" fmla="*/ 1544 w 1699"/>
                <a:gd name="T61" fmla="*/ 817 h 817"/>
                <a:gd name="T62" fmla="*/ 739 w 1699"/>
                <a:gd name="T63" fmla="*/ 806 h 817"/>
                <a:gd name="T64" fmla="*/ 372 w 1699"/>
                <a:gd name="T65" fmla="*/ 799 h 817"/>
                <a:gd name="T66" fmla="*/ 35 w 1699"/>
                <a:gd name="T67" fmla="*/ 510 h 817"/>
                <a:gd name="T68" fmla="*/ 0 w 1699"/>
                <a:gd name="T69" fmla="*/ 50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9" h="817">
                  <a:moveTo>
                    <a:pt x="0" y="509"/>
                  </a:moveTo>
                  <a:lnTo>
                    <a:pt x="46" y="0"/>
                  </a:lnTo>
                  <a:lnTo>
                    <a:pt x="246" y="3"/>
                  </a:lnTo>
                  <a:lnTo>
                    <a:pt x="463" y="5"/>
                  </a:lnTo>
                  <a:lnTo>
                    <a:pt x="821" y="18"/>
                  </a:lnTo>
                  <a:lnTo>
                    <a:pt x="996" y="20"/>
                  </a:lnTo>
                  <a:lnTo>
                    <a:pt x="1023" y="20"/>
                  </a:lnTo>
                  <a:lnTo>
                    <a:pt x="1032" y="20"/>
                  </a:lnTo>
                  <a:lnTo>
                    <a:pt x="1044" y="28"/>
                  </a:lnTo>
                  <a:lnTo>
                    <a:pt x="1067" y="63"/>
                  </a:lnTo>
                  <a:lnTo>
                    <a:pt x="1082" y="78"/>
                  </a:lnTo>
                  <a:lnTo>
                    <a:pt x="1096" y="82"/>
                  </a:lnTo>
                  <a:lnTo>
                    <a:pt x="1125" y="82"/>
                  </a:lnTo>
                  <a:lnTo>
                    <a:pt x="1149" y="82"/>
                  </a:lnTo>
                  <a:lnTo>
                    <a:pt x="1167" y="82"/>
                  </a:lnTo>
                  <a:lnTo>
                    <a:pt x="1182" y="96"/>
                  </a:lnTo>
                  <a:lnTo>
                    <a:pt x="1217" y="109"/>
                  </a:lnTo>
                  <a:lnTo>
                    <a:pt x="1251" y="122"/>
                  </a:lnTo>
                  <a:lnTo>
                    <a:pt x="1279" y="118"/>
                  </a:lnTo>
                  <a:lnTo>
                    <a:pt x="1300" y="118"/>
                  </a:lnTo>
                  <a:lnTo>
                    <a:pt x="1331" y="121"/>
                  </a:lnTo>
                  <a:lnTo>
                    <a:pt x="1338" y="127"/>
                  </a:lnTo>
                  <a:lnTo>
                    <a:pt x="1349" y="132"/>
                  </a:lnTo>
                  <a:lnTo>
                    <a:pt x="1365" y="148"/>
                  </a:lnTo>
                  <a:lnTo>
                    <a:pt x="1384" y="164"/>
                  </a:lnTo>
                  <a:lnTo>
                    <a:pt x="1398" y="169"/>
                  </a:lnTo>
                  <a:lnTo>
                    <a:pt x="1406" y="172"/>
                  </a:lnTo>
                  <a:lnTo>
                    <a:pt x="1431" y="171"/>
                  </a:lnTo>
                  <a:lnTo>
                    <a:pt x="1440" y="171"/>
                  </a:lnTo>
                  <a:lnTo>
                    <a:pt x="1447" y="173"/>
                  </a:lnTo>
                  <a:lnTo>
                    <a:pt x="1468" y="185"/>
                  </a:lnTo>
                  <a:lnTo>
                    <a:pt x="1482" y="195"/>
                  </a:lnTo>
                  <a:lnTo>
                    <a:pt x="1492" y="208"/>
                  </a:lnTo>
                  <a:lnTo>
                    <a:pt x="1505" y="217"/>
                  </a:lnTo>
                  <a:lnTo>
                    <a:pt x="1517" y="236"/>
                  </a:lnTo>
                  <a:lnTo>
                    <a:pt x="1529" y="266"/>
                  </a:lnTo>
                  <a:lnTo>
                    <a:pt x="1529" y="277"/>
                  </a:lnTo>
                  <a:lnTo>
                    <a:pt x="1538" y="292"/>
                  </a:lnTo>
                  <a:lnTo>
                    <a:pt x="1553" y="323"/>
                  </a:lnTo>
                  <a:lnTo>
                    <a:pt x="1590" y="385"/>
                  </a:lnTo>
                  <a:lnTo>
                    <a:pt x="1599" y="417"/>
                  </a:lnTo>
                  <a:lnTo>
                    <a:pt x="1604" y="442"/>
                  </a:lnTo>
                  <a:lnTo>
                    <a:pt x="1614" y="472"/>
                  </a:lnTo>
                  <a:lnTo>
                    <a:pt x="1637" y="506"/>
                  </a:lnTo>
                  <a:lnTo>
                    <a:pt x="1645" y="512"/>
                  </a:lnTo>
                  <a:lnTo>
                    <a:pt x="1649" y="524"/>
                  </a:lnTo>
                  <a:lnTo>
                    <a:pt x="1649" y="538"/>
                  </a:lnTo>
                  <a:lnTo>
                    <a:pt x="1643" y="561"/>
                  </a:lnTo>
                  <a:lnTo>
                    <a:pt x="1637" y="567"/>
                  </a:lnTo>
                  <a:lnTo>
                    <a:pt x="1638" y="580"/>
                  </a:lnTo>
                  <a:lnTo>
                    <a:pt x="1638" y="600"/>
                  </a:lnTo>
                  <a:lnTo>
                    <a:pt x="1646" y="605"/>
                  </a:lnTo>
                  <a:lnTo>
                    <a:pt x="1661" y="626"/>
                  </a:lnTo>
                  <a:lnTo>
                    <a:pt x="1673" y="646"/>
                  </a:lnTo>
                  <a:lnTo>
                    <a:pt x="1680" y="665"/>
                  </a:lnTo>
                  <a:lnTo>
                    <a:pt x="1684" y="696"/>
                  </a:lnTo>
                  <a:lnTo>
                    <a:pt x="1691" y="726"/>
                  </a:lnTo>
                  <a:lnTo>
                    <a:pt x="1686" y="762"/>
                  </a:lnTo>
                  <a:lnTo>
                    <a:pt x="1692" y="790"/>
                  </a:lnTo>
                  <a:lnTo>
                    <a:pt x="1699" y="815"/>
                  </a:lnTo>
                  <a:lnTo>
                    <a:pt x="1699" y="817"/>
                  </a:lnTo>
                  <a:lnTo>
                    <a:pt x="1544" y="817"/>
                  </a:lnTo>
                  <a:lnTo>
                    <a:pt x="1189" y="813"/>
                  </a:lnTo>
                  <a:lnTo>
                    <a:pt x="739" y="806"/>
                  </a:lnTo>
                  <a:lnTo>
                    <a:pt x="425" y="798"/>
                  </a:lnTo>
                  <a:lnTo>
                    <a:pt x="372" y="799"/>
                  </a:lnTo>
                  <a:lnTo>
                    <a:pt x="384" y="525"/>
                  </a:lnTo>
                  <a:lnTo>
                    <a:pt x="35" y="510"/>
                  </a:lnTo>
                  <a:lnTo>
                    <a:pt x="0" y="509"/>
                  </a:lnTo>
                  <a:lnTo>
                    <a:pt x="0" y="5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79" name="Freeform 51">
              <a:extLst>
                <a:ext uri="{FF2B5EF4-FFF2-40B4-BE49-F238E27FC236}">
                  <a16:creationId xmlns:a16="http://schemas.microsoft.com/office/drawing/2014/main" id="{D1FE4BB9-9ED7-4677-A328-D3D6B06A591C}"/>
                </a:ext>
              </a:extLst>
            </p:cNvPr>
            <p:cNvSpPr>
              <a:spLocks/>
            </p:cNvSpPr>
            <p:nvPr/>
          </p:nvSpPr>
          <p:spPr bwMode="auto">
            <a:xfrm>
              <a:off x="4412" y="1367"/>
              <a:ext cx="850" cy="409"/>
            </a:xfrm>
            <a:custGeom>
              <a:avLst/>
              <a:gdLst>
                <a:gd name="T0" fmla="*/ 46 w 1699"/>
                <a:gd name="T1" fmla="*/ 0 h 817"/>
                <a:gd name="T2" fmla="*/ 463 w 1699"/>
                <a:gd name="T3" fmla="*/ 5 h 817"/>
                <a:gd name="T4" fmla="*/ 996 w 1699"/>
                <a:gd name="T5" fmla="*/ 20 h 817"/>
                <a:gd name="T6" fmla="*/ 1032 w 1699"/>
                <a:gd name="T7" fmla="*/ 20 h 817"/>
                <a:gd name="T8" fmla="*/ 1067 w 1699"/>
                <a:gd name="T9" fmla="*/ 63 h 817"/>
                <a:gd name="T10" fmla="*/ 1096 w 1699"/>
                <a:gd name="T11" fmla="*/ 82 h 817"/>
                <a:gd name="T12" fmla="*/ 1149 w 1699"/>
                <a:gd name="T13" fmla="*/ 82 h 817"/>
                <a:gd name="T14" fmla="*/ 1182 w 1699"/>
                <a:gd name="T15" fmla="*/ 96 h 817"/>
                <a:gd name="T16" fmla="*/ 1251 w 1699"/>
                <a:gd name="T17" fmla="*/ 122 h 817"/>
                <a:gd name="T18" fmla="*/ 1300 w 1699"/>
                <a:gd name="T19" fmla="*/ 118 h 817"/>
                <a:gd name="T20" fmla="*/ 1338 w 1699"/>
                <a:gd name="T21" fmla="*/ 127 h 817"/>
                <a:gd name="T22" fmla="*/ 1365 w 1699"/>
                <a:gd name="T23" fmla="*/ 148 h 817"/>
                <a:gd name="T24" fmla="*/ 1398 w 1699"/>
                <a:gd name="T25" fmla="*/ 169 h 817"/>
                <a:gd name="T26" fmla="*/ 1431 w 1699"/>
                <a:gd name="T27" fmla="*/ 171 h 817"/>
                <a:gd name="T28" fmla="*/ 1447 w 1699"/>
                <a:gd name="T29" fmla="*/ 173 h 817"/>
                <a:gd name="T30" fmla="*/ 1482 w 1699"/>
                <a:gd name="T31" fmla="*/ 195 h 817"/>
                <a:gd name="T32" fmla="*/ 1505 w 1699"/>
                <a:gd name="T33" fmla="*/ 217 h 817"/>
                <a:gd name="T34" fmla="*/ 1529 w 1699"/>
                <a:gd name="T35" fmla="*/ 266 h 817"/>
                <a:gd name="T36" fmla="*/ 1538 w 1699"/>
                <a:gd name="T37" fmla="*/ 292 h 817"/>
                <a:gd name="T38" fmla="*/ 1590 w 1699"/>
                <a:gd name="T39" fmla="*/ 385 h 817"/>
                <a:gd name="T40" fmla="*/ 1604 w 1699"/>
                <a:gd name="T41" fmla="*/ 442 h 817"/>
                <a:gd name="T42" fmla="*/ 1637 w 1699"/>
                <a:gd name="T43" fmla="*/ 506 h 817"/>
                <a:gd name="T44" fmla="*/ 1649 w 1699"/>
                <a:gd name="T45" fmla="*/ 524 h 817"/>
                <a:gd name="T46" fmla="*/ 1643 w 1699"/>
                <a:gd name="T47" fmla="*/ 561 h 817"/>
                <a:gd name="T48" fmla="*/ 1638 w 1699"/>
                <a:gd name="T49" fmla="*/ 580 h 817"/>
                <a:gd name="T50" fmla="*/ 1646 w 1699"/>
                <a:gd name="T51" fmla="*/ 605 h 817"/>
                <a:gd name="T52" fmla="*/ 1673 w 1699"/>
                <a:gd name="T53" fmla="*/ 646 h 817"/>
                <a:gd name="T54" fmla="*/ 1684 w 1699"/>
                <a:gd name="T55" fmla="*/ 696 h 817"/>
                <a:gd name="T56" fmla="*/ 1686 w 1699"/>
                <a:gd name="T57" fmla="*/ 762 h 817"/>
                <a:gd name="T58" fmla="*/ 1699 w 1699"/>
                <a:gd name="T59" fmla="*/ 815 h 817"/>
                <a:gd name="T60" fmla="*/ 1544 w 1699"/>
                <a:gd name="T61" fmla="*/ 817 h 817"/>
                <a:gd name="T62" fmla="*/ 739 w 1699"/>
                <a:gd name="T63" fmla="*/ 806 h 817"/>
                <a:gd name="T64" fmla="*/ 372 w 1699"/>
                <a:gd name="T65" fmla="*/ 799 h 817"/>
                <a:gd name="T66" fmla="*/ 35 w 1699"/>
                <a:gd name="T67" fmla="*/ 510 h 817"/>
                <a:gd name="T68" fmla="*/ 0 w 1699"/>
                <a:gd name="T69" fmla="*/ 509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9" h="817">
                  <a:moveTo>
                    <a:pt x="0" y="509"/>
                  </a:moveTo>
                  <a:lnTo>
                    <a:pt x="46" y="0"/>
                  </a:lnTo>
                  <a:lnTo>
                    <a:pt x="246" y="3"/>
                  </a:lnTo>
                  <a:lnTo>
                    <a:pt x="463" y="5"/>
                  </a:lnTo>
                  <a:lnTo>
                    <a:pt x="821" y="18"/>
                  </a:lnTo>
                  <a:lnTo>
                    <a:pt x="996" y="20"/>
                  </a:lnTo>
                  <a:lnTo>
                    <a:pt x="1023" y="20"/>
                  </a:lnTo>
                  <a:lnTo>
                    <a:pt x="1032" y="20"/>
                  </a:lnTo>
                  <a:lnTo>
                    <a:pt x="1044" y="28"/>
                  </a:lnTo>
                  <a:lnTo>
                    <a:pt x="1067" y="63"/>
                  </a:lnTo>
                  <a:lnTo>
                    <a:pt x="1082" y="78"/>
                  </a:lnTo>
                  <a:lnTo>
                    <a:pt x="1096" y="82"/>
                  </a:lnTo>
                  <a:lnTo>
                    <a:pt x="1125" y="82"/>
                  </a:lnTo>
                  <a:lnTo>
                    <a:pt x="1149" y="82"/>
                  </a:lnTo>
                  <a:lnTo>
                    <a:pt x="1167" y="82"/>
                  </a:lnTo>
                  <a:lnTo>
                    <a:pt x="1182" y="96"/>
                  </a:lnTo>
                  <a:lnTo>
                    <a:pt x="1217" y="109"/>
                  </a:lnTo>
                  <a:lnTo>
                    <a:pt x="1251" y="122"/>
                  </a:lnTo>
                  <a:lnTo>
                    <a:pt x="1279" y="118"/>
                  </a:lnTo>
                  <a:lnTo>
                    <a:pt x="1300" y="118"/>
                  </a:lnTo>
                  <a:lnTo>
                    <a:pt x="1331" y="121"/>
                  </a:lnTo>
                  <a:lnTo>
                    <a:pt x="1338" y="127"/>
                  </a:lnTo>
                  <a:lnTo>
                    <a:pt x="1349" y="132"/>
                  </a:lnTo>
                  <a:lnTo>
                    <a:pt x="1365" y="148"/>
                  </a:lnTo>
                  <a:lnTo>
                    <a:pt x="1384" y="164"/>
                  </a:lnTo>
                  <a:lnTo>
                    <a:pt x="1398" y="169"/>
                  </a:lnTo>
                  <a:lnTo>
                    <a:pt x="1406" y="172"/>
                  </a:lnTo>
                  <a:lnTo>
                    <a:pt x="1431" y="171"/>
                  </a:lnTo>
                  <a:lnTo>
                    <a:pt x="1440" y="171"/>
                  </a:lnTo>
                  <a:lnTo>
                    <a:pt x="1447" y="173"/>
                  </a:lnTo>
                  <a:lnTo>
                    <a:pt x="1468" y="185"/>
                  </a:lnTo>
                  <a:lnTo>
                    <a:pt x="1482" y="195"/>
                  </a:lnTo>
                  <a:lnTo>
                    <a:pt x="1492" y="208"/>
                  </a:lnTo>
                  <a:lnTo>
                    <a:pt x="1505" y="217"/>
                  </a:lnTo>
                  <a:lnTo>
                    <a:pt x="1517" y="236"/>
                  </a:lnTo>
                  <a:lnTo>
                    <a:pt x="1529" y="266"/>
                  </a:lnTo>
                  <a:lnTo>
                    <a:pt x="1529" y="277"/>
                  </a:lnTo>
                  <a:lnTo>
                    <a:pt x="1538" y="292"/>
                  </a:lnTo>
                  <a:lnTo>
                    <a:pt x="1553" y="323"/>
                  </a:lnTo>
                  <a:lnTo>
                    <a:pt x="1590" y="385"/>
                  </a:lnTo>
                  <a:lnTo>
                    <a:pt x="1599" y="417"/>
                  </a:lnTo>
                  <a:lnTo>
                    <a:pt x="1604" y="442"/>
                  </a:lnTo>
                  <a:lnTo>
                    <a:pt x="1614" y="472"/>
                  </a:lnTo>
                  <a:lnTo>
                    <a:pt x="1637" y="506"/>
                  </a:lnTo>
                  <a:lnTo>
                    <a:pt x="1645" y="512"/>
                  </a:lnTo>
                  <a:lnTo>
                    <a:pt x="1649" y="524"/>
                  </a:lnTo>
                  <a:lnTo>
                    <a:pt x="1649" y="538"/>
                  </a:lnTo>
                  <a:lnTo>
                    <a:pt x="1643" y="561"/>
                  </a:lnTo>
                  <a:lnTo>
                    <a:pt x="1637" y="567"/>
                  </a:lnTo>
                  <a:lnTo>
                    <a:pt x="1638" y="580"/>
                  </a:lnTo>
                  <a:lnTo>
                    <a:pt x="1638" y="600"/>
                  </a:lnTo>
                  <a:lnTo>
                    <a:pt x="1646" y="605"/>
                  </a:lnTo>
                  <a:lnTo>
                    <a:pt x="1661" y="626"/>
                  </a:lnTo>
                  <a:lnTo>
                    <a:pt x="1673" y="646"/>
                  </a:lnTo>
                  <a:lnTo>
                    <a:pt x="1680" y="665"/>
                  </a:lnTo>
                  <a:lnTo>
                    <a:pt x="1684" y="696"/>
                  </a:lnTo>
                  <a:lnTo>
                    <a:pt x="1691" y="726"/>
                  </a:lnTo>
                  <a:lnTo>
                    <a:pt x="1686" y="762"/>
                  </a:lnTo>
                  <a:lnTo>
                    <a:pt x="1692" y="790"/>
                  </a:lnTo>
                  <a:lnTo>
                    <a:pt x="1699" y="815"/>
                  </a:lnTo>
                  <a:lnTo>
                    <a:pt x="1699" y="817"/>
                  </a:lnTo>
                  <a:lnTo>
                    <a:pt x="1544" y="817"/>
                  </a:lnTo>
                  <a:lnTo>
                    <a:pt x="1189" y="813"/>
                  </a:lnTo>
                  <a:lnTo>
                    <a:pt x="739" y="806"/>
                  </a:lnTo>
                  <a:lnTo>
                    <a:pt x="425" y="798"/>
                  </a:lnTo>
                  <a:lnTo>
                    <a:pt x="372" y="799"/>
                  </a:lnTo>
                  <a:lnTo>
                    <a:pt x="384" y="525"/>
                  </a:lnTo>
                  <a:lnTo>
                    <a:pt x="35" y="510"/>
                  </a:lnTo>
                  <a:lnTo>
                    <a:pt x="0" y="509"/>
                  </a:lnTo>
                  <a:lnTo>
                    <a:pt x="0" y="50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80" name="Freeform 52">
              <a:extLst>
                <a:ext uri="{FF2B5EF4-FFF2-40B4-BE49-F238E27FC236}">
                  <a16:creationId xmlns:a16="http://schemas.microsoft.com/office/drawing/2014/main" id="{B6ED5FE6-3431-05A5-B658-2B979185777D}"/>
                </a:ext>
              </a:extLst>
            </p:cNvPr>
            <p:cNvSpPr>
              <a:spLocks/>
            </p:cNvSpPr>
            <p:nvPr/>
          </p:nvSpPr>
          <p:spPr bwMode="auto">
            <a:xfrm>
              <a:off x="4465" y="2155"/>
              <a:ext cx="913" cy="463"/>
            </a:xfrm>
            <a:custGeom>
              <a:avLst/>
              <a:gdLst>
                <a:gd name="T0" fmla="*/ 529 w 1827"/>
                <a:gd name="T1" fmla="*/ 13 h 928"/>
                <a:gd name="T2" fmla="*/ 1695 w 1827"/>
                <a:gd name="T3" fmla="*/ 38 h 928"/>
                <a:gd name="T4" fmla="*/ 1740 w 1827"/>
                <a:gd name="T5" fmla="*/ 134 h 928"/>
                <a:gd name="T6" fmla="*/ 1827 w 1827"/>
                <a:gd name="T7" fmla="*/ 928 h 928"/>
                <a:gd name="T8" fmla="*/ 1788 w 1827"/>
                <a:gd name="T9" fmla="*/ 918 h 928"/>
                <a:gd name="T10" fmla="*/ 1740 w 1827"/>
                <a:gd name="T11" fmla="*/ 900 h 928"/>
                <a:gd name="T12" fmla="*/ 1678 w 1827"/>
                <a:gd name="T13" fmla="*/ 882 h 928"/>
                <a:gd name="T14" fmla="*/ 1636 w 1827"/>
                <a:gd name="T15" fmla="*/ 865 h 928"/>
                <a:gd name="T16" fmla="*/ 1578 w 1827"/>
                <a:gd name="T17" fmla="*/ 862 h 928"/>
                <a:gd name="T18" fmla="*/ 1549 w 1827"/>
                <a:gd name="T19" fmla="*/ 855 h 928"/>
                <a:gd name="T20" fmla="*/ 1516 w 1827"/>
                <a:gd name="T21" fmla="*/ 855 h 928"/>
                <a:gd name="T22" fmla="*/ 1463 w 1827"/>
                <a:gd name="T23" fmla="*/ 878 h 928"/>
                <a:gd name="T24" fmla="*/ 1449 w 1827"/>
                <a:gd name="T25" fmla="*/ 893 h 928"/>
                <a:gd name="T26" fmla="*/ 1427 w 1827"/>
                <a:gd name="T27" fmla="*/ 914 h 928"/>
                <a:gd name="T28" fmla="*/ 1404 w 1827"/>
                <a:gd name="T29" fmla="*/ 920 h 928"/>
                <a:gd name="T30" fmla="*/ 1380 w 1827"/>
                <a:gd name="T31" fmla="*/ 921 h 928"/>
                <a:gd name="T32" fmla="*/ 1356 w 1827"/>
                <a:gd name="T33" fmla="*/ 910 h 928"/>
                <a:gd name="T34" fmla="*/ 1342 w 1827"/>
                <a:gd name="T35" fmla="*/ 891 h 928"/>
                <a:gd name="T36" fmla="*/ 1328 w 1827"/>
                <a:gd name="T37" fmla="*/ 872 h 928"/>
                <a:gd name="T38" fmla="*/ 1293 w 1827"/>
                <a:gd name="T39" fmla="*/ 860 h 928"/>
                <a:gd name="T40" fmla="*/ 1260 w 1827"/>
                <a:gd name="T41" fmla="*/ 878 h 928"/>
                <a:gd name="T42" fmla="*/ 1251 w 1827"/>
                <a:gd name="T43" fmla="*/ 893 h 928"/>
                <a:gd name="T44" fmla="*/ 1215 w 1827"/>
                <a:gd name="T45" fmla="*/ 878 h 928"/>
                <a:gd name="T46" fmla="*/ 1203 w 1827"/>
                <a:gd name="T47" fmla="*/ 900 h 928"/>
                <a:gd name="T48" fmla="*/ 1181 w 1827"/>
                <a:gd name="T49" fmla="*/ 921 h 928"/>
                <a:gd name="T50" fmla="*/ 1156 w 1827"/>
                <a:gd name="T51" fmla="*/ 909 h 928"/>
                <a:gd name="T52" fmla="*/ 1141 w 1827"/>
                <a:gd name="T53" fmla="*/ 889 h 928"/>
                <a:gd name="T54" fmla="*/ 1112 w 1827"/>
                <a:gd name="T55" fmla="*/ 889 h 928"/>
                <a:gd name="T56" fmla="*/ 1086 w 1827"/>
                <a:gd name="T57" fmla="*/ 871 h 928"/>
                <a:gd name="T58" fmla="*/ 1055 w 1827"/>
                <a:gd name="T59" fmla="*/ 876 h 928"/>
                <a:gd name="T60" fmla="*/ 1037 w 1827"/>
                <a:gd name="T61" fmla="*/ 876 h 928"/>
                <a:gd name="T62" fmla="*/ 1014 w 1827"/>
                <a:gd name="T63" fmla="*/ 862 h 928"/>
                <a:gd name="T64" fmla="*/ 1003 w 1827"/>
                <a:gd name="T65" fmla="*/ 849 h 928"/>
                <a:gd name="T66" fmla="*/ 991 w 1827"/>
                <a:gd name="T67" fmla="*/ 834 h 928"/>
                <a:gd name="T68" fmla="*/ 969 w 1827"/>
                <a:gd name="T69" fmla="*/ 839 h 928"/>
                <a:gd name="T70" fmla="*/ 945 w 1827"/>
                <a:gd name="T71" fmla="*/ 844 h 928"/>
                <a:gd name="T72" fmla="*/ 924 w 1827"/>
                <a:gd name="T73" fmla="*/ 845 h 928"/>
                <a:gd name="T74" fmla="*/ 907 w 1827"/>
                <a:gd name="T75" fmla="*/ 830 h 928"/>
                <a:gd name="T76" fmla="*/ 887 w 1827"/>
                <a:gd name="T77" fmla="*/ 815 h 928"/>
                <a:gd name="T78" fmla="*/ 859 w 1827"/>
                <a:gd name="T79" fmla="*/ 815 h 928"/>
                <a:gd name="T80" fmla="*/ 840 w 1827"/>
                <a:gd name="T81" fmla="*/ 810 h 928"/>
                <a:gd name="T82" fmla="*/ 807 w 1827"/>
                <a:gd name="T83" fmla="*/ 810 h 928"/>
                <a:gd name="T84" fmla="*/ 786 w 1827"/>
                <a:gd name="T85" fmla="*/ 815 h 928"/>
                <a:gd name="T86" fmla="*/ 771 w 1827"/>
                <a:gd name="T87" fmla="*/ 804 h 928"/>
                <a:gd name="T88" fmla="*/ 759 w 1827"/>
                <a:gd name="T89" fmla="*/ 776 h 928"/>
                <a:gd name="T90" fmla="*/ 749 w 1827"/>
                <a:gd name="T91" fmla="*/ 754 h 928"/>
                <a:gd name="T92" fmla="*/ 724 w 1827"/>
                <a:gd name="T93" fmla="*/ 728 h 928"/>
                <a:gd name="T94" fmla="*/ 707 w 1827"/>
                <a:gd name="T95" fmla="*/ 728 h 928"/>
                <a:gd name="T96" fmla="*/ 701 w 1827"/>
                <a:gd name="T97" fmla="*/ 734 h 928"/>
                <a:gd name="T98" fmla="*/ 687 w 1827"/>
                <a:gd name="T99" fmla="*/ 742 h 928"/>
                <a:gd name="T100" fmla="*/ 676 w 1827"/>
                <a:gd name="T101" fmla="*/ 720 h 928"/>
                <a:gd name="T102" fmla="*/ 652 w 1827"/>
                <a:gd name="T103" fmla="*/ 708 h 928"/>
                <a:gd name="T104" fmla="*/ 627 w 1827"/>
                <a:gd name="T105" fmla="*/ 703 h 928"/>
                <a:gd name="T106" fmla="*/ 249 w 1827"/>
                <a:gd name="T107" fmla="*/ 181 h 928"/>
                <a:gd name="T108" fmla="*/ 8 w 1827"/>
                <a:gd name="T109"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7" h="928">
                  <a:moveTo>
                    <a:pt x="8" y="0"/>
                  </a:moveTo>
                  <a:lnTo>
                    <a:pt x="529" y="13"/>
                  </a:lnTo>
                  <a:lnTo>
                    <a:pt x="1108" y="26"/>
                  </a:lnTo>
                  <a:lnTo>
                    <a:pt x="1695" y="38"/>
                  </a:lnTo>
                  <a:lnTo>
                    <a:pt x="1735" y="42"/>
                  </a:lnTo>
                  <a:lnTo>
                    <a:pt x="1740" y="134"/>
                  </a:lnTo>
                  <a:lnTo>
                    <a:pt x="1808" y="326"/>
                  </a:lnTo>
                  <a:lnTo>
                    <a:pt x="1827" y="928"/>
                  </a:lnTo>
                  <a:lnTo>
                    <a:pt x="1808" y="928"/>
                  </a:lnTo>
                  <a:lnTo>
                    <a:pt x="1788" y="918"/>
                  </a:lnTo>
                  <a:lnTo>
                    <a:pt x="1758" y="907"/>
                  </a:lnTo>
                  <a:lnTo>
                    <a:pt x="1740" y="900"/>
                  </a:lnTo>
                  <a:lnTo>
                    <a:pt x="1718" y="893"/>
                  </a:lnTo>
                  <a:lnTo>
                    <a:pt x="1678" y="882"/>
                  </a:lnTo>
                  <a:lnTo>
                    <a:pt x="1661" y="872"/>
                  </a:lnTo>
                  <a:lnTo>
                    <a:pt x="1636" y="865"/>
                  </a:lnTo>
                  <a:lnTo>
                    <a:pt x="1608" y="859"/>
                  </a:lnTo>
                  <a:lnTo>
                    <a:pt x="1578" y="862"/>
                  </a:lnTo>
                  <a:lnTo>
                    <a:pt x="1567" y="859"/>
                  </a:lnTo>
                  <a:lnTo>
                    <a:pt x="1549" y="855"/>
                  </a:lnTo>
                  <a:lnTo>
                    <a:pt x="1539" y="852"/>
                  </a:lnTo>
                  <a:lnTo>
                    <a:pt x="1516" y="855"/>
                  </a:lnTo>
                  <a:lnTo>
                    <a:pt x="1485" y="869"/>
                  </a:lnTo>
                  <a:lnTo>
                    <a:pt x="1463" y="878"/>
                  </a:lnTo>
                  <a:lnTo>
                    <a:pt x="1458" y="887"/>
                  </a:lnTo>
                  <a:lnTo>
                    <a:pt x="1449" y="893"/>
                  </a:lnTo>
                  <a:lnTo>
                    <a:pt x="1440" y="909"/>
                  </a:lnTo>
                  <a:lnTo>
                    <a:pt x="1427" y="914"/>
                  </a:lnTo>
                  <a:lnTo>
                    <a:pt x="1411" y="917"/>
                  </a:lnTo>
                  <a:lnTo>
                    <a:pt x="1404" y="920"/>
                  </a:lnTo>
                  <a:lnTo>
                    <a:pt x="1389" y="920"/>
                  </a:lnTo>
                  <a:lnTo>
                    <a:pt x="1380" y="921"/>
                  </a:lnTo>
                  <a:lnTo>
                    <a:pt x="1370" y="921"/>
                  </a:lnTo>
                  <a:lnTo>
                    <a:pt x="1356" y="910"/>
                  </a:lnTo>
                  <a:lnTo>
                    <a:pt x="1346" y="900"/>
                  </a:lnTo>
                  <a:lnTo>
                    <a:pt x="1342" y="891"/>
                  </a:lnTo>
                  <a:lnTo>
                    <a:pt x="1335" y="879"/>
                  </a:lnTo>
                  <a:lnTo>
                    <a:pt x="1328" y="872"/>
                  </a:lnTo>
                  <a:lnTo>
                    <a:pt x="1302" y="859"/>
                  </a:lnTo>
                  <a:lnTo>
                    <a:pt x="1293" y="860"/>
                  </a:lnTo>
                  <a:lnTo>
                    <a:pt x="1274" y="864"/>
                  </a:lnTo>
                  <a:lnTo>
                    <a:pt x="1260" y="878"/>
                  </a:lnTo>
                  <a:lnTo>
                    <a:pt x="1258" y="887"/>
                  </a:lnTo>
                  <a:lnTo>
                    <a:pt x="1251" y="893"/>
                  </a:lnTo>
                  <a:lnTo>
                    <a:pt x="1234" y="883"/>
                  </a:lnTo>
                  <a:lnTo>
                    <a:pt x="1215" y="878"/>
                  </a:lnTo>
                  <a:lnTo>
                    <a:pt x="1206" y="891"/>
                  </a:lnTo>
                  <a:lnTo>
                    <a:pt x="1203" y="900"/>
                  </a:lnTo>
                  <a:lnTo>
                    <a:pt x="1190" y="914"/>
                  </a:lnTo>
                  <a:lnTo>
                    <a:pt x="1181" y="921"/>
                  </a:lnTo>
                  <a:lnTo>
                    <a:pt x="1165" y="923"/>
                  </a:lnTo>
                  <a:lnTo>
                    <a:pt x="1156" y="909"/>
                  </a:lnTo>
                  <a:lnTo>
                    <a:pt x="1146" y="894"/>
                  </a:lnTo>
                  <a:lnTo>
                    <a:pt x="1141" y="889"/>
                  </a:lnTo>
                  <a:lnTo>
                    <a:pt x="1122" y="887"/>
                  </a:lnTo>
                  <a:lnTo>
                    <a:pt x="1112" y="889"/>
                  </a:lnTo>
                  <a:lnTo>
                    <a:pt x="1103" y="880"/>
                  </a:lnTo>
                  <a:lnTo>
                    <a:pt x="1086" y="871"/>
                  </a:lnTo>
                  <a:lnTo>
                    <a:pt x="1076" y="872"/>
                  </a:lnTo>
                  <a:lnTo>
                    <a:pt x="1055" y="876"/>
                  </a:lnTo>
                  <a:lnTo>
                    <a:pt x="1052" y="876"/>
                  </a:lnTo>
                  <a:lnTo>
                    <a:pt x="1037" y="876"/>
                  </a:lnTo>
                  <a:lnTo>
                    <a:pt x="1020" y="872"/>
                  </a:lnTo>
                  <a:lnTo>
                    <a:pt x="1014" y="862"/>
                  </a:lnTo>
                  <a:lnTo>
                    <a:pt x="1006" y="855"/>
                  </a:lnTo>
                  <a:lnTo>
                    <a:pt x="1003" y="849"/>
                  </a:lnTo>
                  <a:lnTo>
                    <a:pt x="997" y="838"/>
                  </a:lnTo>
                  <a:lnTo>
                    <a:pt x="991" y="834"/>
                  </a:lnTo>
                  <a:lnTo>
                    <a:pt x="982" y="834"/>
                  </a:lnTo>
                  <a:lnTo>
                    <a:pt x="969" y="839"/>
                  </a:lnTo>
                  <a:lnTo>
                    <a:pt x="956" y="845"/>
                  </a:lnTo>
                  <a:lnTo>
                    <a:pt x="945" y="844"/>
                  </a:lnTo>
                  <a:lnTo>
                    <a:pt x="933" y="845"/>
                  </a:lnTo>
                  <a:lnTo>
                    <a:pt x="924" y="845"/>
                  </a:lnTo>
                  <a:lnTo>
                    <a:pt x="911" y="844"/>
                  </a:lnTo>
                  <a:lnTo>
                    <a:pt x="907" y="830"/>
                  </a:lnTo>
                  <a:lnTo>
                    <a:pt x="900" y="818"/>
                  </a:lnTo>
                  <a:lnTo>
                    <a:pt x="887" y="815"/>
                  </a:lnTo>
                  <a:lnTo>
                    <a:pt x="878" y="815"/>
                  </a:lnTo>
                  <a:lnTo>
                    <a:pt x="859" y="815"/>
                  </a:lnTo>
                  <a:lnTo>
                    <a:pt x="853" y="815"/>
                  </a:lnTo>
                  <a:lnTo>
                    <a:pt x="840" y="810"/>
                  </a:lnTo>
                  <a:lnTo>
                    <a:pt x="823" y="808"/>
                  </a:lnTo>
                  <a:lnTo>
                    <a:pt x="807" y="810"/>
                  </a:lnTo>
                  <a:lnTo>
                    <a:pt x="797" y="815"/>
                  </a:lnTo>
                  <a:lnTo>
                    <a:pt x="786" y="815"/>
                  </a:lnTo>
                  <a:lnTo>
                    <a:pt x="778" y="810"/>
                  </a:lnTo>
                  <a:lnTo>
                    <a:pt x="771" y="804"/>
                  </a:lnTo>
                  <a:lnTo>
                    <a:pt x="771" y="789"/>
                  </a:lnTo>
                  <a:lnTo>
                    <a:pt x="759" y="776"/>
                  </a:lnTo>
                  <a:lnTo>
                    <a:pt x="756" y="762"/>
                  </a:lnTo>
                  <a:lnTo>
                    <a:pt x="749" y="754"/>
                  </a:lnTo>
                  <a:lnTo>
                    <a:pt x="739" y="741"/>
                  </a:lnTo>
                  <a:lnTo>
                    <a:pt x="724" y="728"/>
                  </a:lnTo>
                  <a:lnTo>
                    <a:pt x="721" y="727"/>
                  </a:lnTo>
                  <a:lnTo>
                    <a:pt x="707" y="728"/>
                  </a:lnTo>
                  <a:lnTo>
                    <a:pt x="701" y="730"/>
                  </a:lnTo>
                  <a:lnTo>
                    <a:pt x="701" y="734"/>
                  </a:lnTo>
                  <a:lnTo>
                    <a:pt x="697" y="742"/>
                  </a:lnTo>
                  <a:lnTo>
                    <a:pt x="687" y="742"/>
                  </a:lnTo>
                  <a:lnTo>
                    <a:pt x="680" y="728"/>
                  </a:lnTo>
                  <a:lnTo>
                    <a:pt x="676" y="720"/>
                  </a:lnTo>
                  <a:lnTo>
                    <a:pt x="666" y="711"/>
                  </a:lnTo>
                  <a:lnTo>
                    <a:pt x="652" y="708"/>
                  </a:lnTo>
                  <a:lnTo>
                    <a:pt x="638" y="705"/>
                  </a:lnTo>
                  <a:lnTo>
                    <a:pt x="627" y="703"/>
                  </a:lnTo>
                  <a:lnTo>
                    <a:pt x="627" y="187"/>
                  </a:lnTo>
                  <a:lnTo>
                    <a:pt x="249" y="181"/>
                  </a:lnTo>
                  <a:lnTo>
                    <a:pt x="0" y="175"/>
                  </a:lnTo>
                  <a:lnTo>
                    <a:pt x="8" y="0"/>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81" name="Freeform 53">
              <a:extLst>
                <a:ext uri="{FF2B5EF4-FFF2-40B4-BE49-F238E27FC236}">
                  <a16:creationId xmlns:a16="http://schemas.microsoft.com/office/drawing/2014/main" id="{E5781E09-FDF5-AC3B-265B-AD36B9651E09}"/>
                </a:ext>
              </a:extLst>
            </p:cNvPr>
            <p:cNvSpPr>
              <a:spLocks/>
            </p:cNvSpPr>
            <p:nvPr/>
          </p:nvSpPr>
          <p:spPr bwMode="auto">
            <a:xfrm>
              <a:off x="4465" y="2155"/>
              <a:ext cx="913" cy="463"/>
            </a:xfrm>
            <a:custGeom>
              <a:avLst/>
              <a:gdLst>
                <a:gd name="T0" fmla="*/ 529 w 1827"/>
                <a:gd name="T1" fmla="*/ 13 h 928"/>
                <a:gd name="T2" fmla="*/ 1695 w 1827"/>
                <a:gd name="T3" fmla="*/ 38 h 928"/>
                <a:gd name="T4" fmla="*/ 1740 w 1827"/>
                <a:gd name="T5" fmla="*/ 134 h 928"/>
                <a:gd name="T6" fmla="*/ 1827 w 1827"/>
                <a:gd name="T7" fmla="*/ 928 h 928"/>
                <a:gd name="T8" fmla="*/ 1788 w 1827"/>
                <a:gd name="T9" fmla="*/ 918 h 928"/>
                <a:gd name="T10" fmla="*/ 1740 w 1827"/>
                <a:gd name="T11" fmla="*/ 900 h 928"/>
                <a:gd name="T12" fmla="*/ 1678 w 1827"/>
                <a:gd name="T13" fmla="*/ 882 h 928"/>
                <a:gd name="T14" fmla="*/ 1636 w 1827"/>
                <a:gd name="T15" fmla="*/ 865 h 928"/>
                <a:gd name="T16" fmla="*/ 1578 w 1827"/>
                <a:gd name="T17" fmla="*/ 862 h 928"/>
                <a:gd name="T18" fmla="*/ 1549 w 1827"/>
                <a:gd name="T19" fmla="*/ 855 h 928"/>
                <a:gd name="T20" fmla="*/ 1516 w 1827"/>
                <a:gd name="T21" fmla="*/ 855 h 928"/>
                <a:gd name="T22" fmla="*/ 1463 w 1827"/>
                <a:gd name="T23" fmla="*/ 878 h 928"/>
                <a:gd name="T24" fmla="*/ 1449 w 1827"/>
                <a:gd name="T25" fmla="*/ 893 h 928"/>
                <a:gd name="T26" fmla="*/ 1427 w 1827"/>
                <a:gd name="T27" fmla="*/ 914 h 928"/>
                <a:gd name="T28" fmla="*/ 1404 w 1827"/>
                <a:gd name="T29" fmla="*/ 920 h 928"/>
                <a:gd name="T30" fmla="*/ 1380 w 1827"/>
                <a:gd name="T31" fmla="*/ 921 h 928"/>
                <a:gd name="T32" fmla="*/ 1356 w 1827"/>
                <a:gd name="T33" fmla="*/ 910 h 928"/>
                <a:gd name="T34" fmla="*/ 1342 w 1827"/>
                <a:gd name="T35" fmla="*/ 891 h 928"/>
                <a:gd name="T36" fmla="*/ 1328 w 1827"/>
                <a:gd name="T37" fmla="*/ 872 h 928"/>
                <a:gd name="T38" fmla="*/ 1293 w 1827"/>
                <a:gd name="T39" fmla="*/ 860 h 928"/>
                <a:gd name="T40" fmla="*/ 1260 w 1827"/>
                <a:gd name="T41" fmla="*/ 878 h 928"/>
                <a:gd name="T42" fmla="*/ 1251 w 1827"/>
                <a:gd name="T43" fmla="*/ 893 h 928"/>
                <a:gd name="T44" fmla="*/ 1215 w 1827"/>
                <a:gd name="T45" fmla="*/ 878 h 928"/>
                <a:gd name="T46" fmla="*/ 1203 w 1827"/>
                <a:gd name="T47" fmla="*/ 900 h 928"/>
                <a:gd name="T48" fmla="*/ 1181 w 1827"/>
                <a:gd name="T49" fmla="*/ 921 h 928"/>
                <a:gd name="T50" fmla="*/ 1156 w 1827"/>
                <a:gd name="T51" fmla="*/ 909 h 928"/>
                <a:gd name="T52" fmla="*/ 1141 w 1827"/>
                <a:gd name="T53" fmla="*/ 889 h 928"/>
                <a:gd name="T54" fmla="*/ 1112 w 1827"/>
                <a:gd name="T55" fmla="*/ 889 h 928"/>
                <a:gd name="T56" fmla="*/ 1086 w 1827"/>
                <a:gd name="T57" fmla="*/ 871 h 928"/>
                <a:gd name="T58" fmla="*/ 1055 w 1827"/>
                <a:gd name="T59" fmla="*/ 876 h 928"/>
                <a:gd name="T60" fmla="*/ 1037 w 1827"/>
                <a:gd name="T61" fmla="*/ 876 h 928"/>
                <a:gd name="T62" fmla="*/ 1014 w 1827"/>
                <a:gd name="T63" fmla="*/ 862 h 928"/>
                <a:gd name="T64" fmla="*/ 1003 w 1827"/>
                <a:gd name="T65" fmla="*/ 849 h 928"/>
                <a:gd name="T66" fmla="*/ 991 w 1827"/>
                <a:gd name="T67" fmla="*/ 834 h 928"/>
                <a:gd name="T68" fmla="*/ 969 w 1827"/>
                <a:gd name="T69" fmla="*/ 839 h 928"/>
                <a:gd name="T70" fmla="*/ 945 w 1827"/>
                <a:gd name="T71" fmla="*/ 844 h 928"/>
                <a:gd name="T72" fmla="*/ 924 w 1827"/>
                <a:gd name="T73" fmla="*/ 845 h 928"/>
                <a:gd name="T74" fmla="*/ 907 w 1827"/>
                <a:gd name="T75" fmla="*/ 830 h 928"/>
                <a:gd name="T76" fmla="*/ 887 w 1827"/>
                <a:gd name="T77" fmla="*/ 815 h 928"/>
                <a:gd name="T78" fmla="*/ 859 w 1827"/>
                <a:gd name="T79" fmla="*/ 815 h 928"/>
                <a:gd name="T80" fmla="*/ 840 w 1827"/>
                <a:gd name="T81" fmla="*/ 810 h 928"/>
                <a:gd name="T82" fmla="*/ 807 w 1827"/>
                <a:gd name="T83" fmla="*/ 810 h 928"/>
                <a:gd name="T84" fmla="*/ 786 w 1827"/>
                <a:gd name="T85" fmla="*/ 815 h 928"/>
                <a:gd name="T86" fmla="*/ 771 w 1827"/>
                <a:gd name="T87" fmla="*/ 804 h 928"/>
                <a:gd name="T88" fmla="*/ 759 w 1827"/>
                <a:gd name="T89" fmla="*/ 776 h 928"/>
                <a:gd name="T90" fmla="*/ 749 w 1827"/>
                <a:gd name="T91" fmla="*/ 754 h 928"/>
                <a:gd name="T92" fmla="*/ 724 w 1827"/>
                <a:gd name="T93" fmla="*/ 728 h 928"/>
                <a:gd name="T94" fmla="*/ 707 w 1827"/>
                <a:gd name="T95" fmla="*/ 728 h 928"/>
                <a:gd name="T96" fmla="*/ 701 w 1827"/>
                <a:gd name="T97" fmla="*/ 734 h 928"/>
                <a:gd name="T98" fmla="*/ 687 w 1827"/>
                <a:gd name="T99" fmla="*/ 742 h 928"/>
                <a:gd name="T100" fmla="*/ 676 w 1827"/>
                <a:gd name="T101" fmla="*/ 720 h 928"/>
                <a:gd name="T102" fmla="*/ 652 w 1827"/>
                <a:gd name="T103" fmla="*/ 708 h 928"/>
                <a:gd name="T104" fmla="*/ 627 w 1827"/>
                <a:gd name="T105" fmla="*/ 703 h 928"/>
                <a:gd name="T106" fmla="*/ 249 w 1827"/>
                <a:gd name="T107" fmla="*/ 181 h 928"/>
                <a:gd name="T108" fmla="*/ 8 w 1827"/>
                <a:gd name="T109"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7" h="928">
                  <a:moveTo>
                    <a:pt x="8" y="0"/>
                  </a:moveTo>
                  <a:lnTo>
                    <a:pt x="529" y="13"/>
                  </a:lnTo>
                  <a:lnTo>
                    <a:pt x="1108" y="26"/>
                  </a:lnTo>
                  <a:lnTo>
                    <a:pt x="1695" y="38"/>
                  </a:lnTo>
                  <a:lnTo>
                    <a:pt x="1735" y="42"/>
                  </a:lnTo>
                  <a:lnTo>
                    <a:pt x="1740" y="134"/>
                  </a:lnTo>
                  <a:lnTo>
                    <a:pt x="1808" y="326"/>
                  </a:lnTo>
                  <a:lnTo>
                    <a:pt x="1827" y="928"/>
                  </a:lnTo>
                  <a:lnTo>
                    <a:pt x="1808" y="928"/>
                  </a:lnTo>
                  <a:lnTo>
                    <a:pt x="1788" y="918"/>
                  </a:lnTo>
                  <a:lnTo>
                    <a:pt x="1758" y="907"/>
                  </a:lnTo>
                  <a:lnTo>
                    <a:pt x="1740" y="900"/>
                  </a:lnTo>
                  <a:lnTo>
                    <a:pt x="1718" y="893"/>
                  </a:lnTo>
                  <a:lnTo>
                    <a:pt x="1678" y="882"/>
                  </a:lnTo>
                  <a:lnTo>
                    <a:pt x="1661" y="872"/>
                  </a:lnTo>
                  <a:lnTo>
                    <a:pt x="1636" y="865"/>
                  </a:lnTo>
                  <a:lnTo>
                    <a:pt x="1608" y="859"/>
                  </a:lnTo>
                  <a:lnTo>
                    <a:pt x="1578" y="862"/>
                  </a:lnTo>
                  <a:lnTo>
                    <a:pt x="1567" y="859"/>
                  </a:lnTo>
                  <a:lnTo>
                    <a:pt x="1549" y="855"/>
                  </a:lnTo>
                  <a:lnTo>
                    <a:pt x="1539" y="852"/>
                  </a:lnTo>
                  <a:lnTo>
                    <a:pt x="1516" y="855"/>
                  </a:lnTo>
                  <a:lnTo>
                    <a:pt x="1485" y="869"/>
                  </a:lnTo>
                  <a:lnTo>
                    <a:pt x="1463" y="878"/>
                  </a:lnTo>
                  <a:lnTo>
                    <a:pt x="1458" y="887"/>
                  </a:lnTo>
                  <a:lnTo>
                    <a:pt x="1449" y="893"/>
                  </a:lnTo>
                  <a:lnTo>
                    <a:pt x="1440" y="909"/>
                  </a:lnTo>
                  <a:lnTo>
                    <a:pt x="1427" y="914"/>
                  </a:lnTo>
                  <a:lnTo>
                    <a:pt x="1411" y="917"/>
                  </a:lnTo>
                  <a:lnTo>
                    <a:pt x="1404" y="920"/>
                  </a:lnTo>
                  <a:lnTo>
                    <a:pt x="1389" y="920"/>
                  </a:lnTo>
                  <a:lnTo>
                    <a:pt x="1380" y="921"/>
                  </a:lnTo>
                  <a:lnTo>
                    <a:pt x="1370" y="921"/>
                  </a:lnTo>
                  <a:lnTo>
                    <a:pt x="1356" y="910"/>
                  </a:lnTo>
                  <a:lnTo>
                    <a:pt x="1346" y="900"/>
                  </a:lnTo>
                  <a:lnTo>
                    <a:pt x="1342" y="891"/>
                  </a:lnTo>
                  <a:lnTo>
                    <a:pt x="1335" y="879"/>
                  </a:lnTo>
                  <a:lnTo>
                    <a:pt x="1328" y="872"/>
                  </a:lnTo>
                  <a:lnTo>
                    <a:pt x="1302" y="859"/>
                  </a:lnTo>
                  <a:lnTo>
                    <a:pt x="1293" y="860"/>
                  </a:lnTo>
                  <a:lnTo>
                    <a:pt x="1274" y="864"/>
                  </a:lnTo>
                  <a:lnTo>
                    <a:pt x="1260" y="878"/>
                  </a:lnTo>
                  <a:lnTo>
                    <a:pt x="1258" y="887"/>
                  </a:lnTo>
                  <a:lnTo>
                    <a:pt x="1251" y="893"/>
                  </a:lnTo>
                  <a:lnTo>
                    <a:pt x="1234" y="883"/>
                  </a:lnTo>
                  <a:lnTo>
                    <a:pt x="1215" y="878"/>
                  </a:lnTo>
                  <a:lnTo>
                    <a:pt x="1206" y="891"/>
                  </a:lnTo>
                  <a:lnTo>
                    <a:pt x="1203" y="900"/>
                  </a:lnTo>
                  <a:lnTo>
                    <a:pt x="1190" y="914"/>
                  </a:lnTo>
                  <a:lnTo>
                    <a:pt x="1181" y="921"/>
                  </a:lnTo>
                  <a:lnTo>
                    <a:pt x="1165" y="923"/>
                  </a:lnTo>
                  <a:lnTo>
                    <a:pt x="1156" y="909"/>
                  </a:lnTo>
                  <a:lnTo>
                    <a:pt x="1146" y="894"/>
                  </a:lnTo>
                  <a:lnTo>
                    <a:pt x="1141" y="889"/>
                  </a:lnTo>
                  <a:lnTo>
                    <a:pt x="1122" y="887"/>
                  </a:lnTo>
                  <a:lnTo>
                    <a:pt x="1112" y="889"/>
                  </a:lnTo>
                  <a:lnTo>
                    <a:pt x="1103" y="880"/>
                  </a:lnTo>
                  <a:lnTo>
                    <a:pt x="1086" y="871"/>
                  </a:lnTo>
                  <a:lnTo>
                    <a:pt x="1076" y="872"/>
                  </a:lnTo>
                  <a:lnTo>
                    <a:pt x="1055" y="876"/>
                  </a:lnTo>
                  <a:lnTo>
                    <a:pt x="1052" y="876"/>
                  </a:lnTo>
                  <a:lnTo>
                    <a:pt x="1037" y="876"/>
                  </a:lnTo>
                  <a:lnTo>
                    <a:pt x="1020" y="872"/>
                  </a:lnTo>
                  <a:lnTo>
                    <a:pt x="1014" y="862"/>
                  </a:lnTo>
                  <a:lnTo>
                    <a:pt x="1006" y="855"/>
                  </a:lnTo>
                  <a:lnTo>
                    <a:pt x="1003" y="849"/>
                  </a:lnTo>
                  <a:lnTo>
                    <a:pt x="997" y="838"/>
                  </a:lnTo>
                  <a:lnTo>
                    <a:pt x="991" y="834"/>
                  </a:lnTo>
                  <a:lnTo>
                    <a:pt x="982" y="834"/>
                  </a:lnTo>
                  <a:lnTo>
                    <a:pt x="969" y="839"/>
                  </a:lnTo>
                  <a:lnTo>
                    <a:pt x="956" y="845"/>
                  </a:lnTo>
                  <a:lnTo>
                    <a:pt x="945" y="844"/>
                  </a:lnTo>
                  <a:lnTo>
                    <a:pt x="933" y="845"/>
                  </a:lnTo>
                  <a:lnTo>
                    <a:pt x="924" y="845"/>
                  </a:lnTo>
                  <a:lnTo>
                    <a:pt x="911" y="844"/>
                  </a:lnTo>
                  <a:lnTo>
                    <a:pt x="907" y="830"/>
                  </a:lnTo>
                  <a:lnTo>
                    <a:pt x="900" y="818"/>
                  </a:lnTo>
                  <a:lnTo>
                    <a:pt x="887" y="815"/>
                  </a:lnTo>
                  <a:lnTo>
                    <a:pt x="878" y="815"/>
                  </a:lnTo>
                  <a:lnTo>
                    <a:pt x="859" y="815"/>
                  </a:lnTo>
                  <a:lnTo>
                    <a:pt x="853" y="815"/>
                  </a:lnTo>
                  <a:lnTo>
                    <a:pt x="840" y="810"/>
                  </a:lnTo>
                  <a:lnTo>
                    <a:pt x="823" y="808"/>
                  </a:lnTo>
                  <a:lnTo>
                    <a:pt x="807" y="810"/>
                  </a:lnTo>
                  <a:lnTo>
                    <a:pt x="797" y="815"/>
                  </a:lnTo>
                  <a:lnTo>
                    <a:pt x="786" y="815"/>
                  </a:lnTo>
                  <a:lnTo>
                    <a:pt x="778" y="810"/>
                  </a:lnTo>
                  <a:lnTo>
                    <a:pt x="771" y="804"/>
                  </a:lnTo>
                  <a:lnTo>
                    <a:pt x="771" y="789"/>
                  </a:lnTo>
                  <a:lnTo>
                    <a:pt x="759" y="776"/>
                  </a:lnTo>
                  <a:lnTo>
                    <a:pt x="756" y="762"/>
                  </a:lnTo>
                  <a:lnTo>
                    <a:pt x="749" y="754"/>
                  </a:lnTo>
                  <a:lnTo>
                    <a:pt x="739" y="741"/>
                  </a:lnTo>
                  <a:lnTo>
                    <a:pt x="724" y="728"/>
                  </a:lnTo>
                  <a:lnTo>
                    <a:pt x="721" y="727"/>
                  </a:lnTo>
                  <a:lnTo>
                    <a:pt x="707" y="728"/>
                  </a:lnTo>
                  <a:lnTo>
                    <a:pt x="701" y="730"/>
                  </a:lnTo>
                  <a:lnTo>
                    <a:pt x="701" y="734"/>
                  </a:lnTo>
                  <a:lnTo>
                    <a:pt x="697" y="742"/>
                  </a:lnTo>
                  <a:lnTo>
                    <a:pt x="687" y="742"/>
                  </a:lnTo>
                  <a:lnTo>
                    <a:pt x="680" y="728"/>
                  </a:lnTo>
                  <a:lnTo>
                    <a:pt x="676" y="720"/>
                  </a:lnTo>
                  <a:lnTo>
                    <a:pt x="666" y="711"/>
                  </a:lnTo>
                  <a:lnTo>
                    <a:pt x="652" y="708"/>
                  </a:lnTo>
                  <a:lnTo>
                    <a:pt x="638" y="705"/>
                  </a:lnTo>
                  <a:lnTo>
                    <a:pt x="627" y="703"/>
                  </a:lnTo>
                  <a:lnTo>
                    <a:pt x="627" y="187"/>
                  </a:lnTo>
                  <a:lnTo>
                    <a:pt x="249" y="181"/>
                  </a:lnTo>
                  <a:lnTo>
                    <a:pt x="0" y="175"/>
                  </a:lnTo>
                  <a:lnTo>
                    <a:pt x="8" y="0"/>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82" name="Freeform 54">
              <a:extLst>
                <a:ext uri="{FF2B5EF4-FFF2-40B4-BE49-F238E27FC236}">
                  <a16:creationId xmlns:a16="http://schemas.microsoft.com/office/drawing/2014/main" id="{861E2A73-DC75-EDDA-9826-76EE23F7889F}"/>
                </a:ext>
              </a:extLst>
            </p:cNvPr>
            <p:cNvSpPr>
              <a:spLocks/>
            </p:cNvSpPr>
            <p:nvPr/>
          </p:nvSpPr>
          <p:spPr bwMode="auto">
            <a:xfrm>
              <a:off x="3960" y="2241"/>
              <a:ext cx="1501" cy="1396"/>
            </a:xfrm>
            <a:custGeom>
              <a:avLst/>
              <a:gdLst>
                <a:gd name="T0" fmla="*/ 1636 w 3002"/>
                <a:gd name="T1" fmla="*/ 13 h 2793"/>
                <a:gd name="T2" fmla="*/ 1693 w 3002"/>
                <a:gd name="T3" fmla="*/ 563 h 2793"/>
                <a:gd name="T4" fmla="*/ 1764 w 3002"/>
                <a:gd name="T5" fmla="*/ 586 h 2793"/>
                <a:gd name="T6" fmla="*/ 1806 w 3002"/>
                <a:gd name="T7" fmla="*/ 643 h 2793"/>
                <a:gd name="T8" fmla="*/ 1917 w 3002"/>
                <a:gd name="T9" fmla="*/ 654 h 2793"/>
                <a:gd name="T10" fmla="*/ 1994 w 3002"/>
                <a:gd name="T11" fmla="*/ 662 h 2793"/>
                <a:gd name="T12" fmla="*/ 2061 w 3002"/>
                <a:gd name="T13" fmla="*/ 704 h 2793"/>
                <a:gd name="T14" fmla="*/ 2150 w 3002"/>
                <a:gd name="T15" fmla="*/ 715 h 2793"/>
                <a:gd name="T16" fmla="*/ 2199 w 3002"/>
                <a:gd name="T17" fmla="*/ 742 h 2793"/>
                <a:gd name="T18" fmla="*/ 2259 w 3002"/>
                <a:gd name="T19" fmla="*/ 721 h 2793"/>
                <a:gd name="T20" fmla="*/ 2343 w 3002"/>
                <a:gd name="T21" fmla="*/ 702 h 2793"/>
                <a:gd name="T22" fmla="*/ 2429 w 3002"/>
                <a:gd name="T23" fmla="*/ 743 h 2793"/>
                <a:gd name="T24" fmla="*/ 2541 w 3002"/>
                <a:gd name="T25" fmla="*/ 680 h 2793"/>
                <a:gd name="T26" fmla="*/ 2701 w 3002"/>
                <a:gd name="T27" fmla="*/ 711 h 2793"/>
                <a:gd name="T28" fmla="*/ 2871 w 3002"/>
                <a:gd name="T29" fmla="*/ 765 h 2793"/>
                <a:gd name="T30" fmla="*/ 2969 w 3002"/>
                <a:gd name="T31" fmla="*/ 1322 h 2793"/>
                <a:gd name="T32" fmla="*/ 2985 w 3002"/>
                <a:gd name="T33" fmla="*/ 1403 h 2793"/>
                <a:gd name="T34" fmla="*/ 2972 w 3002"/>
                <a:gd name="T35" fmla="*/ 1531 h 2793"/>
                <a:gd name="T36" fmla="*/ 2974 w 3002"/>
                <a:gd name="T37" fmla="*/ 1658 h 2793"/>
                <a:gd name="T38" fmla="*/ 2911 w 3002"/>
                <a:gd name="T39" fmla="*/ 1747 h 2793"/>
                <a:gd name="T40" fmla="*/ 2745 w 3002"/>
                <a:gd name="T41" fmla="*/ 1819 h 2793"/>
                <a:gd name="T42" fmla="*/ 2730 w 3002"/>
                <a:gd name="T43" fmla="*/ 1782 h 2793"/>
                <a:gd name="T44" fmla="*/ 2633 w 3002"/>
                <a:gd name="T45" fmla="*/ 1768 h 2793"/>
                <a:gd name="T46" fmla="*/ 2691 w 3002"/>
                <a:gd name="T47" fmla="*/ 1858 h 2793"/>
                <a:gd name="T48" fmla="*/ 2517 w 3002"/>
                <a:gd name="T49" fmla="*/ 2069 h 2793"/>
                <a:gd name="T50" fmla="*/ 2414 w 3002"/>
                <a:gd name="T51" fmla="*/ 2041 h 2793"/>
                <a:gd name="T52" fmla="*/ 2366 w 3002"/>
                <a:gd name="T53" fmla="*/ 2019 h 2793"/>
                <a:gd name="T54" fmla="*/ 2267 w 3002"/>
                <a:gd name="T55" fmla="*/ 2030 h 2793"/>
                <a:gd name="T56" fmla="*/ 2284 w 3002"/>
                <a:gd name="T57" fmla="*/ 2140 h 2793"/>
                <a:gd name="T58" fmla="*/ 2239 w 3002"/>
                <a:gd name="T59" fmla="*/ 2135 h 2793"/>
                <a:gd name="T60" fmla="*/ 2191 w 3002"/>
                <a:gd name="T61" fmla="*/ 2227 h 2793"/>
                <a:gd name="T62" fmla="*/ 2184 w 3002"/>
                <a:gd name="T63" fmla="*/ 2212 h 2793"/>
                <a:gd name="T64" fmla="*/ 2168 w 3002"/>
                <a:gd name="T65" fmla="*/ 2287 h 2793"/>
                <a:gd name="T66" fmla="*/ 2115 w 3002"/>
                <a:gd name="T67" fmla="*/ 2308 h 2793"/>
                <a:gd name="T68" fmla="*/ 2061 w 3002"/>
                <a:gd name="T69" fmla="*/ 2394 h 2793"/>
                <a:gd name="T70" fmla="*/ 2102 w 3002"/>
                <a:gd name="T71" fmla="*/ 2581 h 2793"/>
                <a:gd name="T72" fmla="*/ 2145 w 3002"/>
                <a:gd name="T73" fmla="*/ 2735 h 2793"/>
                <a:gd name="T74" fmla="*/ 2105 w 3002"/>
                <a:gd name="T75" fmla="*/ 2767 h 2793"/>
                <a:gd name="T76" fmla="*/ 1913 w 3002"/>
                <a:gd name="T77" fmla="*/ 2709 h 2793"/>
                <a:gd name="T78" fmla="*/ 1760 w 3002"/>
                <a:gd name="T79" fmla="*/ 2601 h 2793"/>
                <a:gd name="T80" fmla="*/ 1637 w 3002"/>
                <a:gd name="T81" fmla="*/ 2371 h 2793"/>
                <a:gd name="T82" fmla="*/ 1494 w 3002"/>
                <a:gd name="T83" fmla="*/ 2124 h 2793"/>
                <a:gd name="T84" fmla="*/ 1366 w 3002"/>
                <a:gd name="T85" fmla="*/ 1858 h 2793"/>
                <a:gd name="T86" fmla="*/ 1219 w 3002"/>
                <a:gd name="T87" fmla="*/ 1749 h 2793"/>
                <a:gd name="T88" fmla="*/ 994 w 3002"/>
                <a:gd name="T89" fmla="*/ 1715 h 2793"/>
                <a:gd name="T90" fmla="*/ 901 w 3002"/>
                <a:gd name="T91" fmla="*/ 1826 h 2793"/>
                <a:gd name="T92" fmla="*/ 752 w 3002"/>
                <a:gd name="T93" fmla="*/ 1891 h 2793"/>
                <a:gd name="T94" fmla="*/ 530 w 3002"/>
                <a:gd name="T95" fmla="*/ 1834 h 2793"/>
                <a:gd name="T96" fmla="*/ 278 w 3002"/>
                <a:gd name="T97" fmla="*/ 1599 h 2793"/>
                <a:gd name="T98" fmla="*/ 153 w 3002"/>
                <a:gd name="T99" fmla="*/ 1393 h 2793"/>
                <a:gd name="T100" fmla="*/ 13 w 3002"/>
                <a:gd name="T101" fmla="*/ 1195 h 2793"/>
                <a:gd name="T102" fmla="*/ 946 w 3002"/>
                <a:gd name="T103" fmla="*/ 1086 h 2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2" h="2793">
                  <a:moveTo>
                    <a:pt x="946" y="1086"/>
                  </a:moveTo>
                  <a:lnTo>
                    <a:pt x="1009" y="0"/>
                  </a:lnTo>
                  <a:lnTo>
                    <a:pt x="1252" y="9"/>
                  </a:lnTo>
                  <a:lnTo>
                    <a:pt x="1636" y="13"/>
                  </a:lnTo>
                  <a:lnTo>
                    <a:pt x="1636" y="526"/>
                  </a:lnTo>
                  <a:lnTo>
                    <a:pt x="1650" y="533"/>
                  </a:lnTo>
                  <a:lnTo>
                    <a:pt x="1676" y="539"/>
                  </a:lnTo>
                  <a:lnTo>
                    <a:pt x="1693" y="563"/>
                  </a:lnTo>
                  <a:lnTo>
                    <a:pt x="1700" y="573"/>
                  </a:lnTo>
                  <a:lnTo>
                    <a:pt x="1716" y="555"/>
                  </a:lnTo>
                  <a:lnTo>
                    <a:pt x="1734" y="555"/>
                  </a:lnTo>
                  <a:lnTo>
                    <a:pt x="1764" y="586"/>
                  </a:lnTo>
                  <a:lnTo>
                    <a:pt x="1771" y="602"/>
                  </a:lnTo>
                  <a:lnTo>
                    <a:pt x="1782" y="623"/>
                  </a:lnTo>
                  <a:lnTo>
                    <a:pt x="1792" y="643"/>
                  </a:lnTo>
                  <a:lnTo>
                    <a:pt x="1806" y="643"/>
                  </a:lnTo>
                  <a:lnTo>
                    <a:pt x="1832" y="636"/>
                  </a:lnTo>
                  <a:lnTo>
                    <a:pt x="1862" y="643"/>
                  </a:lnTo>
                  <a:lnTo>
                    <a:pt x="1902" y="643"/>
                  </a:lnTo>
                  <a:lnTo>
                    <a:pt x="1917" y="654"/>
                  </a:lnTo>
                  <a:lnTo>
                    <a:pt x="1917" y="659"/>
                  </a:lnTo>
                  <a:lnTo>
                    <a:pt x="1928" y="672"/>
                  </a:lnTo>
                  <a:lnTo>
                    <a:pt x="1959" y="672"/>
                  </a:lnTo>
                  <a:lnTo>
                    <a:pt x="1994" y="662"/>
                  </a:lnTo>
                  <a:lnTo>
                    <a:pt x="2004" y="664"/>
                  </a:lnTo>
                  <a:lnTo>
                    <a:pt x="2014" y="680"/>
                  </a:lnTo>
                  <a:lnTo>
                    <a:pt x="2030" y="700"/>
                  </a:lnTo>
                  <a:lnTo>
                    <a:pt x="2061" y="704"/>
                  </a:lnTo>
                  <a:lnTo>
                    <a:pt x="2093" y="695"/>
                  </a:lnTo>
                  <a:lnTo>
                    <a:pt x="2109" y="706"/>
                  </a:lnTo>
                  <a:lnTo>
                    <a:pt x="2118" y="717"/>
                  </a:lnTo>
                  <a:lnTo>
                    <a:pt x="2150" y="715"/>
                  </a:lnTo>
                  <a:lnTo>
                    <a:pt x="2167" y="737"/>
                  </a:lnTo>
                  <a:lnTo>
                    <a:pt x="2175" y="751"/>
                  </a:lnTo>
                  <a:lnTo>
                    <a:pt x="2190" y="750"/>
                  </a:lnTo>
                  <a:lnTo>
                    <a:pt x="2199" y="742"/>
                  </a:lnTo>
                  <a:lnTo>
                    <a:pt x="2214" y="721"/>
                  </a:lnTo>
                  <a:lnTo>
                    <a:pt x="2229" y="704"/>
                  </a:lnTo>
                  <a:lnTo>
                    <a:pt x="2246" y="714"/>
                  </a:lnTo>
                  <a:lnTo>
                    <a:pt x="2259" y="721"/>
                  </a:lnTo>
                  <a:lnTo>
                    <a:pt x="2273" y="697"/>
                  </a:lnTo>
                  <a:lnTo>
                    <a:pt x="2299" y="688"/>
                  </a:lnTo>
                  <a:lnTo>
                    <a:pt x="2318" y="688"/>
                  </a:lnTo>
                  <a:lnTo>
                    <a:pt x="2343" y="702"/>
                  </a:lnTo>
                  <a:lnTo>
                    <a:pt x="2359" y="734"/>
                  </a:lnTo>
                  <a:lnTo>
                    <a:pt x="2380" y="750"/>
                  </a:lnTo>
                  <a:lnTo>
                    <a:pt x="2416" y="743"/>
                  </a:lnTo>
                  <a:lnTo>
                    <a:pt x="2429" y="743"/>
                  </a:lnTo>
                  <a:lnTo>
                    <a:pt x="2450" y="731"/>
                  </a:lnTo>
                  <a:lnTo>
                    <a:pt x="2462" y="717"/>
                  </a:lnTo>
                  <a:lnTo>
                    <a:pt x="2493" y="693"/>
                  </a:lnTo>
                  <a:lnTo>
                    <a:pt x="2541" y="680"/>
                  </a:lnTo>
                  <a:lnTo>
                    <a:pt x="2584" y="690"/>
                  </a:lnTo>
                  <a:lnTo>
                    <a:pt x="2613" y="683"/>
                  </a:lnTo>
                  <a:lnTo>
                    <a:pt x="2660" y="697"/>
                  </a:lnTo>
                  <a:lnTo>
                    <a:pt x="2701" y="711"/>
                  </a:lnTo>
                  <a:lnTo>
                    <a:pt x="2767" y="734"/>
                  </a:lnTo>
                  <a:lnTo>
                    <a:pt x="2817" y="756"/>
                  </a:lnTo>
                  <a:lnTo>
                    <a:pt x="2837" y="756"/>
                  </a:lnTo>
                  <a:lnTo>
                    <a:pt x="2871" y="765"/>
                  </a:lnTo>
                  <a:lnTo>
                    <a:pt x="2895" y="761"/>
                  </a:lnTo>
                  <a:lnTo>
                    <a:pt x="2919" y="1276"/>
                  </a:lnTo>
                  <a:lnTo>
                    <a:pt x="2943" y="1299"/>
                  </a:lnTo>
                  <a:lnTo>
                    <a:pt x="2969" y="1322"/>
                  </a:lnTo>
                  <a:lnTo>
                    <a:pt x="2984" y="1342"/>
                  </a:lnTo>
                  <a:lnTo>
                    <a:pt x="2995" y="1371"/>
                  </a:lnTo>
                  <a:lnTo>
                    <a:pt x="2978" y="1389"/>
                  </a:lnTo>
                  <a:lnTo>
                    <a:pt x="2985" y="1403"/>
                  </a:lnTo>
                  <a:lnTo>
                    <a:pt x="3001" y="1424"/>
                  </a:lnTo>
                  <a:lnTo>
                    <a:pt x="3002" y="1455"/>
                  </a:lnTo>
                  <a:lnTo>
                    <a:pt x="2986" y="1504"/>
                  </a:lnTo>
                  <a:lnTo>
                    <a:pt x="2972" y="1531"/>
                  </a:lnTo>
                  <a:lnTo>
                    <a:pt x="2973" y="1568"/>
                  </a:lnTo>
                  <a:lnTo>
                    <a:pt x="2988" y="1597"/>
                  </a:lnTo>
                  <a:lnTo>
                    <a:pt x="2982" y="1632"/>
                  </a:lnTo>
                  <a:lnTo>
                    <a:pt x="2974" y="1658"/>
                  </a:lnTo>
                  <a:lnTo>
                    <a:pt x="2974" y="1688"/>
                  </a:lnTo>
                  <a:lnTo>
                    <a:pt x="2984" y="1718"/>
                  </a:lnTo>
                  <a:lnTo>
                    <a:pt x="2969" y="1747"/>
                  </a:lnTo>
                  <a:lnTo>
                    <a:pt x="2911" y="1747"/>
                  </a:lnTo>
                  <a:lnTo>
                    <a:pt x="2791" y="1810"/>
                  </a:lnTo>
                  <a:lnTo>
                    <a:pt x="2760" y="1841"/>
                  </a:lnTo>
                  <a:lnTo>
                    <a:pt x="2753" y="1841"/>
                  </a:lnTo>
                  <a:lnTo>
                    <a:pt x="2745" y="1819"/>
                  </a:lnTo>
                  <a:lnTo>
                    <a:pt x="2784" y="1796"/>
                  </a:lnTo>
                  <a:lnTo>
                    <a:pt x="2784" y="1773"/>
                  </a:lnTo>
                  <a:lnTo>
                    <a:pt x="2752" y="1782"/>
                  </a:lnTo>
                  <a:lnTo>
                    <a:pt x="2730" y="1782"/>
                  </a:lnTo>
                  <a:lnTo>
                    <a:pt x="2728" y="1744"/>
                  </a:lnTo>
                  <a:lnTo>
                    <a:pt x="2712" y="1736"/>
                  </a:lnTo>
                  <a:lnTo>
                    <a:pt x="2664" y="1745"/>
                  </a:lnTo>
                  <a:lnTo>
                    <a:pt x="2633" y="1768"/>
                  </a:lnTo>
                  <a:lnTo>
                    <a:pt x="2648" y="1806"/>
                  </a:lnTo>
                  <a:lnTo>
                    <a:pt x="2681" y="1820"/>
                  </a:lnTo>
                  <a:lnTo>
                    <a:pt x="2697" y="1835"/>
                  </a:lnTo>
                  <a:lnTo>
                    <a:pt x="2691" y="1858"/>
                  </a:lnTo>
                  <a:lnTo>
                    <a:pt x="2645" y="1910"/>
                  </a:lnTo>
                  <a:lnTo>
                    <a:pt x="2629" y="1985"/>
                  </a:lnTo>
                  <a:lnTo>
                    <a:pt x="2587" y="2023"/>
                  </a:lnTo>
                  <a:lnTo>
                    <a:pt x="2517" y="2069"/>
                  </a:lnTo>
                  <a:lnTo>
                    <a:pt x="2439" y="2114"/>
                  </a:lnTo>
                  <a:lnTo>
                    <a:pt x="2485" y="2055"/>
                  </a:lnTo>
                  <a:lnTo>
                    <a:pt x="2478" y="2031"/>
                  </a:lnTo>
                  <a:lnTo>
                    <a:pt x="2414" y="2041"/>
                  </a:lnTo>
                  <a:lnTo>
                    <a:pt x="2390" y="2042"/>
                  </a:lnTo>
                  <a:lnTo>
                    <a:pt x="2372" y="2027"/>
                  </a:lnTo>
                  <a:lnTo>
                    <a:pt x="2382" y="2006"/>
                  </a:lnTo>
                  <a:lnTo>
                    <a:pt x="2366" y="2019"/>
                  </a:lnTo>
                  <a:lnTo>
                    <a:pt x="2312" y="2029"/>
                  </a:lnTo>
                  <a:lnTo>
                    <a:pt x="2288" y="2007"/>
                  </a:lnTo>
                  <a:lnTo>
                    <a:pt x="2267" y="2016"/>
                  </a:lnTo>
                  <a:lnTo>
                    <a:pt x="2267" y="2030"/>
                  </a:lnTo>
                  <a:lnTo>
                    <a:pt x="2305" y="2060"/>
                  </a:lnTo>
                  <a:lnTo>
                    <a:pt x="2329" y="2060"/>
                  </a:lnTo>
                  <a:lnTo>
                    <a:pt x="2329" y="2087"/>
                  </a:lnTo>
                  <a:lnTo>
                    <a:pt x="2284" y="2140"/>
                  </a:lnTo>
                  <a:lnTo>
                    <a:pt x="2276" y="2150"/>
                  </a:lnTo>
                  <a:lnTo>
                    <a:pt x="2260" y="2135"/>
                  </a:lnTo>
                  <a:lnTo>
                    <a:pt x="2260" y="2126"/>
                  </a:lnTo>
                  <a:lnTo>
                    <a:pt x="2239" y="2135"/>
                  </a:lnTo>
                  <a:lnTo>
                    <a:pt x="2246" y="2173"/>
                  </a:lnTo>
                  <a:lnTo>
                    <a:pt x="2254" y="2178"/>
                  </a:lnTo>
                  <a:lnTo>
                    <a:pt x="2216" y="2226"/>
                  </a:lnTo>
                  <a:lnTo>
                    <a:pt x="2191" y="2227"/>
                  </a:lnTo>
                  <a:lnTo>
                    <a:pt x="2191" y="2212"/>
                  </a:lnTo>
                  <a:lnTo>
                    <a:pt x="2191" y="2174"/>
                  </a:lnTo>
                  <a:lnTo>
                    <a:pt x="2184" y="2181"/>
                  </a:lnTo>
                  <a:lnTo>
                    <a:pt x="2184" y="2212"/>
                  </a:lnTo>
                  <a:lnTo>
                    <a:pt x="2127" y="2217"/>
                  </a:lnTo>
                  <a:lnTo>
                    <a:pt x="2139" y="2239"/>
                  </a:lnTo>
                  <a:lnTo>
                    <a:pt x="2177" y="2238"/>
                  </a:lnTo>
                  <a:lnTo>
                    <a:pt x="2168" y="2287"/>
                  </a:lnTo>
                  <a:lnTo>
                    <a:pt x="2098" y="2288"/>
                  </a:lnTo>
                  <a:lnTo>
                    <a:pt x="2074" y="2289"/>
                  </a:lnTo>
                  <a:lnTo>
                    <a:pt x="2084" y="2302"/>
                  </a:lnTo>
                  <a:lnTo>
                    <a:pt x="2115" y="2308"/>
                  </a:lnTo>
                  <a:lnTo>
                    <a:pt x="2129" y="2333"/>
                  </a:lnTo>
                  <a:lnTo>
                    <a:pt x="2131" y="2376"/>
                  </a:lnTo>
                  <a:lnTo>
                    <a:pt x="2105" y="2393"/>
                  </a:lnTo>
                  <a:lnTo>
                    <a:pt x="2061" y="2394"/>
                  </a:lnTo>
                  <a:lnTo>
                    <a:pt x="2061" y="2416"/>
                  </a:lnTo>
                  <a:lnTo>
                    <a:pt x="2078" y="2421"/>
                  </a:lnTo>
                  <a:lnTo>
                    <a:pt x="2085" y="2476"/>
                  </a:lnTo>
                  <a:lnTo>
                    <a:pt x="2102" y="2581"/>
                  </a:lnTo>
                  <a:lnTo>
                    <a:pt x="2152" y="2720"/>
                  </a:lnTo>
                  <a:lnTo>
                    <a:pt x="2145" y="2729"/>
                  </a:lnTo>
                  <a:lnTo>
                    <a:pt x="2136" y="2729"/>
                  </a:lnTo>
                  <a:lnTo>
                    <a:pt x="2145" y="2735"/>
                  </a:lnTo>
                  <a:lnTo>
                    <a:pt x="2162" y="2751"/>
                  </a:lnTo>
                  <a:lnTo>
                    <a:pt x="2177" y="2780"/>
                  </a:lnTo>
                  <a:lnTo>
                    <a:pt x="2177" y="2793"/>
                  </a:lnTo>
                  <a:lnTo>
                    <a:pt x="2105" y="2767"/>
                  </a:lnTo>
                  <a:lnTo>
                    <a:pt x="2032" y="2738"/>
                  </a:lnTo>
                  <a:lnTo>
                    <a:pt x="1987" y="2722"/>
                  </a:lnTo>
                  <a:lnTo>
                    <a:pt x="1948" y="2716"/>
                  </a:lnTo>
                  <a:lnTo>
                    <a:pt x="1913" y="2709"/>
                  </a:lnTo>
                  <a:lnTo>
                    <a:pt x="1874" y="2682"/>
                  </a:lnTo>
                  <a:lnTo>
                    <a:pt x="1849" y="2649"/>
                  </a:lnTo>
                  <a:lnTo>
                    <a:pt x="1810" y="2638"/>
                  </a:lnTo>
                  <a:lnTo>
                    <a:pt x="1760" y="2601"/>
                  </a:lnTo>
                  <a:lnTo>
                    <a:pt x="1718" y="2556"/>
                  </a:lnTo>
                  <a:lnTo>
                    <a:pt x="1696" y="2502"/>
                  </a:lnTo>
                  <a:lnTo>
                    <a:pt x="1661" y="2406"/>
                  </a:lnTo>
                  <a:lnTo>
                    <a:pt x="1637" y="2371"/>
                  </a:lnTo>
                  <a:lnTo>
                    <a:pt x="1589" y="2325"/>
                  </a:lnTo>
                  <a:lnTo>
                    <a:pt x="1555" y="2260"/>
                  </a:lnTo>
                  <a:lnTo>
                    <a:pt x="1530" y="2168"/>
                  </a:lnTo>
                  <a:lnTo>
                    <a:pt x="1494" y="2124"/>
                  </a:lnTo>
                  <a:lnTo>
                    <a:pt x="1450" y="2049"/>
                  </a:lnTo>
                  <a:lnTo>
                    <a:pt x="1407" y="1968"/>
                  </a:lnTo>
                  <a:lnTo>
                    <a:pt x="1397" y="1902"/>
                  </a:lnTo>
                  <a:lnTo>
                    <a:pt x="1366" y="1858"/>
                  </a:lnTo>
                  <a:lnTo>
                    <a:pt x="1314" y="1806"/>
                  </a:lnTo>
                  <a:lnTo>
                    <a:pt x="1282" y="1784"/>
                  </a:lnTo>
                  <a:lnTo>
                    <a:pt x="1236" y="1775"/>
                  </a:lnTo>
                  <a:lnTo>
                    <a:pt x="1219" y="1749"/>
                  </a:lnTo>
                  <a:lnTo>
                    <a:pt x="1162" y="1727"/>
                  </a:lnTo>
                  <a:lnTo>
                    <a:pt x="1098" y="1727"/>
                  </a:lnTo>
                  <a:lnTo>
                    <a:pt x="1052" y="1727"/>
                  </a:lnTo>
                  <a:lnTo>
                    <a:pt x="994" y="1715"/>
                  </a:lnTo>
                  <a:lnTo>
                    <a:pt x="956" y="1716"/>
                  </a:lnTo>
                  <a:lnTo>
                    <a:pt x="941" y="1729"/>
                  </a:lnTo>
                  <a:lnTo>
                    <a:pt x="908" y="1812"/>
                  </a:lnTo>
                  <a:lnTo>
                    <a:pt x="901" y="1826"/>
                  </a:lnTo>
                  <a:lnTo>
                    <a:pt x="859" y="1893"/>
                  </a:lnTo>
                  <a:lnTo>
                    <a:pt x="829" y="1925"/>
                  </a:lnTo>
                  <a:lnTo>
                    <a:pt x="813" y="1931"/>
                  </a:lnTo>
                  <a:lnTo>
                    <a:pt x="752" y="1891"/>
                  </a:lnTo>
                  <a:lnTo>
                    <a:pt x="721" y="1870"/>
                  </a:lnTo>
                  <a:lnTo>
                    <a:pt x="696" y="1871"/>
                  </a:lnTo>
                  <a:lnTo>
                    <a:pt x="628" y="1853"/>
                  </a:lnTo>
                  <a:lnTo>
                    <a:pt x="530" y="1834"/>
                  </a:lnTo>
                  <a:lnTo>
                    <a:pt x="379" y="1761"/>
                  </a:lnTo>
                  <a:lnTo>
                    <a:pt x="342" y="1723"/>
                  </a:lnTo>
                  <a:lnTo>
                    <a:pt x="312" y="1640"/>
                  </a:lnTo>
                  <a:lnTo>
                    <a:pt x="278" y="1599"/>
                  </a:lnTo>
                  <a:lnTo>
                    <a:pt x="251" y="1562"/>
                  </a:lnTo>
                  <a:lnTo>
                    <a:pt x="233" y="1473"/>
                  </a:lnTo>
                  <a:lnTo>
                    <a:pt x="194" y="1415"/>
                  </a:lnTo>
                  <a:lnTo>
                    <a:pt x="153" y="1393"/>
                  </a:lnTo>
                  <a:lnTo>
                    <a:pt x="120" y="1328"/>
                  </a:lnTo>
                  <a:lnTo>
                    <a:pt x="76" y="1289"/>
                  </a:lnTo>
                  <a:lnTo>
                    <a:pt x="58" y="1248"/>
                  </a:lnTo>
                  <a:lnTo>
                    <a:pt x="13" y="1195"/>
                  </a:lnTo>
                  <a:lnTo>
                    <a:pt x="0" y="1158"/>
                  </a:lnTo>
                  <a:lnTo>
                    <a:pt x="2" y="1085"/>
                  </a:lnTo>
                  <a:lnTo>
                    <a:pt x="946" y="1086"/>
                  </a:lnTo>
                  <a:lnTo>
                    <a:pt x="946" y="10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83" name="Freeform 55">
              <a:extLst>
                <a:ext uri="{FF2B5EF4-FFF2-40B4-BE49-F238E27FC236}">
                  <a16:creationId xmlns:a16="http://schemas.microsoft.com/office/drawing/2014/main" id="{15F84621-1032-549C-8D5A-AB6F670B8DE9}"/>
                </a:ext>
              </a:extLst>
            </p:cNvPr>
            <p:cNvSpPr>
              <a:spLocks/>
            </p:cNvSpPr>
            <p:nvPr/>
          </p:nvSpPr>
          <p:spPr bwMode="auto">
            <a:xfrm>
              <a:off x="3960" y="2241"/>
              <a:ext cx="1501" cy="1396"/>
            </a:xfrm>
            <a:custGeom>
              <a:avLst/>
              <a:gdLst>
                <a:gd name="T0" fmla="*/ 1636 w 3002"/>
                <a:gd name="T1" fmla="*/ 13 h 2793"/>
                <a:gd name="T2" fmla="*/ 1693 w 3002"/>
                <a:gd name="T3" fmla="*/ 563 h 2793"/>
                <a:gd name="T4" fmla="*/ 1764 w 3002"/>
                <a:gd name="T5" fmla="*/ 586 h 2793"/>
                <a:gd name="T6" fmla="*/ 1806 w 3002"/>
                <a:gd name="T7" fmla="*/ 643 h 2793"/>
                <a:gd name="T8" fmla="*/ 1917 w 3002"/>
                <a:gd name="T9" fmla="*/ 654 h 2793"/>
                <a:gd name="T10" fmla="*/ 1994 w 3002"/>
                <a:gd name="T11" fmla="*/ 662 h 2793"/>
                <a:gd name="T12" fmla="*/ 2061 w 3002"/>
                <a:gd name="T13" fmla="*/ 704 h 2793"/>
                <a:gd name="T14" fmla="*/ 2150 w 3002"/>
                <a:gd name="T15" fmla="*/ 715 h 2793"/>
                <a:gd name="T16" fmla="*/ 2199 w 3002"/>
                <a:gd name="T17" fmla="*/ 742 h 2793"/>
                <a:gd name="T18" fmla="*/ 2259 w 3002"/>
                <a:gd name="T19" fmla="*/ 721 h 2793"/>
                <a:gd name="T20" fmla="*/ 2343 w 3002"/>
                <a:gd name="T21" fmla="*/ 702 h 2793"/>
                <a:gd name="T22" fmla="*/ 2429 w 3002"/>
                <a:gd name="T23" fmla="*/ 743 h 2793"/>
                <a:gd name="T24" fmla="*/ 2541 w 3002"/>
                <a:gd name="T25" fmla="*/ 680 h 2793"/>
                <a:gd name="T26" fmla="*/ 2701 w 3002"/>
                <a:gd name="T27" fmla="*/ 711 h 2793"/>
                <a:gd name="T28" fmla="*/ 2871 w 3002"/>
                <a:gd name="T29" fmla="*/ 765 h 2793"/>
                <a:gd name="T30" fmla="*/ 2969 w 3002"/>
                <a:gd name="T31" fmla="*/ 1322 h 2793"/>
                <a:gd name="T32" fmla="*/ 2985 w 3002"/>
                <a:gd name="T33" fmla="*/ 1403 h 2793"/>
                <a:gd name="T34" fmla="*/ 2972 w 3002"/>
                <a:gd name="T35" fmla="*/ 1531 h 2793"/>
                <a:gd name="T36" fmla="*/ 2974 w 3002"/>
                <a:gd name="T37" fmla="*/ 1658 h 2793"/>
                <a:gd name="T38" fmla="*/ 2911 w 3002"/>
                <a:gd name="T39" fmla="*/ 1747 h 2793"/>
                <a:gd name="T40" fmla="*/ 2745 w 3002"/>
                <a:gd name="T41" fmla="*/ 1819 h 2793"/>
                <a:gd name="T42" fmla="*/ 2730 w 3002"/>
                <a:gd name="T43" fmla="*/ 1782 h 2793"/>
                <a:gd name="T44" fmla="*/ 2633 w 3002"/>
                <a:gd name="T45" fmla="*/ 1768 h 2793"/>
                <a:gd name="T46" fmla="*/ 2691 w 3002"/>
                <a:gd name="T47" fmla="*/ 1858 h 2793"/>
                <a:gd name="T48" fmla="*/ 2517 w 3002"/>
                <a:gd name="T49" fmla="*/ 2069 h 2793"/>
                <a:gd name="T50" fmla="*/ 2414 w 3002"/>
                <a:gd name="T51" fmla="*/ 2041 h 2793"/>
                <a:gd name="T52" fmla="*/ 2366 w 3002"/>
                <a:gd name="T53" fmla="*/ 2019 h 2793"/>
                <a:gd name="T54" fmla="*/ 2267 w 3002"/>
                <a:gd name="T55" fmla="*/ 2030 h 2793"/>
                <a:gd name="T56" fmla="*/ 2284 w 3002"/>
                <a:gd name="T57" fmla="*/ 2140 h 2793"/>
                <a:gd name="T58" fmla="*/ 2239 w 3002"/>
                <a:gd name="T59" fmla="*/ 2135 h 2793"/>
                <a:gd name="T60" fmla="*/ 2191 w 3002"/>
                <a:gd name="T61" fmla="*/ 2227 h 2793"/>
                <a:gd name="T62" fmla="*/ 2184 w 3002"/>
                <a:gd name="T63" fmla="*/ 2212 h 2793"/>
                <a:gd name="T64" fmla="*/ 2168 w 3002"/>
                <a:gd name="T65" fmla="*/ 2287 h 2793"/>
                <a:gd name="T66" fmla="*/ 2115 w 3002"/>
                <a:gd name="T67" fmla="*/ 2308 h 2793"/>
                <a:gd name="T68" fmla="*/ 2061 w 3002"/>
                <a:gd name="T69" fmla="*/ 2394 h 2793"/>
                <a:gd name="T70" fmla="*/ 2102 w 3002"/>
                <a:gd name="T71" fmla="*/ 2581 h 2793"/>
                <a:gd name="T72" fmla="*/ 2145 w 3002"/>
                <a:gd name="T73" fmla="*/ 2735 h 2793"/>
                <a:gd name="T74" fmla="*/ 2105 w 3002"/>
                <a:gd name="T75" fmla="*/ 2767 h 2793"/>
                <a:gd name="T76" fmla="*/ 1913 w 3002"/>
                <a:gd name="T77" fmla="*/ 2709 h 2793"/>
                <a:gd name="T78" fmla="*/ 1760 w 3002"/>
                <a:gd name="T79" fmla="*/ 2601 h 2793"/>
                <a:gd name="T80" fmla="*/ 1637 w 3002"/>
                <a:gd name="T81" fmla="*/ 2371 h 2793"/>
                <a:gd name="T82" fmla="*/ 1494 w 3002"/>
                <a:gd name="T83" fmla="*/ 2124 h 2793"/>
                <a:gd name="T84" fmla="*/ 1366 w 3002"/>
                <a:gd name="T85" fmla="*/ 1858 h 2793"/>
                <a:gd name="T86" fmla="*/ 1219 w 3002"/>
                <a:gd name="T87" fmla="*/ 1749 h 2793"/>
                <a:gd name="T88" fmla="*/ 994 w 3002"/>
                <a:gd name="T89" fmla="*/ 1715 h 2793"/>
                <a:gd name="T90" fmla="*/ 901 w 3002"/>
                <a:gd name="T91" fmla="*/ 1826 h 2793"/>
                <a:gd name="T92" fmla="*/ 752 w 3002"/>
                <a:gd name="T93" fmla="*/ 1891 h 2793"/>
                <a:gd name="T94" fmla="*/ 530 w 3002"/>
                <a:gd name="T95" fmla="*/ 1834 h 2793"/>
                <a:gd name="T96" fmla="*/ 278 w 3002"/>
                <a:gd name="T97" fmla="*/ 1599 h 2793"/>
                <a:gd name="T98" fmla="*/ 153 w 3002"/>
                <a:gd name="T99" fmla="*/ 1393 h 2793"/>
                <a:gd name="T100" fmla="*/ 13 w 3002"/>
                <a:gd name="T101" fmla="*/ 1195 h 2793"/>
                <a:gd name="T102" fmla="*/ 946 w 3002"/>
                <a:gd name="T103" fmla="*/ 1086 h 2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2" h="2793">
                  <a:moveTo>
                    <a:pt x="946" y="1086"/>
                  </a:moveTo>
                  <a:lnTo>
                    <a:pt x="1009" y="0"/>
                  </a:lnTo>
                  <a:lnTo>
                    <a:pt x="1252" y="9"/>
                  </a:lnTo>
                  <a:lnTo>
                    <a:pt x="1636" y="13"/>
                  </a:lnTo>
                  <a:lnTo>
                    <a:pt x="1636" y="526"/>
                  </a:lnTo>
                  <a:lnTo>
                    <a:pt x="1650" y="533"/>
                  </a:lnTo>
                  <a:lnTo>
                    <a:pt x="1676" y="539"/>
                  </a:lnTo>
                  <a:lnTo>
                    <a:pt x="1693" y="563"/>
                  </a:lnTo>
                  <a:lnTo>
                    <a:pt x="1700" y="573"/>
                  </a:lnTo>
                  <a:lnTo>
                    <a:pt x="1716" y="555"/>
                  </a:lnTo>
                  <a:lnTo>
                    <a:pt x="1734" y="555"/>
                  </a:lnTo>
                  <a:lnTo>
                    <a:pt x="1764" y="586"/>
                  </a:lnTo>
                  <a:lnTo>
                    <a:pt x="1771" y="602"/>
                  </a:lnTo>
                  <a:lnTo>
                    <a:pt x="1782" y="623"/>
                  </a:lnTo>
                  <a:lnTo>
                    <a:pt x="1792" y="643"/>
                  </a:lnTo>
                  <a:lnTo>
                    <a:pt x="1806" y="643"/>
                  </a:lnTo>
                  <a:lnTo>
                    <a:pt x="1832" y="636"/>
                  </a:lnTo>
                  <a:lnTo>
                    <a:pt x="1862" y="643"/>
                  </a:lnTo>
                  <a:lnTo>
                    <a:pt x="1902" y="643"/>
                  </a:lnTo>
                  <a:lnTo>
                    <a:pt x="1917" y="654"/>
                  </a:lnTo>
                  <a:lnTo>
                    <a:pt x="1917" y="659"/>
                  </a:lnTo>
                  <a:lnTo>
                    <a:pt x="1928" y="672"/>
                  </a:lnTo>
                  <a:lnTo>
                    <a:pt x="1959" y="672"/>
                  </a:lnTo>
                  <a:lnTo>
                    <a:pt x="1994" y="662"/>
                  </a:lnTo>
                  <a:lnTo>
                    <a:pt x="2004" y="664"/>
                  </a:lnTo>
                  <a:lnTo>
                    <a:pt x="2014" y="680"/>
                  </a:lnTo>
                  <a:lnTo>
                    <a:pt x="2030" y="700"/>
                  </a:lnTo>
                  <a:lnTo>
                    <a:pt x="2061" y="704"/>
                  </a:lnTo>
                  <a:lnTo>
                    <a:pt x="2093" y="695"/>
                  </a:lnTo>
                  <a:lnTo>
                    <a:pt x="2109" y="706"/>
                  </a:lnTo>
                  <a:lnTo>
                    <a:pt x="2118" y="717"/>
                  </a:lnTo>
                  <a:lnTo>
                    <a:pt x="2150" y="715"/>
                  </a:lnTo>
                  <a:lnTo>
                    <a:pt x="2167" y="737"/>
                  </a:lnTo>
                  <a:lnTo>
                    <a:pt x="2175" y="751"/>
                  </a:lnTo>
                  <a:lnTo>
                    <a:pt x="2190" y="750"/>
                  </a:lnTo>
                  <a:lnTo>
                    <a:pt x="2199" y="742"/>
                  </a:lnTo>
                  <a:lnTo>
                    <a:pt x="2214" y="721"/>
                  </a:lnTo>
                  <a:lnTo>
                    <a:pt x="2229" y="704"/>
                  </a:lnTo>
                  <a:lnTo>
                    <a:pt x="2246" y="714"/>
                  </a:lnTo>
                  <a:lnTo>
                    <a:pt x="2259" y="721"/>
                  </a:lnTo>
                  <a:lnTo>
                    <a:pt x="2273" y="697"/>
                  </a:lnTo>
                  <a:lnTo>
                    <a:pt x="2299" y="688"/>
                  </a:lnTo>
                  <a:lnTo>
                    <a:pt x="2318" y="688"/>
                  </a:lnTo>
                  <a:lnTo>
                    <a:pt x="2343" y="702"/>
                  </a:lnTo>
                  <a:lnTo>
                    <a:pt x="2359" y="734"/>
                  </a:lnTo>
                  <a:lnTo>
                    <a:pt x="2380" y="750"/>
                  </a:lnTo>
                  <a:lnTo>
                    <a:pt x="2416" y="743"/>
                  </a:lnTo>
                  <a:lnTo>
                    <a:pt x="2429" y="743"/>
                  </a:lnTo>
                  <a:lnTo>
                    <a:pt x="2450" y="731"/>
                  </a:lnTo>
                  <a:lnTo>
                    <a:pt x="2462" y="717"/>
                  </a:lnTo>
                  <a:lnTo>
                    <a:pt x="2493" y="693"/>
                  </a:lnTo>
                  <a:lnTo>
                    <a:pt x="2541" y="680"/>
                  </a:lnTo>
                  <a:lnTo>
                    <a:pt x="2584" y="690"/>
                  </a:lnTo>
                  <a:lnTo>
                    <a:pt x="2613" y="683"/>
                  </a:lnTo>
                  <a:lnTo>
                    <a:pt x="2660" y="697"/>
                  </a:lnTo>
                  <a:lnTo>
                    <a:pt x="2701" y="711"/>
                  </a:lnTo>
                  <a:lnTo>
                    <a:pt x="2767" y="734"/>
                  </a:lnTo>
                  <a:lnTo>
                    <a:pt x="2817" y="756"/>
                  </a:lnTo>
                  <a:lnTo>
                    <a:pt x="2837" y="756"/>
                  </a:lnTo>
                  <a:lnTo>
                    <a:pt x="2871" y="765"/>
                  </a:lnTo>
                  <a:lnTo>
                    <a:pt x="2895" y="761"/>
                  </a:lnTo>
                  <a:lnTo>
                    <a:pt x="2919" y="1276"/>
                  </a:lnTo>
                  <a:lnTo>
                    <a:pt x="2943" y="1299"/>
                  </a:lnTo>
                  <a:lnTo>
                    <a:pt x="2969" y="1322"/>
                  </a:lnTo>
                  <a:lnTo>
                    <a:pt x="2984" y="1342"/>
                  </a:lnTo>
                  <a:lnTo>
                    <a:pt x="2995" y="1371"/>
                  </a:lnTo>
                  <a:lnTo>
                    <a:pt x="2978" y="1389"/>
                  </a:lnTo>
                  <a:lnTo>
                    <a:pt x="2985" y="1403"/>
                  </a:lnTo>
                  <a:lnTo>
                    <a:pt x="3001" y="1424"/>
                  </a:lnTo>
                  <a:lnTo>
                    <a:pt x="3002" y="1455"/>
                  </a:lnTo>
                  <a:lnTo>
                    <a:pt x="2986" y="1504"/>
                  </a:lnTo>
                  <a:lnTo>
                    <a:pt x="2972" y="1531"/>
                  </a:lnTo>
                  <a:lnTo>
                    <a:pt x="2973" y="1568"/>
                  </a:lnTo>
                  <a:lnTo>
                    <a:pt x="2988" y="1597"/>
                  </a:lnTo>
                  <a:lnTo>
                    <a:pt x="2982" y="1632"/>
                  </a:lnTo>
                  <a:lnTo>
                    <a:pt x="2974" y="1658"/>
                  </a:lnTo>
                  <a:lnTo>
                    <a:pt x="2974" y="1688"/>
                  </a:lnTo>
                  <a:lnTo>
                    <a:pt x="2984" y="1718"/>
                  </a:lnTo>
                  <a:lnTo>
                    <a:pt x="2969" y="1747"/>
                  </a:lnTo>
                  <a:lnTo>
                    <a:pt x="2911" y="1747"/>
                  </a:lnTo>
                  <a:lnTo>
                    <a:pt x="2791" y="1810"/>
                  </a:lnTo>
                  <a:lnTo>
                    <a:pt x="2760" y="1841"/>
                  </a:lnTo>
                  <a:lnTo>
                    <a:pt x="2753" y="1841"/>
                  </a:lnTo>
                  <a:lnTo>
                    <a:pt x="2745" y="1819"/>
                  </a:lnTo>
                  <a:lnTo>
                    <a:pt x="2784" y="1796"/>
                  </a:lnTo>
                  <a:lnTo>
                    <a:pt x="2784" y="1773"/>
                  </a:lnTo>
                  <a:lnTo>
                    <a:pt x="2752" y="1782"/>
                  </a:lnTo>
                  <a:lnTo>
                    <a:pt x="2730" y="1782"/>
                  </a:lnTo>
                  <a:lnTo>
                    <a:pt x="2728" y="1744"/>
                  </a:lnTo>
                  <a:lnTo>
                    <a:pt x="2712" y="1736"/>
                  </a:lnTo>
                  <a:lnTo>
                    <a:pt x="2664" y="1745"/>
                  </a:lnTo>
                  <a:lnTo>
                    <a:pt x="2633" y="1768"/>
                  </a:lnTo>
                  <a:lnTo>
                    <a:pt x="2648" y="1806"/>
                  </a:lnTo>
                  <a:lnTo>
                    <a:pt x="2681" y="1820"/>
                  </a:lnTo>
                  <a:lnTo>
                    <a:pt x="2697" y="1835"/>
                  </a:lnTo>
                  <a:lnTo>
                    <a:pt x="2691" y="1858"/>
                  </a:lnTo>
                  <a:lnTo>
                    <a:pt x="2645" y="1910"/>
                  </a:lnTo>
                  <a:lnTo>
                    <a:pt x="2629" y="1985"/>
                  </a:lnTo>
                  <a:lnTo>
                    <a:pt x="2587" y="2023"/>
                  </a:lnTo>
                  <a:lnTo>
                    <a:pt x="2517" y="2069"/>
                  </a:lnTo>
                  <a:lnTo>
                    <a:pt x="2439" y="2114"/>
                  </a:lnTo>
                  <a:lnTo>
                    <a:pt x="2485" y="2055"/>
                  </a:lnTo>
                  <a:lnTo>
                    <a:pt x="2478" y="2031"/>
                  </a:lnTo>
                  <a:lnTo>
                    <a:pt x="2414" y="2041"/>
                  </a:lnTo>
                  <a:lnTo>
                    <a:pt x="2390" y="2042"/>
                  </a:lnTo>
                  <a:lnTo>
                    <a:pt x="2372" y="2027"/>
                  </a:lnTo>
                  <a:lnTo>
                    <a:pt x="2382" y="2006"/>
                  </a:lnTo>
                  <a:lnTo>
                    <a:pt x="2366" y="2019"/>
                  </a:lnTo>
                  <a:lnTo>
                    <a:pt x="2312" y="2029"/>
                  </a:lnTo>
                  <a:lnTo>
                    <a:pt x="2288" y="2007"/>
                  </a:lnTo>
                  <a:lnTo>
                    <a:pt x="2267" y="2016"/>
                  </a:lnTo>
                  <a:lnTo>
                    <a:pt x="2267" y="2030"/>
                  </a:lnTo>
                  <a:lnTo>
                    <a:pt x="2305" y="2060"/>
                  </a:lnTo>
                  <a:lnTo>
                    <a:pt x="2329" y="2060"/>
                  </a:lnTo>
                  <a:lnTo>
                    <a:pt x="2329" y="2087"/>
                  </a:lnTo>
                  <a:lnTo>
                    <a:pt x="2284" y="2140"/>
                  </a:lnTo>
                  <a:lnTo>
                    <a:pt x="2276" y="2150"/>
                  </a:lnTo>
                  <a:lnTo>
                    <a:pt x="2260" y="2135"/>
                  </a:lnTo>
                  <a:lnTo>
                    <a:pt x="2260" y="2126"/>
                  </a:lnTo>
                  <a:lnTo>
                    <a:pt x="2239" y="2135"/>
                  </a:lnTo>
                  <a:lnTo>
                    <a:pt x="2246" y="2173"/>
                  </a:lnTo>
                  <a:lnTo>
                    <a:pt x="2254" y="2178"/>
                  </a:lnTo>
                  <a:lnTo>
                    <a:pt x="2216" y="2226"/>
                  </a:lnTo>
                  <a:lnTo>
                    <a:pt x="2191" y="2227"/>
                  </a:lnTo>
                  <a:lnTo>
                    <a:pt x="2191" y="2212"/>
                  </a:lnTo>
                  <a:lnTo>
                    <a:pt x="2191" y="2174"/>
                  </a:lnTo>
                  <a:lnTo>
                    <a:pt x="2184" y="2181"/>
                  </a:lnTo>
                  <a:lnTo>
                    <a:pt x="2184" y="2212"/>
                  </a:lnTo>
                  <a:lnTo>
                    <a:pt x="2127" y="2217"/>
                  </a:lnTo>
                  <a:lnTo>
                    <a:pt x="2139" y="2239"/>
                  </a:lnTo>
                  <a:lnTo>
                    <a:pt x="2177" y="2238"/>
                  </a:lnTo>
                  <a:lnTo>
                    <a:pt x="2168" y="2287"/>
                  </a:lnTo>
                  <a:lnTo>
                    <a:pt x="2098" y="2288"/>
                  </a:lnTo>
                  <a:lnTo>
                    <a:pt x="2074" y="2289"/>
                  </a:lnTo>
                  <a:lnTo>
                    <a:pt x="2084" y="2302"/>
                  </a:lnTo>
                  <a:lnTo>
                    <a:pt x="2115" y="2308"/>
                  </a:lnTo>
                  <a:lnTo>
                    <a:pt x="2129" y="2333"/>
                  </a:lnTo>
                  <a:lnTo>
                    <a:pt x="2131" y="2376"/>
                  </a:lnTo>
                  <a:lnTo>
                    <a:pt x="2105" y="2393"/>
                  </a:lnTo>
                  <a:lnTo>
                    <a:pt x="2061" y="2394"/>
                  </a:lnTo>
                  <a:lnTo>
                    <a:pt x="2061" y="2416"/>
                  </a:lnTo>
                  <a:lnTo>
                    <a:pt x="2078" y="2421"/>
                  </a:lnTo>
                  <a:lnTo>
                    <a:pt x="2085" y="2476"/>
                  </a:lnTo>
                  <a:lnTo>
                    <a:pt x="2102" y="2581"/>
                  </a:lnTo>
                  <a:lnTo>
                    <a:pt x="2152" y="2720"/>
                  </a:lnTo>
                  <a:lnTo>
                    <a:pt x="2145" y="2729"/>
                  </a:lnTo>
                  <a:lnTo>
                    <a:pt x="2136" y="2729"/>
                  </a:lnTo>
                  <a:lnTo>
                    <a:pt x="2145" y="2735"/>
                  </a:lnTo>
                  <a:lnTo>
                    <a:pt x="2162" y="2751"/>
                  </a:lnTo>
                  <a:lnTo>
                    <a:pt x="2177" y="2780"/>
                  </a:lnTo>
                  <a:lnTo>
                    <a:pt x="2177" y="2793"/>
                  </a:lnTo>
                  <a:lnTo>
                    <a:pt x="2105" y="2767"/>
                  </a:lnTo>
                  <a:lnTo>
                    <a:pt x="2032" y="2738"/>
                  </a:lnTo>
                  <a:lnTo>
                    <a:pt x="1987" y="2722"/>
                  </a:lnTo>
                  <a:lnTo>
                    <a:pt x="1948" y="2716"/>
                  </a:lnTo>
                  <a:lnTo>
                    <a:pt x="1913" y="2709"/>
                  </a:lnTo>
                  <a:lnTo>
                    <a:pt x="1874" y="2682"/>
                  </a:lnTo>
                  <a:lnTo>
                    <a:pt x="1849" y="2649"/>
                  </a:lnTo>
                  <a:lnTo>
                    <a:pt x="1810" y="2638"/>
                  </a:lnTo>
                  <a:lnTo>
                    <a:pt x="1760" y="2601"/>
                  </a:lnTo>
                  <a:lnTo>
                    <a:pt x="1718" y="2556"/>
                  </a:lnTo>
                  <a:lnTo>
                    <a:pt x="1696" y="2502"/>
                  </a:lnTo>
                  <a:lnTo>
                    <a:pt x="1661" y="2406"/>
                  </a:lnTo>
                  <a:lnTo>
                    <a:pt x="1637" y="2371"/>
                  </a:lnTo>
                  <a:lnTo>
                    <a:pt x="1589" y="2325"/>
                  </a:lnTo>
                  <a:lnTo>
                    <a:pt x="1555" y="2260"/>
                  </a:lnTo>
                  <a:lnTo>
                    <a:pt x="1530" y="2168"/>
                  </a:lnTo>
                  <a:lnTo>
                    <a:pt x="1494" y="2124"/>
                  </a:lnTo>
                  <a:lnTo>
                    <a:pt x="1450" y="2049"/>
                  </a:lnTo>
                  <a:lnTo>
                    <a:pt x="1407" y="1968"/>
                  </a:lnTo>
                  <a:lnTo>
                    <a:pt x="1397" y="1902"/>
                  </a:lnTo>
                  <a:lnTo>
                    <a:pt x="1366" y="1858"/>
                  </a:lnTo>
                  <a:lnTo>
                    <a:pt x="1314" y="1806"/>
                  </a:lnTo>
                  <a:lnTo>
                    <a:pt x="1282" y="1784"/>
                  </a:lnTo>
                  <a:lnTo>
                    <a:pt x="1236" y="1775"/>
                  </a:lnTo>
                  <a:lnTo>
                    <a:pt x="1219" y="1749"/>
                  </a:lnTo>
                  <a:lnTo>
                    <a:pt x="1162" y="1727"/>
                  </a:lnTo>
                  <a:lnTo>
                    <a:pt x="1098" y="1727"/>
                  </a:lnTo>
                  <a:lnTo>
                    <a:pt x="1052" y="1727"/>
                  </a:lnTo>
                  <a:lnTo>
                    <a:pt x="994" y="1715"/>
                  </a:lnTo>
                  <a:lnTo>
                    <a:pt x="956" y="1716"/>
                  </a:lnTo>
                  <a:lnTo>
                    <a:pt x="941" y="1729"/>
                  </a:lnTo>
                  <a:lnTo>
                    <a:pt x="908" y="1812"/>
                  </a:lnTo>
                  <a:lnTo>
                    <a:pt x="901" y="1826"/>
                  </a:lnTo>
                  <a:lnTo>
                    <a:pt x="859" y="1893"/>
                  </a:lnTo>
                  <a:lnTo>
                    <a:pt x="829" y="1925"/>
                  </a:lnTo>
                  <a:lnTo>
                    <a:pt x="813" y="1931"/>
                  </a:lnTo>
                  <a:lnTo>
                    <a:pt x="752" y="1891"/>
                  </a:lnTo>
                  <a:lnTo>
                    <a:pt x="721" y="1870"/>
                  </a:lnTo>
                  <a:lnTo>
                    <a:pt x="696" y="1871"/>
                  </a:lnTo>
                  <a:lnTo>
                    <a:pt x="628" y="1853"/>
                  </a:lnTo>
                  <a:lnTo>
                    <a:pt x="530" y="1834"/>
                  </a:lnTo>
                  <a:lnTo>
                    <a:pt x="379" y="1761"/>
                  </a:lnTo>
                  <a:lnTo>
                    <a:pt x="342" y="1723"/>
                  </a:lnTo>
                  <a:lnTo>
                    <a:pt x="312" y="1640"/>
                  </a:lnTo>
                  <a:lnTo>
                    <a:pt x="278" y="1599"/>
                  </a:lnTo>
                  <a:lnTo>
                    <a:pt x="251" y="1562"/>
                  </a:lnTo>
                  <a:lnTo>
                    <a:pt x="233" y="1473"/>
                  </a:lnTo>
                  <a:lnTo>
                    <a:pt x="194" y="1415"/>
                  </a:lnTo>
                  <a:lnTo>
                    <a:pt x="153" y="1393"/>
                  </a:lnTo>
                  <a:lnTo>
                    <a:pt x="120" y="1328"/>
                  </a:lnTo>
                  <a:lnTo>
                    <a:pt x="76" y="1289"/>
                  </a:lnTo>
                  <a:lnTo>
                    <a:pt x="58" y="1248"/>
                  </a:lnTo>
                  <a:lnTo>
                    <a:pt x="13" y="1195"/>
                  </a:lnTo>
                  <a:lnTo>
                    <a:pt x="0" y="1158"/>
                  </a:lnTo>
                  <a:lnTo>
                    <a:pt x="2" y="1085"/>
                  </a:lnTo>
                  <a:lnTo>
                    <a:pt x="946" y="1086"/>
                  </a:lnTo>
                  <a:lnTo>
                    <a:pt x="946" y="108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84" name="Freeform 56">
              <a:extLst>
                <a:ext uri="{FF2B5EF4-FFF2-40B4-BE49-F238E27FC236}">
                  <a16:creationId xmlns:a16="http://schemas.microsoft.com/office/drawing/2014/main" id="{6C8F48DD-840D-944D-384B-E9AE9BE946FB}"/>
                </a:ext>
              </a:extLst>
            </p:cNvPr>
            <p:cNvSpPr>
              <a:spLocks/>
            </p:cNvSpPr>
            <p:nvPr/>
          </p:nvSpPr>
          <p:spPr bwMode="auto">
            <a:xfrm>
              <a:off x="5107" y="3305"/>
              <a:ext cx="56" cy="52"/>
            </a:xfrm>
            <a:custGeom>
              <a:avLst/>
              <a:gdLst>
                <a:gd name="T0" fmla="*/ 104 w 111"/>
                <a:gd name="T1" fmla="*/ 4 h 103"/>
                <a:gd name="T2" fmla="*/ 76 w 111"/>
                <a:gd name="T3" fmla="*/ 18 h 103"/>
                <a:gd name="T4" fmla="*/ 42 w 111"/>
                <a:gd name="T5" fmla="*/ 45 h 103"/>
                <a:gd name="T6" fmla="*/ 13 w 111"/>
                <a:gd name="T7" fmla="*/ 78 h 103"/>
                <a:gd name="T8" fmla="*/ 0 w 111"/>
                <a:gd name="T9" fmla="*/ 99 h 103"/>
                <a:gd name="T10" fmla="*/ 0 w 111"/>
                <a:gd name="T11" fmla="*/ 103 h 103"/>
                <a:gd name="T12" fmla="*/ 16 w 111"/>
                <a:gd name="T13" fmla="*/ 88 h 103"/>
                <a:gd name="T14" fmla="*/ 35 w 111"/>
                <a:gd name="T15" fmla="*/ 70 h 103"/>
                <a:gd name="T16" fmla="*/ 59 w 111"/>
                <a:gd name="T17" fmla="*/ 39 h 103"/>
                <a:gd name="T18" fmla="*/ 80 w 111"/>
                <a:gd name="T19" fmla="*/ 23 h 103"/>
                <a:gd name="T20" fmla="*/ 100 w 111"/>
                <a:gd name="T21" fmla="*/ 12 h 103"/>
                <a:gd name="T22" fmla="*/ 111 w 111"/>
                <a:gd name="T23" fmla="*/ 0 h 103"/>
                <a:gd name="T24" fmla="*/ 104 w 111"/>
                <a:gd name="T25" fmla="*/ 4 h 103"/>
                <a:gd name="T26" fmla="*/ 104 w 111"/>
                <a:gd name="T27" fmla="*/ 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03">
                  <a:moveTo>
                    <a:pt x="104" y="4"/>
                  </a:moveTo>
                  <a:lnTo>
                    <a:pt x="76" y="18"/>
                  </a:lnTo>
                  <a:lnTo>
                    <a:pt x="42" y="45"/>
                  </a:lnTo>
                  <a:lnTo>
                    <a:pt x="13" y="78"/>
                  </a:lnTo>
                  <a:lnTo>
                    <a:pt x="0" y="99"/>
                  </a:lnTo>
                  <a:lnTo>
                    <a:pt x="0" y="103"/>
                  </a:lnTo>
                  <a:lnTo>
                    <a:pt x="16" y="88"/>
                  </a:lnTo>
                  <a:lnTo>
                    <a:pt x="35" y="70"/>
                  </a:lnTo>
                  <a:lnTo>
                    <a:pt x="59" y="39"/>
                  </a:lnTo>
                  <a:lnTo>
                    <a:pt x="80" y="23"/>
                  </a:lnTo>
                  <a:lnTo>
                    <a:pt x="100" y="12"/>
                  </a:lnTo>
                  <a:lnTo>
                    <a:pt x="111" y="0"/>
                  </a:lnTo>
                  <a:lnTo>
                    <a:pt x="104" y="4"/>
                  </a:lnTo>
                  <a:lnTo>
                    <a:pt x="10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85" name="Freeform 57">
              <a:extLst>
                <a:ext uri="{FF2B5EF4-FFF2-40B4-BE49-F238E27FC236}">
                  <a16:creationId xmlns:a16="http://schemas.microsoft.com/office/drawing/2014/main" id="{9C00C57A-260F-10BB-5E0C-725E2C61D045}"/>
                </a:ext>
              </a:extLst>
            </p:cNvPr>
            <p:cNvSpPr>
              <a:spLocks/>
            </p:cNvSpPr>
            <p:nvPr/>
          </p:nvSpPr>
          <p:spPr bwMode="auto">
            <a:xfrm>
              <a:off x="5107" y="3305"/>
              <a:ext cx="56" cy="52"/>
            </a:xfrm>
            <a:custGeom>
              <a:avLst/>
              <a:gdLst>
                <a:gd name="T0" fmla="*/ 104 w 111"/>
                <a:gd name="T1" fmla="*/ 4 h 103"/>
                <a:gd name="T2" fmla="*/ 76 w 111"/>
                <a:gd name="T3" fmla="*/ 18 h 103"/>
                <a:gd name="T4" fmla="*/ 42 w 111"/>
                <a:gd name="T5" fmla="*/ 45 h 103"/>
                <a:gd name="T6" fmla="*/ 13 w 111"/>
                <a:gd name="T7" fmla="*/ 78 h 103"/>
                <a:gd name="T8" fmla="*/ 0 w 111"/>
                <a:gd name="T9" fmla="*/ 99 h 103"/>
                <a:gd name="T10" fmla="*/ 0 w 111"/>
                <a:gd name="T11" fmla="*/ 103 h 103"/>
                <a:gd name="T12" fmla="*/ 16 w 111"/>
                <a:gd name="T13" fmla="*/ 88 h 103"/>
                <a:gd name="T14" fmla="*/ 35 w 111"/>
                <a:gd name="T15" fmla="*/ 70 h 103"/>
                <a:gd name="T16" fmla="*/ 59 w 111"/>
                <a:gd name="T17" fmla="*/ 39 h 103"/>
                <a:gd name="T18" fmla="*/ 80 w 111"/>
                <a:gd name="T19" fmla="*/ 23 h 103"/>
                <a:gd name="T20" fmla="*/ 100 w 111"/>
                <a:gd name="T21" fmla="*/ 12 h 103"/>
                <a:gd name="T22" fmla="*/ 111 w 111"/>
                <a:gd name="T23" fmla="*/ 0 h 103"/>
                <a:gd name="T24" fmla="*/ 104 w 111"/>
                <a:gd name="T25" fmla="*/ 4 h 103"/>
                <a:gd name="T26" fmla="*/ 104 w 111"/>
                <a:gd name="T27" fmla="*/ 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 h="103">
                  <a:moveTo>
                    <a:pt x="104" y="4"/>
                  </a:moveTo>
                  <a:lnTo>
                    <a:pt x="76" y="18"/>
                  </a:lnTo>
                  <a:lnTo>
                    <a:pt x="42" y="45"/>
                  </a:lnTo>
                  <a:lnTo>
                    <a:pt x="13" y="78"/>
                  </a:lnTo>
                  <a:lnTo>
                    <a:pt x="0" y="99"/>
                  </a:lnTo>
                  <a:lnTo>
                    <a:pt x="0" y="103"/>
                  </a:lnTo>
                  <a:lnTo>
                    <a:pt x="16" y="88"/>
                  </a:lnTo>
                  <a:lnTo>
                    <a:pt x="35" y="70"/>
                  </a:lnTo>
                  <a:lnTo>
                    <a:pt x="59" y="39"/>
                  </a:lnTo>
                  <a:lnTo>
                    <a:pt x="80" y="23"/>
                  </a:lnTo>
                  <a:lnTo>
                    <a:pt x="100" y="12"/>
                  </a:lnTo>
                  <a:lnTo>
                    <a:pt x="111" y="0"/>
                  </a:lnTo>
                  <a:lnTo>
                    <a:pt x="104" y="4"/>
                  </a:lnTo>
                  <a:lnTo>
                    <a:pt x="104" y="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86" name="Freeform 58">
              <a:extLst>
                <a:ext uri="{FF2B5EF4-FFF2-40B4-BE49-F238E27FC236}">
                  <a16:creationId xmlns:a16="http://schemas.microsoft.com/office/drawing/2014/main" id="{2F60ECC5-B90D-4D95-AFEE-B286D6D940BD}"/>
                </a:ext>
              </a:extLst>
            </p:cNvPr>
            <p:cNvSpPr>
              <a:spLocks/>
            </p:cNvSpPr>
            <p:nvPr/>
          </p:nvSpPr>
          <p:spPr bwMode="auto">
            <a:xfrm>
              <a:off x="5064" y="3367"/>
              <a:ext cx="34" cy="48"/>
            </a:xfrm>
            <a:custGeom>
              <a:avLst/>
              <a:gdLst>
                <a:gd name="T0" fmla="*/ 58 w 69"/>
                <a:gd name="T1" fmla="*/ 3 h 98"/>
                <a:gd name="T2" fmla="*/ 29 w 69"/>
                <a:gd name="T3" fmla="*/ 50 h 98"/>
                <a:gd name="T4" fmla="*/ 9 w 69"/>
                <a:gd name="T5" fmla="*/ 76 h 98"/>
                <a:gd name="T6" fmla="*/ 0 w 69"/>
                <a:gd name="T7" fmla="*/ 96 h 98"/>
                <a:gd name="T8" fmla="*/ 4 w 69"/>
                <a:gd name="T9" fmla="*/ 98 h 98"/>
                <a:gd name="T10" fmla="*/ 16 w 69"/>
                <a:gd name="T11" fmla="*/ 88 h 98"/>
                <a:gd name="T12" fmla="*/ 46 w 69"/>
                <a:gd name="T13" fmla="*/ 44 h 98"/>
                <a:gd name="T14" fmla="*/ 60 w 69"/>
                <a:gd name="T15" fmla="*/ 27 h 98"/>
                <a:gd name="T16" fmla="*/ 69 w 69"/>
                <a:gd name="T17" fmla="*/ 9 h 98"/>
                <a:gd name="T18" fmla="*/ 69 w 69"/>
                <a:gd name="T19" fmla="*/ 0 h 98"/>
                <a:gd name="T20" fmla="*/ 64 w 69"/>
                <a:gd name="T21" fmla="*/ 1 h 98"/>
                <a:gd name="T22" fmla="*/ 58 w 69"/>
                <a:gd name="T23" fmla="*/ 3 h 98"/>
                <a:gd name="T24" fmla="*/ 58 w 69"/>
                <a:gd name="T25"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8">
                  <a:moveTo>
                    <a:pt x="58" y="3"/>
                  </a:moveTo>
                  <a:lnTo>
                    <a:pt x="29" y="50"/>
                  </a:lnTo>
                  <a:lnTo>
                    <a:pt x="9" y="76"/>
                  </a:lnTo>
                  <a:lnTo>
                    <a:pt x="0" y="96"/>
                  </a:lnTo>
                  <a:lnTo>
                    <a:pt x="4" y="98"/>
                  </a:lnTo>
                  <a:lnTo>
                    <a:pt x="16" y="88"/>
                  </a:lnTo>
                  <a:lnTo>
                    <a:pt x="46" y="44"/>
                  </a:lnTo>
                  <a:lnTo>
                    <a:pt x="60" y="27"/>
                  </a:lnTo>
                  <a:lnTo>
                    <a:pt x="69" y="9"/>
                  </a:lnTo>
                  <a:lnTo>
                    <a:pt x="69" y="0"/>
                  </a:lnTo>
                  <a:lnTo>
                    <a:pt x="64" y="1"/>
                  </a:lnTo>
                  <a:lnTo>
                    <a:pt x="58" y="3"/>
                  </a:lnTo>
                  <a:lnTo>
                    <a:pt x="5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87" name="Freeform 59">
              <a:extLst>
                <a:ext uri="{FF2B5EF4-FFF2-40B4-BE49-F238E27FC236}">
                  <a16:creationId xmlns:a16="http://schemas.microsoft.com/office/drawing/2014/main" id="{56209B34-564A-B73B-BDBF-BE630A66C7AF}"/>
                </a:ext>
              </a:extLst>
            </p:cNvPr>
            <p:cNvSpPr>
              <a:spLocks/>
            </p:cNvSpPr>
            <p:nvPr/>
          </p:nvSpPr>
          <p:spPr bwMode="auto">
            <a:xfrm>
              <a:off x="5064" y="3367"/>
              <a:ext cx="34" cy="48"/>
            </a:xfrm>
            <a:custGeom>
              <a:avLst/>
              <a:gdLst>
                <a:gd name="T0" fmla="*/ 58 w 69"/>
                <a:gd name="T1" fmla="*/ 3 h 98"/>
                <a:gd name="T2" fmla="*/ 29 w 69"/>
                <a:gd name="T3" fmla="*/ 50 h 98"/>
                <a:gd name="T4" fmla="*/ 9 w 69"/>
                <a:gd name="T5" fmla="*/ 76 h 98"/>
                <a:gd name="T6" fmla="*/ 0 w 69"/>
                <a:gd name="T7" fmla="*/ 96 h 98"/>
                <a:gd name="T8" fmla="*/ 4 w 69"/>
                <a:gd name="T9" fmla="*/ 98 h 98"/>
                <a:gd name="T10" fmla="*/ 16 w 69"/>
                <a:gd name="T11" fmla="*/ 88 h 98"/>
                <a:gd name="T12" fmla="*/ 46 w 69"/>
                <a:gd name="T13" fmla="*/ 44 h 98"/>
                <a:gd name="T14" fmla="*/ 60 w 69"/>
                <a:gd name="T15" fmla="*/ 27 h 98"/>
                <a:gd name="T16" fmla="*/ 69 w 69"/>
                <a:gd name="T17" fmla="*/ 9 h 98"/>
                <a:gd name="T18" fmla="*/ 69 w 69"/>
                <a:gd name="T19" fmla="*/ 0 h 98"/>
                <a:gd name="T20" fmla="*/ 64 w 69"/>
                <a:gd name="T21" fmla="*/ 1 h 98"/>
                <a:gd name="T22" fmla="*/ 58 w 69"/>
                <a:gd name="T23" fmla="*/ 3 h 98"/>
                <a:gd name="T24" fmla="*/ 58 w 69"/>
                <a:gd name="T25"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8">
                  <a:moveTo>
                    <a:pt x="58" y="3"/>
                  </a:moveTo>
                  <a:lnTo>
                    <a:pt x="29" y="50"/>
                  </a:lnTo>
                  <a:lnTo>
                    <a:pt x="9" y="76"/>
                  </a:lnTo>
                  <a:lnTo>
                    <a:pt x="0" y="96"/>
                  </a:lnTo>
                  <a:lnTo>
                    <a:pt x="4" y="98"/>
                  </a:lnTo>
                  <a:lnTo>
                    <a:pt x="16" y="88"/>
                  </a:lnTo>
                  <a:lnTo>
                    <a:pt x="46" y="44"/>
                  </a:lnTo>
                  <a:lnTo>
                    <a:pt x="60" y="27"/>
                  </a:lnTo>
                  <a:lnTo>
                    <a:pt x="69" y="9"/>
                  </a:lnTo>
                  <a:lnTo>
                    <a:pt x="69" y="0"/>
                  </a:lnTo>
                  <a:lnTo>
                    <a:pt x="64" y="1"/>
                  </a:lnTo>
                  <a:lnTo>
                    <a:pt x="58" y="3"/>
                  </a:lnTo>
                  <a:lnTo>
                    <a:pt x="58" y="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88" name="Freeform 60">
              <a:extLst>
                <a:ext uri="{FF2B5EF4-FFF2-40B4-BE49-F238E27FC236}">
                  <a16:creationId xmlns:a16="http://schemas.microsoft.com/office/drawing/2014/main" id="{1F27F347-B035-9C4A-8624-061A2504CD94}"/>
                </a:ext>
              </a:extLst>
            </p:cNvPr>
            <p:cNvSpPr>
              <a:spLocks/>
            </p:cNvSpPr>
            <p:nvPr/>
          </p:nvSpPr>
          <p:spPr bwMode="auto">
            <a:xfrm>
              <a:off x="5035" y="3426"/>
              <a:ext cx="31" cy="184"/>
            </a:xfrm>
            <a:custGeom>
              <a:avLst/>
              <a:gdLst>
                <a:gd name="T0" fmla="*/ 42 w 62"/>
                <a:gd name="T1" fmla="*/ 5 h 367"/>
                <a:gd name="T2" fmla="*/ 22 w 62"/>
                <a:gd name="T3" fmla="*/ 39 h 367"/>
                <a:gd name="T4" fmla="*/ 8 w 62"/>
                <a:gd name="T5" fmla="*/ 86 h 367"/>
                <a:gd name="T6" fmla="*/ 0 w 62"/>
                <a:gd name="T7" fmla="*/ 147 h 367"/>
                <a:gd name="T8" fmla="*/ 8 w 62"/>
                <a:gd name="T9" fmla="*/ 224 h 367"/>
                <a:gd name="T10" fmla="*/ 23 w 62"/>
                <a:gd name="T11" fmla="*/ 288 h 367"/>
                <a:gd name="T12" fmla="*/ 45 w 62"/>
                <a:gd name="T13" fmla="*/ 328 h 367"/>
                <a:gd name="T14" fmla="*/ 56 w 62"/>
                <a:gd name="T15" fmla="*/ 358 h 367"/>
                <a:gd name="T16" fmla="*/ 62 w 62"/>
                <a:gd name="T17" fmla="*/ 367 h 367"/>
                <a:gd name="T18" fmla="*/ 62 w 62"/>
                <a:gd name="T19" fmla="*/ 360 h 367"/>
                <a:gd name="T20" fmla="*/ 62 w 62"/>
                <a:gd name="T21" fmla="*/ 344 h 367"/>
                <a:gd name="T22" fmla="*/ 42 w 62"/>
                <a:gd name="T23" fmla="*/ 299 h 367"/>
                <a:gd name="T24" fmla="*/ 27 w 62"/>
                <a:gd name="T25" fmla="*/ 253 h 367"/>
                <a:gd name="T26" fmla="*/ 14 w 62"/>
                <a:gd name="T27" fmla="*/ 187 h 367"/>
                <a:gd name="T28" fmla="*/ 14 w 62"/>
                <a:gd name="T29" fmla="*/ 139 h 367"/>
                <a:gd name="T30" fmla="*/ 22 w 62"/>
                <a:gd name="T31" fmla="*/ 85 h 367"/>
                <a:gd name="T32" fmla="*/ 38 w 62"/>
                <a:gd name="T33" fmla="*/ 39 h 367"/>
                <a:gd name="T34" fmla="*/ 48 w 62"/>
                <a:gd name="T35" fmla="*/ 19 h 367"/>
                <a:gd name="T36" fmla="*/ 56 w 62"/>
                <a:gd name="T37" fmla="*/ 5 h 367"/>
                <a:gd name="T38" fmla="*/ 56 w 62"/>
                <a:gd name="T39" fmla="*/ 2 h 367"/>
                <a:gd name="T40" fmla="*/ 50 w 62"/>
                <a:gd name="T41" fmla="*/ 0 h 367"/>
                <a:gd name="T42" fmla="*/ 42 w 62"/>
                <a:gd name="T43" fmla="*/ 5 h 367"/>
                <a:gd name="T44" fmla="*/ 42 w 62"/>
                <a:gd name="T45" fmla="*/ 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67">
                  <a:moveTo>
                    <a:pt x="42" y="5"/>
                  </a:moveTo>
                  <a:lnTo>
                    <a:pt x="22" y="39"/>
                  </a:lnTo>
                  <a:lnTo>
                    <a:pt x="8" y="86"/>
                  </a:lnTo>
                  <a:lnTo>
                    <a:pt x="0" y="147"/>
                  </a:lnTo>
                  <a:lnTo>
                    <a:pt x="8" y="224"/>
                  </a:lnTo>
                  <a:lnTo>
                    <a:pt x="23" y="288"/>
                  </a:lnTo>
                  <a:lnTo>
                    <a:pt x="45" y="328"/>
                  </a:lnTo>
                  <a:lnTo>
                    <a:pt x="56" y="358"/>
                  </a:lnTo>
                  <a:lnTo>
                    <a:pt x="62" y="367"/>
                  </a:lnTo>
                  <a:lnTo>
                    <a:pt x="62" y="360"/>
                  </a:lnTo>
                  <a:lnTo>
                    <a:pt x="62" y="344"/>
                  </a:lnTo>
                  <a:lnTo>
                    <a:pt x="42" y="299"/>
                  </a:lnTo>
                  <a:lnTo>
                    <a:pt x="27" y="253"/>
                  </a:lnTo>
                  <a:lnTo>
                    <a:pt x="14" y="187"/>
                  </a:lnTo>
                  <a:lnTo>
                    <a:pt x="14" y="139"/>
                  </a:lnTo>
                  <a:lnTo>
                    <a:pt x="22" y="85"/>
                  </a:lnTo>
                  <a:lnTo>
                    <a:pt x="38" y="39"/>
                  </a:lnTo>
                  <a:lnTo>
                    <a:pt x="48" y="19"/>
                  </a:lnTo>
                  <a:lnTo>
                    <a:pt x="56" y="5"/>
                  </a:lnTo>
                  <a:lnTo>
                    <a:pt x="56" y="2"/>
                  </a:lnTo>
                  <a:lnTo>
                    <a:pt x="50" y="0"/>
                  </a:lnTo>
                  <a:lnTo>
                    <a:pt x="42" y="5"/>
                  </a:lnTo>
                  <a:lnTo>
                    <a:pt x="42"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89" name="Freeform 61">
              <a:extLst>
                <a:ext uri="{FF2B5EF4-FFF2-40B4-BE49-F238E27FC236}">
                  <a16:creationId xmlns:a16="http://schemas.microsoft.com/office/drawing/2014/main" id="{CCB6EFB5-8CF8-8D95-5085-3D916F0C0EE4}"/>
                </a:ext>
              </a:extLst>
            </p:cNvPr>
            <p:cNvSpPr>
              <a:spLocks/>
            </p:cNvSpPr>
            <p:nvPr/>
          </p:nvSpPr>
          <p:spPr bwMode="auto">
            <a:xfrm>
              <a:off x="5035" y="3426"/>
              <a:ext cx="31" cy="184"/>
            </a:xfrm>
            <a:custGeom>
              <a:avLst/>
              <a:gdLst>
                <a:gd name="T0" fmla="*/ 42 w 62"/>
                <a:gd name="T1" fmla="*/ 5 h 367"/>
                <a:gd name="T2" fmla="*/ 22 w 62"/>
                <a:gd name="T3" fmla="*/ 39 h 367"/>
                <a:gd name="T4" fmla="*/ 8 w 62"/>
                <a:gd name="T5" fmla="*/ 86 h 367"/>
                <a:gd name="T6" fmla="*/ 0 w 62"/>
                <a:gd name="T7" fmla="*/ 147 h 367"/>
                <a:gd name="T8" fmla="*/ 8 w 62"/>
                <a:gd name="T9" fmla="*/ 224 h 367"/>
                <a:gd name="T10" fmla="*/ 23 w 62"/>
                <a:gd name="T11" fmla="*/ 288 h 367"/>
                <a:gd name="T12" fmla="*/ 45 w 62"/>
                <a:gd name="T13" fmla="*/ 328 h 367"/>
                <a:gd name="T14" fmla="*/ 56 w 62"/>
                <a:gd name="T15" fmla="*/ 358 h 367"/>
                <a:gd name="T16" fmla="*/ 62 w 62"/>
                <a:gd name="T17" fmla="*/ 367 h 367"/>
                <a:gd name="T18" fmla="*/ 62 w 62"/>
                <a:gd name="T19" fmla="*/ 360 h 367"/>
                <a:gd name="T20" fmla="*/ 62 w 62"/>
                <a:gd name="T21" fmla="*/ 344 h 367"/>
                <a:gd name="T22" fmla="*/ 42 w 62"/>
                <a:gd name="T23" fmla="*/ 299 h 367"/>
                <a:gd name="T24" fmla="*/ 27 w 62"/>
                <a:gd name="T25" fmla="*/ 253 h 367"/>
                <a:gd name="T26" fmla="*/ 14 w 62"/>
                <a:gd name="T27" fmla="*/ 187 h 367"/>
                <a:gd name="T28" fmla="*/ 14 w 62"/>
                <a:gd name="T29" fmla="*/ 139 h 367"/>
                <a:gd name="T30" fmla="*/ 22 w 62"/>
                <a:gd name="T31" fmla="*/ 85 h 367"/>
                <a:gd name="T32" fmla="*/ 38 w 62"/>
                <a:gd name="T33" fmla="*/ 39 h 367"/>
                <a:gd name="T34" fmla="*/ 48 w 62"/>
                <a:gd name="T35" fmla="*/ 19 h 367"/>
                <a:gd name="T36" fmla="*/ 56 w 62"/>
                <a:gd name="T37" fmla="*/ 5 h 367"/>
                <a:gd name="T38" fmla="*/ 56 w 62"/>
                <a:gd name="T39" fmla="*/ 2 h 367"/>
                <a:gd name="T40" fmla="*/ 50 w 62"/>
                <a:gd name="T41" fmla="*/ 0 h 367"/>
                <a:gd name="T42" fmla="*/ 42 w 62"/>
                <a:gd name="T43" fmla="*/ 5 h 367"/>
                <a:gd name="T44" fmla="*/ 42 w 62"/>
                <a:gd name="T45" fmla="*/ 5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367">
                  <a:moveTo>
                    <a:pt x="42" y="5"/>
                  </a:moveTo>
                  <a:lnTo>
                    <a:pt x="22" y="39"/>
                  </a:lnTo>
                  <a:lnTo>
                    <a:pt x="8" y="86"/>
                  </a:lnTo>
                  <a:lnTo>
                    <a:pt x="0" y="147"/>
                  </a:lnTo>
                  <a:lnTo>
                    <a:pt x="8" y="224"/>
                  </a:lnTo>
                  <a:lnTo>
                    <a:pt x="23" y="288"/>
                  </a:lnTo>
                  <a:lnTo>
                    <a:pt x="45" y="328"/>
                  </a:lnTo>
                  <a:lnTo>
                    <a:pt x="56" y="358"/>
                  </a:lnTo>
                  <a:lnTo>
                    <a:pt x="62" y="367"/>
                  </a:lnTo>
                  <a:lnTo>
                    <a:pt x="62" y="360"/>
                  </a:lnTo>
                  <a:lnTo>
                    <a:pt x="62" y="344"/>
                  </a:lnTo>
                  <a:lnTo>
                    <a:pt x="42" y="299"/>
                  </a:lnTo>
                  <a:lnTo>
                    <a:pt x="27" y="253"/>
                  </a:lnTo>
                  <a:lnTo>
                    <a:pt x="14" y="187"/>
                  </a:lnTo>
                  <a:lnTo>
                    <a:pt x="14" y="139"/>
                  </a:lnTo>
                  <a:lnTo>
                    <a:pt x="22" y="85"/>
                  </a:lnTo>
                  <a:lnTo>
                    <a:pt x="38" y="39"/>
                  </a:lnTo>
                  <a:lnTo>
                    <a:pt x="48" y="19"/>
                  </a:lnTo>
                  <a:lnTo>
                    <a:pt x="56" y="5"/>
                  </a:lnTo>
                  <a:lnTo>
                    <a:pt x="56" y="2"/>
                  </a:lnTo>
                  <a:lnTo>
                    <a:pt x="50" y="0"/>
                  </a:lnTo>
                  <a:lnTo>
                    <a:pt x="42" y="5"/>
                  </a:lnTo>
                  <a:lnTo>
                    <a:pt x="42"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90" name="Freeform 62">
              <a:extLst>
                <a:ext uri="{FF2B5EF4-FFF2-40B4-BE49-F238E27FC236}">
                  <a16:creationId xmlns:a16="http://schemas.microsoft.com/office/drawing/2014/main" id="{A2ECBBFF-198D-2CBB-CA7C-B9075583B947}"/>
                </a:ext>
              </a:extLst>
            </p:cNvPr>
            <p:cNvSpPr>
              <a:spLocks/>
            </p:cNvSpPr>
            <p:nvPr/>
          </p:nvSpPr>
          <p:spPr bwMode="auto">
            <a:xfrm>
              <a:off x="5084" y="575"/>
              <a:ext cx="652" cy="723"/>
            </a:xfrm>
            <a:custGeom>
              <a:avLst/>
              <a:gdLst>
                <a:gd name="T0" fmla="*/ 382 w 1304"/>
                <a:gd name="T1" fmla="*/ 0 h 1445"/>
                <a:gd name="T2" fmla="*/ 414 w 1304"/>
                <a:gd name="T3" fmla="*/ 40 h 1445"/>
                <a:gd name="T4" fmla="*/ 513 w 1304"/>
                <a:gd name="T5" fmla="*/ 48 h 1445"/>
                <a:gd name="T6" fmla="*/ 575 w 1304"/>
                <a:gd name="T7" fmla="*/ 55 h 1445"/>
                <a:gd name="T8" fmla="*/ 606 w 1304"/>
                <a:gd name="T9" fmla="*/ 87 h 1445"/>
                <a:gd name="T10" fmla="*/ 695 w 1304"/>
                <a:gd name="T11" fmla="*/ 73 h 1445"/>
                <a:gd name="T12" fmla="*/ 783 w 1304"/>
                <a:gd name="T13" fmla="*/ 99 h 1445"/>
                <a:gd name="T14" fmla="*/ 795 w 1304"/>
                <a:gd name="T15" fmla="*/ 149 h 1445"/>
                <a:gd name="T16" fmla="*/ 834 w 1304"/>
                <a:gd name="T17" fmla="*/ 149 h 1445"/>
                <a:gd name="T18" fmla="*/ 887 w 1304"/>
                <a:gd name="T19" fmla="*/ 134 h 1445"/>
                <a:gd name="T20" fmla="*/ 960 w 1304"/>
                <a:gd name="T21" fmla="*/ 183 h 1445"/>
                <a:gd name="T22" fmla="*/ 1023 w 1304"/>
                <a:gd name="T23" fmla="*/ 178 h 1445"/>
                <a:gd name="T24" fmla="*/ 1077 w 1304"/>
                <a:gd name="T25" fmla="*/ 181 h 1445"/>
                <a:gd name="T26" fmla="*/ 1140 w 1304"/>
                <a:gd name="T27" fmla="*/ 159 h 1445"/>
                <a:gd name="T28" fmla="*/ 1175 w 1304"/>
                <a:gd name="T29" fmla="*/ 183 h 1445"/>
                <a:gd name="T30" fmla="*/ 1256 w 1304"/>
                <a:gd name="T31" fmla="*/ 169 h 1445"/>
                <a:gd name="T32" fmla="*/ 1251 w 1304"/>
                <a:gd name="T33" fmla="*/ 217 h 1445"/>
                <a:gd name="T34" fmla="*/ 1035 w 1304"/>
                <a:gd name="T35" fmla="*/ 368 h 1445"/>
                <a:gd name="T36" fmla="*/ 958 w 1304"/>
                <a:gd name="T37" fmla="*/ 479 h 1445"/>
                <a:gd name="T38" fmla="*/ 898 w 1304"/>
                <a:gd name="T39" fmla="*/ 557 h 1445"/>
                <a:gd name="T40" fmla="*/ 878 w 1304"/>
                <a:gd name="T41" fmla="*/ 761 h 1445"/>
                <a:gd name="T42" fmla="*/ 817 w 1304"/>
                <a:gd name="T43" fmla="*/ 809 h 1445"/>
                <a:gd name="T44" fmla="*/ 790 w 1304"/>
                <a:gd name="T45" fmla="*/ 892 h 1445"/>
                <a:gd name="T46" fmla="*/ 811 w 1304"/>
                <a:gd name="T47" fmla="*/ 928 h 1445"/>
                <a:gd name="T48" fmla="*/ 825 w 1304"/>
                <a:gd name="T49" fmla="*/ 1018 h 1445"/>
                <a:gd name="T50" fmla="*/ 857 w 1304"/>
                <a:gd name="T51" fmla="*/ 1155 h 1445"/>
                <a:gd name="T52" fmla="*/ 928 w 1304"/>
                <a:gd name="T53" fmla="*/ 1176 h 1445"/>
                <a:gd name="T54" fmla="*/ 960 w 1304"/>
                <a:gd name="T55" fmla="*/ 1226 h 1445"/>
                <a:gd name="T56" fmla="*/ 1000 w 1304"/>
                <a:gd name="T57" fmla="*/ 1248 h 1445"/>
                <a:gd name="T58" fmla="*/ 1065 w 1304"/>
                <a:gd name="T59" fmla="*/ 1361 h 1445"/>
                <a:gd name="T60" fmla="*/ 166 w 1304"/>
                <a:gd name="T61" fmla="*/ 1445 h 1445"/>
                <a:gd name="T62" fmla="*/ 149 w 1304"/>
                <a:gd name="T63" fmla="*/ 1013 h 1445"/>
                <a:gd name="T64" fmla="*/ 121 w 1304"/>
                <a:gd name="T65" fmla="*/ 990 h 1445"/>
                <a:gd name="T66" fmla="*/ 106 w 1304"/>
                <a:gd name="T67" fmla="*/ 937 h 1445"/>
                <a:gd name="T68" fmla="*/ 103 w 1304"/>
                <a:gd name="T69" fmla="*/ 890 h 1445"/>
                <a:gd name="T70" fmla="*/ 82 w 1304"/>
                <a:gd name="T71" fmla="*/ 760 h 1445"/>
                <a:gd name="T72" fmla="*/ 85 w 1304"/>
                <a:gd name="T73" fmla="*/ 672 h 1445"/>
                <a:gd name="T74" fmla="*/ 58 w 1304"/>
                <a:gd name="T75" fmla="*/ 572 h 1445"/>
                <a:gd name="T76" fmla="*/ 71 w 1304"/>
                <a:gd name="T77" fmla="*/ 477 h 1445"/>
                <a:gd name="T78" fmla="*/ 68 w 1304"/>
                <a:gd name="T79" fmla="*/ 384 h 1445"/>
                <a:gd name="T80" fmla="*/ 44 w 1304"/>
                <a:gd name="T81" fmla="*/ 322 h 1445"/>
                <a:gd name="T82" fmla="*/ 11 w 1304"/>
                <a:gd name="T83" fmla="*/ 293 h 1445"/>
                <a:gd name="T84" fmla="*/ 0 w 1304"/>
                <a:gd name="T85" fmla="*/ 255 h 1445"/>
                <a:gd name="T86" fmla="*/ 17 w 1304"/>
                <a:gd name="T87" fmla="*/ 182 h 1445"/>
                <a:gd name="T88" fmla="*/ 17 w 1304"/>
                <a:gd name="T89" fmla="*/ 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4" h="1445">
                  <a:moveTo>
                    <a:pt x="17" y="5"/>
                  </a:moveTo>
                  <a:lnTo>
                    <a:pt x="292" y="1"/>
                  </a:lnTo>
                  <a:lnTo>
                    <a:pt x="382" y="0"/>
                  </a:lnTo>
                  <a:lnTo>
                    <a:pt x="406" y="12"/>
                  </a:lnTo>
                  <a:lnTo>
                    <a:pt x="406" y="23"/>
                  </a:lnTo>
                  <a:lnTo>
                    <a:pt x="414" y="40"/>
                  </a:lnTo>
                  <a:lnTo>
                    <a:pt x="439" y="49"/>
                  </a:lnTo>
                  <a:lnTo>
                    <a:pt x="467" y="48"/>
                  </a:lnTo>
                  <a:lnTo>
                    <a:pt x="513" y="48"/>
                  </a:lnTo>
                  <a:lnTo>
                    <a:pt x="535" y="45"/>
                  </a:lnTo>
                  <a:lnTo>
                    <a:pt x="550" y="45"/>
                  </a:lnTo>
                  <a:lnTo>
                    <a:pt x="575" y="55"/>
                  </a:lnTo>
                  <a:lnTo>
                    <a:pt x="579" y="71"/>
                  </a:lnTo>
                  <a:lnTo>
                    <a:pt x="591" y="85"/>
                  </a:lnTo>
                  <a:lnTo>
                    <a:pt x="606" y="87"/>
                  </a:lnTo>
                  <a:lnTo>
                    <a:pt x="629" y="87"/>
                  </a:lnTo>
                  <a:lnTo>
                    <a:pt x="663" y="78"/>
                  </a:lnTo>
                  <a:lnTo>
                    <a:pt x="695" y="73"/>
                  </a:lnTo>
                  <a:lnTo>
                    <a:pt x="715" y="73"/>
                  </a:lnTo>
                  <a:lnTo>
                    <a:pt x="755" y="86"/>
                  </a:lnTo>
                  <a:lnTo>
                    <a:pt x="783" y="99"/>
                  </a:lnTo>
                  <a:lnTo>
                    <a:pt x="787" y="114"/>
                  </a:lnTo>
                  <a:lnTo>
                    <a:pt x="790" y="134"/>
                  </a:lnTo>
                  <a:lnTo>
                    <a:pt x="795" y="149"/>
                  </a:lnTo>
                  <a:lnTo>
                    <a:pt x="818" y="141"/>
                  </a:lnTo>
                  <a:lnTo>
                    <a:pt x="830" y="138"/>
                  </a:lnTo>
                  <a:lnTo>
                    <a:pt x="834" y="149"/>
                  </a:lnTo>
                  <a:lnTo>
                    <a:pt x="857" y="155"/>
                  </a:lnTo>
                  <a:lnTo>
                    <a:pt x="868" y="134"/>
                  </a:lnTo>
                  <a:lnTo>
                    <a:pt x="887" y="134"/>
                  </a:lnTo>
                  <a:lnTo>
                    <a:pt x="905" y="148"/>
                  </a:lnTo>
                  <a:lnTo>
                    <a:pt x="945" y="171"/>
                  </a:lnTo>
                  <a:lnTo>
                    <a:pt x="960" y="183"/>
                  </a:lnTo>
                  <a:lnTo>
                    <a:pt x="991" y="187"/>
                  </a:lnTo>
                  <a:lnTo>
                    <a:pt x="1008" y="182"/>
                  </a:lnTo>
                  <a:lnTo>
                    <a:pt x="1023" y="178"/>
                  </a:lnTo>
                  <a:lnTo>
                    <a:pt x="1041" y="178"/>
                  </a:lnTo>
                  <a:lnTo>
                    <a:pt x="1053" y="190"/>
                  </a:lnTo>
                  <a:lnTo>
                    <a:pt x="1077" y="181"/>
                  </a:lnTo>
                  <a:lnTo>
                    <a:pt x="1107" y="167"/>
                  </a:lnTo>
                  <a:lnTo>
                    <a:pt x="1120" y="159"/>
                  </a:lnTo>
                  <a:lnTo>
                    <a:pt x="1140" y="159"/>
                  </a:lnTo>
                  <a:lnTo>
                    <a:pt x="1158" y="174"/>
                  </a:lnTo>
                  <a:lnTo>
                    <a:pt x="1158" y="179"/>
                  </a:lnTo>
                  <a:lnTo>
                    <a:pt x="1175" y="183"/>
                  </a:lnTo>
                  <a:lnTo>
                    <a:pt x="1216" y="183"/>
                  </a:lnTo>
                  <a:lnTo>
                    <a:pt x="1235" y="178"/>
                  </a:lnTo>
                  <a:lnTo>
                    <a:pt x="1256" y="169"/>
                  </a:lnTo>
                  <a:lnTo>
                    <a:pt x="1288" y="169"/>
                  </a:lnTo>
                  <a:lnTo>
                    <a:pt x="1304" y="176"/>
                  </a:lnTo>
                  <a:lnTo>
                    <a:pt x="1251" y="217"/>
                  </a:lnTo>
                  <a:lnTo>
                    <a:pt x="1177" y="260"/>
                  </a:lnTo>
                  <a:lnTo>
                    <a:pt x="1097" y="316"/>
                  </a:lnTo>
                  <a:lnTo>
                    <a:pt x="1035" y="368"/>
                  </a:lnTo>
                  <a:lnTo>
                    <a:pt x="968" y="428"/>
                  </a:lnTo>
                  <a:lnTo>
                    <a:pt x="962" y="442"/>
                  </a:lnTo>
                  <a:lnTo>
                    <a:pt x="958" y="479"/>
                  </a:lnTo>
                  <a:lnTo>
                    <a:pt x="928" y="519"/>
                  </a:lnTo>
                  <a:lnTo>
                    <a:pt x="906" y="535"/>
                  </a:lnTo>
                  <a:lnTo>
                    <a:pt x="898" y="557"/>
                  </a:lnTo>
                  <a:lnTo>
                    <a:pt x="894" y="581"/>
                  </a:lnTo>
                  <a:lnTo>
                    <a:pt x="898" y="725"/>
                  </a:lnTo>
                  <a:lnTo>
                    <a:pt x="878" y="761"/>
                  </a:lnTo>
                  <a:lnTo>
                    <a:pt x="859" y="784"/>
                  </a:lnTo>
                  <a:lnTo>
                    <a:pt x="836" y="796"/>
                  </a:lnTo>
                  <a:lnTo>
                    <a:pt x="817" y="809"/>
                  </a:lnTo>
                  <a:lnTo>
                    <a:pt x="794" y="835"/>
                  </a:lnTo>
                  <a:lnTo>
                    <a:pt x="790" y="860"/>
                  </a:lnTo>
                  <a:lnTo>
                    <a:pt x="790" y="892"/>
                  </a:lnTo>
                  <a:lnTo>
                    <a:pt x="790" y="919"/>
                  </a:lnTo>
                  <a:lnTo>
                    <a:pt x="795" y="928"/>
                  </a:lnTo>
                  <a:lnTo>
                    <a:pt x="811" y="928"/>
                  </a:lnTo>
                  <a:lnTo>
                    <a:pt x="830" y="944"/>
                  </a:lnTo>
                  <a:lnTo>
                    <a:pt x="830" y="955"/>
                  </a:lnTo>
                  <a:lnTo>
                    <a:pt x="825" y="1018"/>
                  </a:lnTo>
                  <a:lnTo>
                    <a:pt x="836" y="1095"/>
                  </a:lnTo>
                  <a:lnTo>
                    <a:pt x="846" y="1145"/>
                  </a:lnTo>
                  <a:lnTo>
                    <a:pt x="857" y="1155"/>
                  </a:lnTo>
                  <a:lnTo>
                    <a:pt x="891" y="1161"/>
                  </a:lnTo>
                  <a:lnTo>
                    <a:pt x="919" y="1175"/>
                  </a:lnTo>
                  <a:lnTo>
                    <a:pt x="928" y="1176"/>
                  </a:lnTo>
                  <a:lnTo>
                    <a:pt x="939" y="1194"/>
                  </a:lnTo>
                  <a:lnTo>
                    <a:pt x="952" y="1216"/>
                  </a:lnTo>
                  <a:lnTo>
                    <a:pt x="960" y="1226"/>
                  </a:lnTo>
                  <a:lnTo>
                    <a:pt x="973" y="1232"/>
                  </a:lnTo>
                  <a:lnTo>
                    <a:pt x="991" y="1244"/>
                  </a:lnTo>
                  <a:lnTo>
                    <a:pt x="1000" y="1248"/>
                  </a:lnTo>
                  <a:lnTo>
                    <a:pt x="1031" y="1292"/>
                  </a:lnTo>
                  <a:lnTo>
                    <a:pt x="1052" y="1323"/>
                  </a:lnTo>
                  <a:lnTo>
                    <a:pt x="1065" y="1361"/>
                  </a:lnTo>
                  <a:lnTo>
                    <a:pt x="1072" y="1399"/>
                  </a:lnTo>
                  <a:lnTo>
                    <a:pt x="1072" y="1420"/>
                  </a:lnTo>
                  <a:lnTo>
                    <a:pt x="166" y="1445"/>
                  </a:lnTo>
                  <a:lnTo>
                    <a:pt x="158" y="1033"/>
                  </a:lnTo>
                  <a:lnTo>
                    <a:pt x="151" y="1019"/>
                  </a:lnTo>
                  <a:lnTo>
                    <a:pt x="149" y="1013"/>
                  </a:lnTo>
                  <a:lnTo>
                    <a:pt x="143" y="1005"/>
                  </a:lnTo>
                  <a:lnTo>
                    <a:pt x="131" y="998"/>
                  </a:lnTo>
                  <a:lnTo>
                    <a:pt x="121" y="990"/>
                  </a:lnTo>
                  <a:lnTo>
                    <a:pt x="110" y="983"/>
                  </a:lnTo>
                  <a:lnTo>
                    <a:pt x="106" y="970"/>
                  </a:lnTo>
                  <a:lnTo>
                    <a:pt x="106" y="937"/>
                  </a:lnTo>
                  <a:lnTo>
                    <a:pt x="104" y="922"/>
                  </a:lnTo>
                  <a:lnTo>
                    <a:pt x="103" y="904"/>
                  </a:lnTo>
                  <a:lnTo>
                    <a:pt x="103" y="890"/>
                  </a:lnTo>
                  <a:lnTo>
                    <a:pt x="102" y="844"/>
                  </a:lnTo>
                  <a:lnTo>
                    <a:pt x="90" y="806"/>
                  </a:lnTo>
                  <a:lnTo>
                    <a:pt x="82" y="760"/>
                  </a:lnTo>
                  <a:lnTo>
                    <a:pt x="81" y="708"/>
                  </a:lnTo>
                  <a:lnTo>
                    <a:pt x="88" y="683"/>
                  </a:lnTo>
                  <a:lnTo>
                    <a:pt x="85" y="672"/>
                  </a:lnTo>
                  <a:lnTo>
                    <a:pt x="79" y="641"/>
                  </a:lnTo>
                  <a:lnTo>
                    <a:pt x="68" y="609"/>
                  </a:lnTo>
                  <a:lnTo>
                    <a:pt x="58" y="572"/>
                  </a:lnTo>
                  <a:lnTo>
                    <a:pt x="58" y="557"/>
                  </a:lnTo>
                  <a:lnTo>
                    <a:pt x="63" y="528"/>
                  </a:lnTo>
                  <a:lnTo>
                    <a:pt x="71" y="477"/>
                  </a:lnTo>
                  <a:lnTo>
                    <a:pt x="74" y="428"/>
                  </a:lnTo>
                  <a:lnTo>
                    <a:pt x="74" y="409"/>
                  </a:lnTo>
                  <a:lnTo>
                    <a:pt x="68" y="384"/>
                  </a:lnTo>
                  <a:lnTo>
                    <a:pt x="68" y="363"/>
                  </a:lnTo>
                  <a:lnTo>
                    <a:pt x="64" y="346"/>
                  </a:lnTo>
                  <a:lnTo>
                    <a:pt x="44" y="322"/>
                  </a:lnTo>
                  <a:lnTo>
                    <a:pt x="41" y="314"/>
                  </a:lnTo>
                  <a:lnTo>
                    <a:pt x="22" y="305"/>
                  </a:lnTo>
                  <a:lnTo>
                    <a:pt x="11" y="293"/>
                  </a:lnTo>
                  <a:lnTo>
                    <a:pt x="6" y="281"/>
                  </a:lnTo>
                  <a:lnTo>
                    <a:pt x="0" y="266"/>
                  </a:lnTo>
                  <a:lnTo>
                    <a:pt x="0" y="255"/>
                  </a:lnTo>
                  <a:lnTo>
                    <a:pt x="6" y="232"/>
                  </a:lnTo>
                  <a:lnTo>
                    <a:pt x="9" y="207"/>
                  </a:lnTo>
                  <a:lnTo>
                    <a:pt x="17" y="182"/>
                  </a:lnTo>
                  <a:lnTo>
                    <a:pt x="22" y="138"/>
                  </a:lnTo>
                  <a:lnTo>
                    <a:pt x="18" y="34"/>
                  </a:lnTo>
                  <a:lnTo>
                    <a:pt x="17" y="5"/>
                  </a:lnTo>
                  <a:lnTo>
                    <a:pt x="1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91" name="Freeform 63">
              <a:extLst>
                <a:ext uri="{FF2B5EF4-FFF2-40B4-BE49-F238E27FC236}">
                  <a16:creationId xmlns:a16="http://schemas.microsoft.com/office/drawing/2014/main" id="{3DAE290E-2BCD-CC93-ED54-72EC0CFE9A1B}"/>
                </a:ext>
              </a:extLst>
            </p:cNvPr>
            <p:cNvSpPr>
              <a:spLocks/>
            </p:cNvSpPr>
            <p:nvPr/>
          </p:nvSpPr>
          <p:spPr bwMode="auto">
            <a:xfrm>
              <a:off x="5084" y="575"/>
              <a:ext cx="652" cy="723"/>
            </a:xfrm>
            <a:custGeom>
              <a:avLst/>
              <a:gdLst>
                <a:gd name="T0" fmla="*/ 382 w 1304"/>
                <a:gd name="T1" fmla="*/ 0 h 1445"/>
                <a:gd name="T2" fmla="*/ 414 w 1304"/>
                <a:gd name="T3" fmla="*/ 40 h 1445"/>
                <a:gd name="T4" fmla="*/ 513 w 1304"/>
                <a:gd name="T5" fmla="*/ 48 h 1445"/>
                <a:gd name="T6" fmla="*/ 575 w 1304"/>
                <a:gd name="T7" fmla="*/ 55 h 1445"/>
                <a:gd name="T8" fmla="*/ 606 w 1304"/>
                <a:gd name="T9" fmla="*/ 87 h 1445"/>
                <a:gd name="T10" fmla="*/ 695 w 1304"/>
                <a:gd name="T11" fmla="*/ 73 h 1445"/>
                <a:gd name="T12" fmla="*/ 783 w 1304"/>
                <a:gd name="T13" fmla="*/ 99 h 1445"/>
                <a:gd name="T14" fmla="*/ 795 w 1304"/>
                <a:gd name="T15" fmla="*/ 149 h 1445"/>
                <a:gd name="T16" fmla="*/ 834 w 1304"/>
                <a:gd name="T17" fmla="*/ 149 h 1445"/>
                <a:gd name="T18" fmla="*/ 887 w 1304"/>
                <a:gd name="T19" fmla="*/ 134 h 1445"/>
                <a:gd name="T20" fmla="*/ 960 w 1304"/>
                <a:gd name="T21" fmla="*/ 183 h 1445"/>
                <a:gd name="T22" fmla="*/ 1023 w 1304"/>
                <a:gd name="T23" fmla="*/ 178 h 1445"/>
                <a:gd name="T24" fmla="*/ 1077 w 1304"/>
                <a:gd name="T25" fmla="*/ 181 h 1445"/>
                <a:gd name="T26" fmla="*/ 1140 w 1304"/>
                <a:gd name="T27" fmla="*/ 159 h 1445"/>
                <a:gd name="T28" fmla="*/ 1175 w 1304"/>
                <a:gd name="T29" fmla="*/ 183 h 1445"/>
                <a:gd name="T30" fmla="*/ 1256 w 1304"/>
                <a:gd name="T31" fmla="*/ 169 h 1445"/>
                <a:gd name="T32" fmla="*/ 1251 w 1304"/>
                <a:gd name="T33" fmla="*/ 217 h 1445"/>
                <a:gd name="T34" fmla="*/ 1035 w 1304"/>
                <a:gd name="T35" fmla="*/ 368 h 1445"/>
                <a:gd name="T36" fmla="*/ 958 w 1304"/>
                <a:gd name="T37" fmla="*/ 479 h 1445"/>
                <a:gd name="T38" fmla="*/ 898 w 1304"/>
                <a:gd name="T39" fmla="*/ 557 h 1445"/>
                <a:gd name="T40" fmla="*/ 878 w 1304"/>
                <a:gd name="T41" fmla="*/ 761 h 1445"/>
                <a:gd name="T42" fmla="*/ 817 w 1304"/>
                <a:gd name="T43" fmla="*/ 809 h 1445"/>
                <a:gd name="T44" fmla="*/ 790 w 1304"/>
                <a:gd name="T45" fmla="*/ 892 h 1445"/>
                <a:gd name="T46" fmla="*/ 811 w 1304"/>
                <a:gd name="T47" fmla="*/ 928 h 1445"/>
                <a:gd name="T48" fmla="*/ 825 w 1304"/>
                <a:gd name="T49" fmla="*/ 1018 h 1445"/>
                <a:gd name="T50" fmla="*/ 857 w 1304"/>
                <a:gd name="T51" fmla="*/ 1155 h 1445"/>
                <a:gd name="T52" fmla="*/ 928 w 1304"/>
                <a:gd name="T53" fmla="*/ 1176 h 1445"/>
                <a:gd name="T54" fmla="*/ 960 w 1304"/>
                <a:gd name="T55" fmla="*/ 1226 h 1445"/>
                <a:gd name="T56" fmla="*/ 1000 w 1304"/>
                <a:gd name="T57" fmla="*/ 1248 h 1445"/>
                <a:gd name="T58" fmla="*/ 1065 w 1304"/>
                <a:gd name="T59" fmla="*/ 1361 h 1445"/>
                <a:gd name="T60" fmla="*/ 166 w 1304"/>
                <a:gd name="T61" fmla="*/ 1445 h 1445"/>
                <a:gd name="T62" fmla="*/ 149 w 1304"/>
                <a:gd name="T63" fmla="*/ 1013 h 1445"/>
                <a:gd name="T64" fmla="*/ 121 w 1304"/>
                <a:gd name="T65" fmla="*/ 990 h 1445"/>
                <a:gd name="T66" fmla="*/ 106 w 1304"/>
                <a:gd name="T67" fmla="*/ 937 h 1445"/>
                <a:gd name="T68" fmla="*/ 103 w 1304"/>
                <a:gd name="T69" fmla="*/ 890 h 1445"/>
                <a:gd name="T70" fmla="*/ 82 w 1304"/>
                <a:gd name="T71" fmla="*/ 760 h 1445"/>
                <a:gd name="T72" fmla="*/ 85 w 1304"/>
                <a:gd name="T73" fmla="*/ 672 h 1445"/>
                <a:gd name="T74" fmla="*/ 58 w 1304"/>
                <a:gd name="T75" fmla="*/ 572 h 1445"/>
                <a:gd name="T76" fmla="*/ 71 w 1304"/>
                <a:gd name="T77" fmla="*/ 477 h 1445"/>
                <a:gd name="T78" fmla="*/ 68 w 1304"/>
                <a:gd name="T79" fmla="*/ 384 h 1445"/>
                <a:gd name="T80" fmla="*/ 44 w 1304"/>
                <a:gd name="T81" fmla="*/ 322 h 1445"/>
                <a:gd name="T82" fmla="*/ 11 w 1304"/>
                <a:gd name="T83" fmla="*/ 293 h 1445"/>
                <a:gd name="T84" fmla="*/ 0 w 1304"/>
                <a:gd name="T85" fmla="*/ 255 h 1445"/>
                <a:gd name="T86" fmla="*/ 17 w 1304"/>
                <a:gd name="T87" fmla="*/ 182 h 1445"/>
                <a:gd name="T88" fmla="*/ 17 w 1304"/>
                <a:gd name="T89" fmla="*/ 5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4" h="1445">
                  <a:moveTo>
                    <a:pt x="17" y="5"/>
                  </a:moveTo>
                  <a:lnTo>
                    <a:pt x="292" y="1"/>
                  </a:lnTo>
                  <a:lnTo>
                    <a:pt x="382" y="0"/>
                  </a:lnTo>
                  <a:lnTo>
                    <a:pt x="406" y="12"/>
                  </a:lnTo>
                  <a:lnTo>
                    <a:pt x="406" y="23"/>
                  </a:lnTo>
                  <a:lnTo>
                    <a:pt x="414" y="40"/>
                  </a:lnTo>
                  <a:lnTo>
                    <a:pt x="439" y="49"/>
                  </a:lnTo>
                  <a:lnTo>
                    <a:pt x="467" y="48"/>
                  </a:lnTo>
                  <a:lnTo>
                    <a:pt x="513" y="48"/>
                  </a:lnTo>
                  <a:lnTo>
                    <a:pt x="535" y="45"/>
                  </a:lnTo>
                  <a:lnTo>
                    <a:pt x="550" y="45"/>
                  </a:lnTo>
                  <a:lnTo>
                    <a:pt x="575" y="55"/>
                  </a:lnTo>
                  <a:lnTo>
                    <a:pt x="579" y="71"/>
                  </a:lnTo>
                  <a:lnTo>
                    <a:pt x="591" y="85"/>
                  </a:lnTo>
                  <a:lnTo>
                    <a:pt x="606" y="87"/>
                  </a:lnTo>
                  <a:lnTo>
                    <a:pt x="629" y="87"/>
                  </a:lnTo>
                  <a:lnTo>
                    <a:pt x="663" y="78"/>
                  </a:lnTo>
                  <a:lnTo>
                    <a:pt x="695" y="73"/>
                  </a:lnTo>
                  <a:lnTo>
                    <a:pt x="715" y="73"/>
                  </a:lnTo>
                  <a:lnTo>
                    <a:pt x="755" y="86"/>
                  </a:lnTo>
                  <a:lnTo>
                    <a:pt x="783" y="99"/>
                  </a:lnTo>
                  <a:lnTo>
                    <a:pt x="787" y="114"/>
                  </a:lnTo>
                  <a:lnTo>
                    <a:pt x="790" y="134"/>
                  </a:lnTo>
                  <a:lnTo>
                    <a:pt x="795" y="149"/>
                  </a:lnTo>
                  <a:lnTo>
                    <a:pt x="818" y="141"/>
                  </a:lnTo>
                  <a:lnTo>
                    <a:pt x="830" y="138"/>
                  </a:lnTo>
                  <a:lnTo>
                    <a:pt x="834" y="149"/>
                  </a:lnTo>
                  <a:lnTo>
                    <a:pt x="857" y="155"/>
                  </a:lnTo>
                  <a:lnTo>
                    <a:pt x="868" y="134"/>
                  </a:lnTo>
                  <a:lnTo>
                    <a:pt x="887" y="134"/>
                  </a:lnTo>
                  <a:lnTo>
                    <a:pt x="905" y="148"/>
                  </a:lnTo>
                  <a:lnTo>
                    <a:pt x="945" y="171"/>
                  </a:lnTo>
                  <a:lnTo>
                    <a:pt x="960" y="183"/>
                  </a:lnTo>
                  <a:lnTo>
                    <a:pt x="991" y="187"/>
                  </a:lnTo>
                  <a:lnTo>
                    <a:pt x="1008" y="182"/>
                  </a:lnTo>
                  <a:lnTo>
                    <a:pt x="1023" y="178"/>
                  </a:lnTo>
                  <a:lnTo>
                    <a:pt x="1041" y="178"/>
                  </a:lnTo>
                  <a:lnTo>
                    <a:pt x="1053" y="190"/>
                  </a:lnTo>
                  <a:lnTo>
                    <a:pt x="1077" y="181"/>
                  </a:lnTo>
                  <a:lnTo>
                    <a:pt x="1107" y="167"/>
                  </a:lnTo>
                  <a:lnTo>
                    <a:pt x="1120" y="159"/>
                  </a:lnTo>
                  <a:lnTo>
                    <a:pt x="1140" y="159"/>
                  </a:lnTo>
                  <a:lnTo>
                    <a:pt x="1158" y="174"/>
                  </a:lnTo>
                  <a:lnTo>
                    <a:pt x="1158" y="179"/>
                  </a:lnTo>
                  <a:lnTo>
                    <a:pt x="1175" y="183"/>
                  </a:lnTo>
                  <a:lnTo>
                    <a:pt x="1216" y="183"/>
                  </a:lnTo>
                  <a:lnTo>
                    <a:pt x="1235" y="178"/>
                  </a:lnTo>
                  <a:lnTo>
                    <a:pt x="1256" y="169"/>
                  </a:lnTo>
                  <a:lnTo>
                    <a:pt x="1288" y="169"/>
                  </a:lnTo>
                  <a:lnTo>
                    <a:pt x="1304" y="176"/>
                  </a:lnTo>
                  <a:lnTo>
                    <a:pt x="1251" y="217"/>
                  </a:lnTo>
                  <a:lnTo>
                    <a:pt x="1177" y="260"/>
                  </a:lnTo>
                  <a:lnTo>
                    <a:pt x="1097" y="316"/>
                  </a:lnTo>
                  <a:lnTo>
                    <a:pt x="1035" y="368"/>
                  </a:lnTo>
                  <a:lnTo>
                    <a:pt x="968" y="428"/>
                  </a:lnTo>
                  <a:lnTo>
                    <a:pt x="962" y="442"/>
                  </a:lnTo>
                  <a:lnTo>
                    <a:pt x="958" y="479"/>
                  </a:lnTo>
                  <a:lnTo>
                    <a:pt x="928" y="519"/>
                  </a:lnTo>
                  <a:lnTo>
                    <a:pt x="906" y="535"/>
                  </a:lnTo>
                  <a:lnTo>
                    <a:pt x="898" y="557"/>
                  </a:lnTo>
                  <a:lnTo>
                    <a:pt x="894" y="581"/>
                  </a:lnTo>
                  <a:lnTo>
                    <a:pt x="898" y="725"/>
                  </a:lnTo>
                  <a:lnTo>
                    <a:pt x="878" y="761"/>
                  </a:lnTo>
                  <a:lnTo>
                    <a:pt x="859" y="784"/>
                  </a:lnTo>
                  <a:lnTo>
                    <a:pt x="836" y="796"/>
                  </a:lnTo>
                  <a:lnTo>
                    <a:pt x="817" y="809"/>
                  </a:lnTo>
                  <a:lnTo>
                    <a:pt x="794" y="835"/>
                  </a:lnTo>
                  <a:lnTo>
                    <a:pt x="790" y="860"/>
                  </a:lnTo>
                  <a:lnTo>
                    <a:pt x="790" y="892"/>
                  </a:lnTo>
                  <a:lnTo>
                    <a:pt x="790" y="919"/>
                  </a:lnTo>
                  <a:lnTo>
                    <a:pt x="795" y="928"/>
                  </a:lnTo>
                  <a:lnTo>
                    <a:pt x="811" y="928"/>
                  </a:lnTo>
                  <a:lnTo>
                    <a:pt x="830" y="944"/>
                  </a:lnTo>
                  <a:lnTo>
                    <a:pt x="830" y="955"/>
                  </a:lnTo>
                  <a:lnTo>
                    <a:pt x="825" y="1018"/>
                  </a:lnTo>
                  <a:lnTo>
                    <a:pt x="836" y="1095"/>
                  </a:lnTo>
                  <a:lnTo>
                    <a:pt x="846" y="1145"/>
                  </a:lnTo>
                  <a:lnTo>
                    <a:pt x="857" y="1155"/>
                  </a:lnTo>
                  <a:lnTo>
                    <a:pt x="891" y="1161"/>
                  </a:lnTo>
                  <a:lnTo>
                    <a:pt x="919" y="1175"/>
                  </a:lnTo>
                  <a:lnTo>
                    <a:pt x="928" y="1176"/>
                  </a:lnTo>
                  <a:lnTo>
                    <a:pt x="939" y="1194"/>
                  </a:lnTo>
                  <a:lnTo>
                    <a:pt x="952" y="1216"/>
                  </a:lnTo>
                  <a:lnTo>
                    <a:pt x="960" y="1226"/>
                  </a:lnTo>
                  <a:lnTo>
                    <a:pt x="973" y="1232"/>
                  </a:lnTo>
                  <a:lnTo>
                    <a:pt x="991" y="1244"/>
                  </a:lnTo>
                  <a:lnTo>
                    <a:pt x="1000" y="1248"/>
                  </a:lnTo>
                  <a:lnTo>
                    <a:pt x="1031" y="1292"/>
                  </a:lnTo>
                  <a:lnTo>
                    <a:pt x="1052" y="1323"/>
                  </a:lnTo>
                  <a:lnTo>
                    <a:pt x="1065" y="1361"/>
                  </a:lnTo>
                  <a:lnTo>
                    <a:pt x="1072" y="1399"/>
                  </a:lnTo>
                  <a:lnTo>
                    <a:pt x="1072" y="1420"/>
                  </a:lnTo>
                  <a:lnTo>
                    <a:pt x="166" y="1445"/>
                  </a:lnTo>
                  <a:lnTo>
                    <a:pt x="158" y="1033"/>
                  </a:lnTo>
                  <a:lnTo>
                    <a:pt x="151" y="1019"/>
                  </a:lnTo>
                  <a:lnTo>
                    <a:pt x="149" y="1013"/>
                  </a:lnTo>
                  <a:lnTo>
                    <a:pt x="143" y="1005"/>
                  </a:lnTo>
                  <a:lnTo>
                    <a:pt x="131" y="998"/>
                  </a:lnTo>
                  <a:lnTo>
                    <a:pt x="121" y="990"/>
                  </a:lnTo>
                  <a:lnTo>
                    <a:pt x="110" y="983"/>
                  </a:lnTo>
                  <a:lnTo>
                    <a:pt x="106" y="970"/>
                  </a:lnTo>
                  <a:lnTo>
                    <a:pt x="106" y="937"/>
                  </a:lnTo>
                  <a:lnTo>
                    <a:pt x="104" y="922"/>
                  </a:lnTo>
                  <a:lnTo>
                    <a:pt x="103" y="904"/>
                  </a:lnTo>
                  <a:lnTo>
                    <a:pt x="103" y="890"/>
                  </a:lnTo>
                  <a:lnTo>
                    <a:pt x="102" y="844"/>
                  </a:lnTo>
                  <a:lnTo>
                    <a:pt x="90" y="806"/>
                  </a:lnTo>
                  <a:lnTo>
                    <a:pt x="82" y="760"/>
                  </a:lnTo>
                  <a:lnTo>
                    <a:pt x="81" y="708"/>
                  </a:lnTo>
                  <a:lnTo>
                    <a:pt x="88" y="683"/>
                  </a:lnTo>
                  <a:lnTo>
                    <a:pt x="85" y="672"/>
                  </a:lnTo>
                  <a:lnTo>
                    <a:pt x="79" y="641"/>
                  </a:lnTo>
                  <a:lnTo>
                    <a:pt x="68" y="609"/>
                  </a:lnTo>
                  <a:lnTo>
                    <a:pt x="58" y="572"/>
                  </a:lnTo>
                  <a:lnTo>
                    <a:pt x="58" y="557"/>
                  </a:lnTo>
                  <a:lnTo>
                    <a:pt x="63" y="528"/>
                  </a:lnTo>
                  <a:lnTo>
                    <a:pt x="71" y="477"/>
                  </a:lnTo>
                  <a:lnTo>
                    <a:pt x="74" y="428"/>
                  </a:lnTo>
                  <a:lnTo>
                    <a:pt x="74" y="409"/>
                  </a:lnTo>
                  <a:lnTo>
                    <a:pt x="68" y="384"/>
                  </a:lnTo>
                  <a:lnTo>
                    <a:pt x="68" y="363"/>
                  </a:lnTo>
                  <a:lnTo>
                    <a:pt x="64" y="346"/>
                  </a:lnTo>
                  <a:lnTo>
                    <a:pt x="44" y="322"/>
                  </a:lnTo>
                  <a:lnTo>
                    <a:pt x="41" y="314"/>
                  </a:lnTo>
                  <a:lnTo>
                    <a:pt x="22" y="305"/>
                  </a:lnTo>
                  <a:lnTo>
                    <a:pt x="11" y="293"/>
                  </a:lnTo>
                  <a:lnTo>
                    <a:pt x="6" y="281"/>
                  </a:lnTo>
                  <a:lnTo>
                    <a:pt x="0" y="266"/>
                  </a:lnTo>
                  <a:lnTo>
                    <a:pt x="0" y="255"/>
                  </a:lnTo>
                  <a:lnTo>
                    <a:pt x="6" y="232"/>
                  </a:lnTo>
                  <a:lnTo>
                    <a:pt x="9" y="207"/>
                  </a:lnTo>
                  <a:lnTo>
                    <a:pt x="17" y="182"/>
                  </a:lnTo>
                  <a:lnTo>
                    <a:pt x="22" y="138"/>
                  </a:lnTo>
                  <a:lnTo>
                    <a:pt x="18" y="34"/>
                  </a:lnTo>
                  <a:lnTo>
                    <a:pt x="17" y="5"/>
                  </a:lnTo>
                  <a:lnTo>
                    <a:pt x="17" y="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92" name="Freeform 64">
              <a:extLst>
                <a:ext uri="{FF2B5EF4-FFF2-40B4-BE49-F238E27FC236}">
                  <a16:creationId xmlns:a16="http://schemas.microsoft.com/office/drawing/2014/main" id="{A05F8F67-BDFE-0CE1-81AF-A5F3DBED20AF}"/>
                </a:ext>
              </a:extLst>
            </p:cNvPr>
            <p:cNvSpPr>
              <a:spLocks/>
            </p:cNvSpPr>
            <p:nvPr/>
          </p:nvSpPr>
          <p:spPr bwMode="auto">
            <a:xfrm>
              <a:off x="5141" y="1285"/>
              <a:ext cx="599" cy="433"/>
            </a:xfrm>
            <a:custGeom>
              <a:avLst/>
              <a:gdLst>
                <a:gd name="T0" fmla="*/ 956 w 1198"/>
                <a:gd name="T1" fmla="*/ 0 h 866"/>
                <a:gd name="T2" fmla="*/ 965 w 1198"/>
                <a:gd name="T3" fmla="*/ 39 h 866"/>
                <a:gd name="T4" fmla="*/ 989 w 1198"/>
                <a:gd name="T5" fmla="*/ 69 h 866"/>
                <a:gd name="T6" fmla="*/ 975 w 1198"/>
                <a:gd name="T7" fmla="*/ 112 h 866"/>
                <a:gd name="T8" fmla="*/ 1013 w 1198"/>
                <a:gd name="T9" fmla="*/ 164 h 866"/>
                <a:gd name="T10" fmla="*/ 1042 w 1198"/>
                <a:gd name="T11" fmla="*/ 205 h 866"/>
                <a:gd name="T12" fmla="*/ 1077 w 1198"/>
                <a:gd name="T13" fmla="*/ 245 h 866"/>
                <a:gd name="T14" fmla="*/ 1133 w 1198"/>
                <a:gd name="T15" fmla="*/ 289 h 866"/>
                <a:gd name="T16" fmla="*/ 1163 w 1198"/>
                <a:gd name="T17" fmla="*/ 346 h 866"/>
                <a:gd name="T18" fmla="*/ 1190 w 1198"/>
                <a:gd name="T19" fmla="*/ 402 h 866"/>
                <a:gd name="T20" fmla="*/ 1192 w 1198"/>
                <a:gd name="T21" fmla="*/ 457 h 866"/>
                <a:gd name="T22" fmla="*/ 1180 w 1198"/>
                <a:gd name="T23" fmla="*/ 502 h 866"/>
                <a:gd name="T24" fmla="*/ 1131 w 1198"/>
                <a:gd name="T25" fmla="*/ 532 h 866"/>
                <a:gd name="T26" fmla="*/ 1069 w 1198"/>
                <a:gd name="T27" fmla="*/ 560 h 866"/>
                <a:gd name="T28" fmla="*/ 1048 w 1198"/>
                <a:gd name="T29" fmla="*/ 604 h 866"/>
                <a:gd name="T30" fmla="*/ 1056 w 1198"/>
                <a:gd name="T31" fmla="*/ 638 h 866"/>
                <a:gd name="T32" fmla="*/ 1071 w 1198"/>
                <a:gd name="T33" fmla="*/ 707 h 866"/>
                <a:gd name="T34" fmla="*/ 1054 w 1198"/>
                <a:gd name="T35" fmla="*/ 744 h 866"/>
                <a:gd name="T36" fmla="*/ 1013 w 1198"/>
                <a:gd name="T37" fmla="*/ 788 h 866"/>
                <a:gd name="T38" fmla="*/ 995 w 1198"/>
                <a:gd name="T39" fmla="*/ 832 h 866"/>
                <a:gd name="T40" fmla="*/ 987 w 1198"/>
                <a:gd name="T41" fmla="*/ 866 h 866"/>
                <a:gd name="T42" fmla="*/ 956 w 1198"/>
                <a:gd name="T43" fmla="*/ 832 h 866"/>
                <a:gd name="T44" fmla="*/ 927 w 1198"/>
                <a:gd name="T45" fmla="*/ 799 h 866"/>
                <a:gd name="T46" fmla="*/ 440 w 1198"/>
                <a:gd name="T47" fmla="*/ 798 h 866"/>
                <a:gd name="T48" fmla="*/ 197 w 1198"/>
                <a:gd name="T49" fmla="*/ 786 h 866"/>
                <a:gd name="T50" fmla="*/ 179 w 1198"/>
                <a:gd name="T51" fmla="*/ 759 h 866"/>
                <a:gd name="T52" fmla="*/ 184 w 1198"/>
                <a:gd name="T53" fmla="*/ 721 h 866"/>
                <a:gd name="T54" fmla="*/ 190 w 1198"/>
                <a:gd name="T55" fmla="*/ 692 h 866"/>
                <a:gd name="T56" fmla="*/ 170 w 1198"/>
                <a:gd name="T57" fmla="*/ 653 h 866"/>
                <a:gd name="T58" fmla="*/ 144 w 1198"/>
                <a:gd name="T59" fmla="*/ 599 h 866"/>
                <a:gd name="T60" fmla="*/ 132 w 1198"/>
                <a:gd name="T61" fmla="*/ 555 h 866"/>
                <a:gd name="T62" fmla="*/ 99 w 1198"/>
                <a:gd name="T63" fmla="*/ 493 h 866"/>
                <a:gd name="T64" fmla="*/ 71 w 1198"/>
                <a:gd name="T65" fmla="*/ 446 h 866"/>
                <a:gd name="T66" fmla="*/ 66 w 1198"/>
                <a:gd name="T67" fmla="*/ 415 h 866"/>
                <a:gd name="T68" fmla="*/ 43 w 1198"/>
                <a:gd name="T69" fmla="*/ 378 h 866"/>
                <a:gd name="T70" fmla="*/ 40 w 1198"/>
                <a:gd name="T71" fmla="*/ 346 h 866"/>
                <a:gd name="T72" fmla="*/ 49 w 1198"/>
                <a:gd name="T73" fmla="*/ 261 h 866"/>
                <a:gd name="T74" fmla="*/ 33 w 1198"/>
                <a:gd name="T75" fmla="*/ 210 h 866"/>
                <a:gd name="T76" fmla="*/ 35 w 1198"/>
                <a:gd name="T77" fmla="*/ 185 h 866"/>
                <a:gd name="T78" fmla="*/ 40 w 1198"/>
                <a:gd name="T79" fmla="*/ 154 h 866"/>
                <a:gd name="T80" fmla="*/ 20 w 1198"/>
                <a:gd name="T81" fmla="*/ 123 h 866"/>
                <a:gd name="T82" fmla="*/ 3 w 1198"/>
                <a:gd name="T83" fmla="*/ 107 h 866"/>
                <a:gd name="T84" fmla="*/ 10 w 1198"/>
                <a:gd name="T85" fmla="*/ 86 h 866"/>
                <a:gd name="T86" fmla="*/ 22 w 1198"/>
                <a:gd name="T87" fmla="*/ 73 h 866"/>
                <a:gd name="T88" fmla="*/ 23 w 1198"/>
                <a:gd name="T89" fmla="*/ 60 h 866"/>
                <a:gd name="T90" fmla="*/ 19 w 1198"/>
                <a:gd name="T91" fmla="*/ 52 h 866"/>
                <a:gd name="T92" fmla="*/ 15 w 1198"/>
                <a:gd name="T93" fmla="*/ 2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8" h="866">
                  <a:moveTo>
                    <a:pt x="15" y="29"/>
                  </a:moveTo>
                  <a:lnTo>
                    <a:pt x="754" y="5"/>
                  </a:lnTo>
                  <a:lnTo>
                    <a:pt x="956" y="0"/>
                  </a:lnTo>
                  <a:lnTo>
                    <a:pt x="964" y="23"/>
                  </a:lnTo>
                  <a:lnTo>
                    <a:pt x="964" y="33"/>
                  </a:lnTo>
                  <a:lnTo>
                    <a:pt x="965" y="39"/>
                  </a:lnTo>
                  <a:lnTo>
                    <a:pt x="974" y="47"/>
                  </a:lnTo>
                  <a:lnTo>
                    <a:pt x="988" y="56"/>
                  </a:lnTo>
                  <a:lnTo>
                    <a:pt x="989" y="69"/>
                  </a:lnTo>
                  <a:lnTo>
                    <a:pt x="979" y="85"/>
                  </a:lnTo>
                  <a:lnTo>
                    <a:pt x="975" y="91"/>
                  </a:lnTo>
                  <a:lnTo>
                    <a:pt x="975" y="112"/>
                  </a:lnTo>
                  <a:lnTo>
                    <a:pt x="990" y="131"/>
                  </a:lnTo>
                  <a:lnTo>
                    <a:pt x="1000" y="147"/>
                  </a:lnTo>
                  <a:lnTo>
                    <a:pt x="1013" y="164"/>
                  </a:lnTo>
                  <a:lnTo>
                    <a:pt x="1013" y="190"/>
                  </a:lnTo>
                  <a:lnTo>
                    <a:pt x="1031" y="204"/>
                  </a:lnTo>
                  <a:lnTo>
                    <a:pt x="1042" y="205"/>
                  </a:lnTo>
                  <a:lnTo>
                    <a:pt x="1056" y="215"/>
                  </a:lnTo>
                  <a:lnTo>
                    <a:pt x="1065" y="230"/>
                  </a:lnTo>
                  <a:lnTo>
                    <a:pt x="1077" y="245"/>
                  </a:lnTo>
                  <a:lnTo>
                    <a:pt x="1094" y="261"/>
                  </a:lnTo>
                  <a:lnTo>
                    <a:pt x="1117" y="278"/>
                  </a:lnTo>
                  <a:lnTo>
                    <a:pt x="1133" y="289"/>
                  </a:lnTo>
                  <a:lnTo>
                    <a:pt x="1148" y="313"/>
                  </a:lnTo>
                  <a:lnTo>
                    <a:pt x="1150" y="336"/>
                  </a:lnTo>
                  <a:lnTo>
                    <a:pt x="1163" y="346"/>
                  </a:lnTo>
                  <a:lnTo>
                    <a:pt x="1170" y="358"/>
                  </a:lnTo>
                  <a:lnTo>
                    <a:pt x="1180" y="376"/>
                  </a:lnTo>
                  <a:lnTo>
                    <a:pt x="1190" y="402"/>
                  </a:lnTo>
                  <a:lnTo>
                    <a:pt x="1190" y="414"/>
                  </a:lnTo>
                  <a:lnTo>
                    <a:pt x="1198" y="437"/>
                  </a:lnTo>
                  <a:lnTo>
                    <a:pt x="1192" y="457"/>
                  </a:lnTo>
                  <a:lnTo>
                    <a:pt x="1183" y="469"/>
                  </a:lnTo>
                  <a:lnTo>
                    <a:pt x="1180" y="478"/>
                  </a:lnTo>
                  <a:lnTo>
                    <a:pt x="1180" y="502"/>
                  </a:lnTo>
                  <a:lnTo>
                    <a:pt x="1165" y="516"/>
                  </a:lnTo>
                  <a:lnTo>
                    <a:pt x="1148" y="524"/>
                  </a:lnTo>
                  <a:lnTo>
                    <a:pt x="1131" y="532"/>
                  </a:lnTo>
                  <a:lnTo>
                    <a:pt x="1109" y="543"/>
                  </a:lnTo>
                  <a:lnTo>
                    <a:pt x="1087" y="555"/>
                  </a:lnTo>
                  <a:lnTo>
                    <a:pt x="1069" y="560"/>
                  </a:lnTo>
                  <a:lnTo>
                    <a:pt x="1059" y="567"/>
                  </a:lnTo>
                  <a:lnTo>
                    <a:pt x="1048" y="584"/>
                  </a:lnTo>
                  <a:lnTo>
                    <a:pt x="1048" y="604"/>
                  </a:lnTo>
                  <a:lnTo>
                    <a:pt x="1042" y="614"/>
                  </a:lnTo>
                  <a:lnTo>
                    <a:pt x="1042" y="624"/>
                  </a:lnTo>
                  <a:lnTo>
                    <a:pt x="1056" y="638"/>
                  </a:lnTo>
                  <a:lnTo>
                    <a:pt x="1069" y="669"/>
                  </a:lnTo>
                  <a:lnTo>
                    <a:pt x="1072" y="682"/>
                  </a:lnTo>
                  <a:lnTo>
                    <a:pt x="1071" y="707"/>
                  </a:lnTo>
                  <a:lnTo>
                    <a:pt x="1056" y="719"/>
                  </a:lnTo>
                  <a:lnTo>
                    <a:pt x="1056" y="731"/>
                  </a:lnTo>
                  <a:lnTo>
                    <a:pt x="1054" y="744"/>
                  </a:lnTo>
                  <a:lnTo>
                    <a:pt x="1047" y="758"/>
                  </a:lnTo>
                  <a:lnTo>
                    <a:pt x="1028" y="768"/>
                  </a:lnTo>
                  <a:lnTo>
                    <a:pt x="1013" y="788"/>
                  </a:lnTo>
                  <a:lnTo>
                    <a:pt x="1002" y="798"/>
                  </a:lnTo>
                  <a:lnTo>
                    <a:pt x="995" y="812"/>
                  </a:lnTo>
                  <a:lnTo>
                    <a:pt x="995" y="832"/>
                  </a:lnTo>
                  <a:lnTo>
                    <a:pt x="995" y="849"/>
                  </a:lnTo>
                  <a:lnTo>
                    <a:pt x="987" y="860"/>
                  </a:lnTo>
                  <a:lnTo>
                    <a:pt x="987" y="866"/>
                  </a:lnTo>
                  <a:lnTo>
                    <a:pt x="981" y="866"/>
                  </a:lnTo>
                  <a:lnTo>
                    <a:pt x="972" y="850"/>
                  </a:lnTo>
                  <a:lnTo>
                    <a:pt x="956" y="832"/>
                  </a:lnTo>
                  <a:lnTo>
                    <a:pt x="944" y="814"/>
                  </a:lnTo>
                  <a:lnTo>
                    <a:pt x="936" y="803"/>
                  </a:lnTo>
                  <a:lnTo>
                    <a:pt x="927" y="799"/>
                  </a:lnTo>
                  <a:lnTo>
                    <a:pt x="919" y="795"/>
                  </a:lnTo>
                  <a:lnTo>
                    <a:pt x="741" y="798"/>
                  </a:lnTo>
                  <a:lnTo>
                    <a:pt x="440" y="798"/>
                  </a:lnTo>
                  <a:lnTo>
                    <a:pt x="252" y="798"/>
                  </a:lnTo>
                  <a:lnTo>
                    <a:pt x="207" y="798"/>
                  </a:lnTo>
                  <a:lnTo>
                    <a:pt x="197" y="786"/>
                  </a:lnTo>
                  <a:lnTo>
                    <a:pt x="189" y="769"/>
                  </a:lnTo>
                  <a:lnTo>
                    <a:pt x="184" y="767"/>
                  </a:lnTo>
                  <a:lnTo>
                    <a:pt x="179" y="759"/>
                  </a:lnTo>
                  <a:lnTo>
                    <a:pt x="178" y="736"/>
                  </a:lnTo>
                  <a:lnTo>
                    <a:pt x="178" y="731"/>
                  </a:lnTo>
                  <a:lnTo>
                    <a:pt x="184" y="721"/>
                  </a:lnTo>
                  <a:lnTo>
                    <a:pt x="190" y="704"/>
                  </a:lnTo>
                  <a:lnTo>
                    <a:pt x="190" y="700"/>
                  </a:lnTo>
                  <a:lnTo>
                    <a:pt x="190" y="692"/>
                  </a:lnTo>
                  <a:lnTo>
                    <a:pt x="187" y="677"/>
                  </a:lnTo>
                  <a:lnTo>
                    <a:pt x="178" y="672"/>
                  </a:lnTo>
                  <a:lnTo>
                    <a:pt x="170" y="653"/>
                  </a:lnTo>
                  <a:lnTo>
                    <a:pt x="154" y="636"/>
                  </a:lnTo>
                  <a:lnTo>
                    <a:pt x="147" y="613"/>
                  </a:lnTo>
                  <a:lnTo>
                    <a:pt x="144" y="599"/>
                  </a:lnTo>
                  <a:lnTo>
                    <a:pt x="140" y="583"/>
                  </a:lnTo>
                  <a:lnTo>
                    <a:pt x="138" y="572"/>
                  </a:lnTo>
                  <a:lnTo>
                    <a:pt x="132" y="555"/>
                  </a:lnTo>
                  <a:lnTo>
                    <a:pt x="123" y="532"/>
                  </a:lnTo>
                  <a:lnTo>
                    <a:pt x="111" y="516"/>
                  </a:lnTo>
                  <a:lnTo>
                    <a:pt x="99" y="493"/>
                  </a:lnTo>
                  <a:lnTo>
                    <a:pt x="87" y="476"/>
                  </a:lnTo>
                  <a:lnTo>
                    <a:pt x="81" y="457"/>
                  </a:lnTo>
                  <a:lnTo>
                    <a:pt x="71" y="446"/>
                  </a:lnTo>
                  <a:lnTo>
                    <a:pt x="70" y="432"/>
                  </a:lnTo>
                  <a:lnTo>
                    <a:pt x="70" y="428"/>
                  </a:lnTo>
                  <a:lnTo>
                    <a:pt x="66" y="415"/>
                  </a:lnTo>
                  <a:lnTo>
                    <a:pt x="61" y="405"/>
                  </a:lnTo>
                  <a:lnTo>
                    <a:pt x="51" y="394"/>
                  </a:lnTo>
                  <a:lnTo>
                    <a:pt x="43" y="378"/>
                  </a:lnTo>
                  <a:lnTo>
                    <a:pt x="34" y="373"/>
                  </a:lnTo>
                  <a:lnTo>
                    <a:pt x="34" y="369"/>
                  </a:lnTo>
                  <a:lnTo>
                    <a:pt x="40" y="346"/>
                  </a:lnTo>
                  <a:lnTo>
                    <a:pt x="43" y="318"/>
                  </a:lnTo>
                  <a:lnTo>
                    <a:pt x="49" y="279"/>
                  </a:lnTo>
                  <a:lnTo>
                    <a:pt x="49" y="261"/>
                  </a:lnTo>
                  <a:lnTo>
                    <a:pt x="43" y="245"/>
                  </a:lnTo>
                  <a:lnTo>
                    <a:pt x="33" y="227"/>
                  </a:lnTo>
                  <a:lnTo>
                    <a:pt x="33" y="210"/>
                  </a:lnTo>
                  <a:lnTo>
                    <a:pt x="30" y="204"/>
                  </a:lnTo>
                  <a:lnTo>
                    <a:pt x="30" y="192"/>
                  </a:lnTo>
                  <a:lnTo>
                    <a:pt x="35" y="185"/>
                  </a:lnTo>
                  <a:lnTo>
                    <a:pt x="43" y="176"/>
                  </a:lnTo>
                  <a:lnTo>
                    <a:pt x="42" y="160"/>
                  </a:lnTo>
                  <a:lnTo>
                    <a:pt x="40" y="154"/>
                  </a:lnTo>
                  <a:lnTo>
                    <a:pt x="31" y="139"/>
                  </a:lnTo>
                  <a:lnTo>
                    <a:pt x="30" y="130"/>
                  </a:lnTo>
                  <a:lnTo>
                    <a:pt x="20" y="123"/>
                  </a:lnTo>
                  <a:lnTo>
                    <a:pt x="11" y="115"/>
                  </a:lnTo>
                  <a:lnTo>
                    <a:pt x="5" y="112"/>
                  </a:lnTo>
                  <a:lnTo>
                    <a:pt x="3" y="107"/>
                  </a:lnTo>
                  <a:lnTo>
                    <a:pt x="2" y="99"/>
                  </a:lnTo>
                  <a:lnTo>
                    <a:pt x="0" y="94"/>
                  </a:lnTo>
                  <a:lnTo>
                    <a:pt x="10" y="86"/>
                  </a:lnTo>
                  <a:lnTo>
                    <a:pt x="23" y="81"/>
                  </a:lnTo>
                  <a:lnTo>
                    <a:pt x="23" y="77"/>
                  </a:lnTo>
                  <a:lnTo>
                    <a:pt x="22" y="73"/>
                  </a:lnTo>
                  <a:lnTo>
                    <a:pt x="22" y="70"/>
                  </a:lnTo>
                  <a:lnTo>
                    <a:pt x="22" y="64"/>
                  </a:lnTo>
                  <a:lnTo>
                    <a:pt x="23" y="60"/>
                  </a:lnTo>
                  <a:lnTo>
                    <a:pt x="23" y="59"/>
                  </a:lnTo>
                  <a:lnTo>
                    <a:pt x="23" y="55"/>
                  </a:lnTo>
                  <a:lnTo>
                    <a:pt x="19" y="52"/>
                  </a:lnTo>
                  <a:lnTo>
                    <a:pt x="16" y="48"/>
                  </a:lnTo>
                  <a:lnTo>
                    <a:pt x="16" y="39"/>
                  </a:lnTo>
                  <a:lnTo>
                    <a:pt x="15" y="29"/>
                  </a:lnTo>
                  <a:lnTo>
                    <a:pt x="15"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93" name="Freeform 65">
              <a:extLst>
                <a:ext uri="{FF2B5EF4-FFF2-40B4-BE49-F238E27FC236}">
                  <a16:creationId xmlns:a16="http://schemas.microsoft.com/office/drawing/2014/main" id="{32C300FE-4F6F-01DB-4910-6AC116E63FFF}"/>
                </a:ext>
              </a:extLst>
            </p:cNvPr>
            <p:cNvSpPr>
              <a:spLocks/>
            </p:cNvSpPr>
            <p:nvPr/>
          </p:nvSpPr>
          <p:spPr bwMode="auto">
            <a:xfrm>
              <a:off x="5141" y="1285"/>
              <a:ext cx="599" cy="433"/>
            </a:xfrm>
            <a:custGeom>
              <a:avLst/>
              <a:gdLst>
                <a:gd name="T0" fmla="*/ 956 w 1198"/>
                <a:gd name="T1" fmla="*/ 0 h 866"/>
                <a:gd name="T2" fmla="*/ 965 w 1198"/>
                <a:gd name="T3" fmla="*/ 39 h 866"/>
                <a:gd name="T4" fmla="*/ 989 w 1198"/>
                <a:gd name="T5" fmla="*/ 69 h 866"/>
                <a:gd name="T6" fmla="*/ 975 w 1198"/>
                <a:gd name="T7" fmla="*/ 112 h 866"/>
                <a:gd name="T8" fmla="*/ 1013 w 1198"/>
                <a:gd name="T9" fmla="*/ 164 h 866"/>
                <a:gd name="T10" fmla="*/ 1042 w 1198"/>
                <a:gd name="T11" fmla="*/ 205 h 866"/>
                <a:gd name="T12" fmla="*/ 1077 w 1198"/>
                <a:gd name="T13" fmla="*/ 245 h 866"/>
                <a:gd name="T14" fmla="*/ 1133 w 1198"/>
                <a:gd name="T15" fmla="*/ 289 h 866"/>
                <a:gd name="T16" fmla="*/ 1163 w 1198"/>
                <a:gd name="T17" fmla="*/ 346 h 866"/>
                <a:gd name="T18" fmla="*/ 1190 w 1198"/>
                <a:gd name="T19" fmla="*/ 402 h 866"/>
                <a:gd name="T20" fmla="*/ 1192 w 1198"/>
                <a:gd name="T21" fmla="*/ 457 h 866"/>
                <a:gd name="T22" fmla="*/ 1180 w 1198"/>
                <a:gd name="T23" fmla="*/ 502 h 866"/>
                <a:gd name="T24" fmla="*/ 1131 w 1198"/>
                <a:gd name="T25" fmla="*/ 532 h 866"/>
                <a:gd name="T26" fmla="*/ 1069 w 1198"/>
                <a:gd name="T27" fmla="*/ 560 h 866"/>
                <a:gd name="T28" fmla="*/ 1048 w 1198"/>
                <a:gd name="T29" fmla="*/ 604 h 866"/>
                <a:gd name="T30" fmla="*/ 1056 w 1198"/>
                <a:gd name="T31" fmla="*/ 638 h 866"/>
                <a:gd name="T32" fmla="*/ 1071 w 1198"/>
                <a:gd name="T33" fmla="*/ 707 h 866"/>
                <a:gd name="T34" fmla="*/ 1054 w 1198"/>
                <a:gd name="T35" fmla="*/ 744 h 866"/>
                <a:gd name="T36" fmla="*/ 1013 w 1198"/>
                <a:gd name="T37" fmla="*/ 788 h 866"/>
                <a:gd name="T38" fmla="*/ 995 w 1198"/>
                <a:gd name="T39" fmla="*/ 832 h 866"/>
                <a:gd name="T40" fmla="*/ 987 w 1198"/>
                <a:gd name="T41" fmla="*/ 866 h 866"/>
                <a:gd name="T42" fmla="*/ 956 w 1198"/>
                <a:gd name="T43" fmla="*/ 832 h 866"/>
                <a:gd name="T44" fmla="*/ 927 w 1198"/>
                <a:gd name="T45" fmla="*/ 799 h 866"/>
                <a:gd name="T46" fmla="*/ 440 w 1198"/>
                <a:gd name="T47" fmla="*/ 798 h 866"/>
                <a:gd name="T48" fmla="*/ 197 w 1198"/>
                <a:gd name="T49" fmla="*/ 786 h 866"/>
                <a:gd name="T50" fmla="*/ 179 w 1198"/>
                <a:gd name="T51" fmla="*/ 759 h 866"/>
                <a:gd name="T52" fmla="*/ 184 w 1198"/>
                <a:gd name="T53" fmla="*/ 721 h 866"/>
                <a:gd name="T54" fmla="*/ 190 w 1198"/>
                <a:gd name="T55" fmla="*/ 692 h 866"/>
                <a:gd name="T56" fmla="*/ 170 w 1198"/>
                <a:gd name="T57" fmla="*/ 653 h 866"/>
                <a:gd name="T58" fmla="*/ 144 w 1198"/>
                <a:gd name="T59" fmla="*/ 599 h 866"/>
                <a:gd name="T60" fmla="*/ 132 w 1198"/>
                <a:gd name="T61" fmla="*/ 555 h 866"/>
                <a:gd name="T62" fmla="*/ 99 w 1198"/>
                <a:gd name="T63" fmla="*/ 493 h 866"/>
                <a:gd name="T64" fmla="*/ 71 w 1198"/>
                <a:gd name="T65" fmla="*/ 446 h 866"/>
                <a:gd name="T66" fmla="*/ 66 w 1198"/>
                <a:gd name="T67" fmla="*/ 415 h 866"/>
                <a:gd name="T68" fmla="*/ 43 w 1198"/>
                <a:gd name="T69" fmla="*/ 378 h 866"/>
                <a:gd name="T70" fmla="*/ 40 w 1198"/>
                <a:gd name="T71" fmla="*/ 346 h 866"/>
                <a:gd name="T72" fmla="*/ 49 w 1198"/>
                <a:gd name="T73" fmla="*/ 261 h 866"/>
                <a:gd name="T74" fmla="*/ 33 w 1198"/>
                <a:gd name="T75" fmla="*/ 210 h 866"/>
                <a:gd name="T76" fmla="*/ 35 w 1198"/>
                <a:gd name="T77" fmla="*/ 185 h 866"/>
                <a:gd name="T78" fmla="*/ 40 w 1198"/>
                <a:gd name="T79" fmla="*/ 154 h 866"/>
                <a:gd name="T80" fmla="*/ 20 w 1198"/>
                <a:gd name="T81" fmla="*/ 123 h 866"/>
                <a:gd name="T82" fmla="*/ 3 w 1198"/>
                <a:gd name="T83" fmla="*/ 107 h 866"/>
                <a:gd name="T84" fmla="*/ 10 w 1198"/>
                <a:gd name="T85" fmla="*/ 86 h 866"/>
                <a:gd name="T86" fmla="*/ 22 w 1198"/>
                <a:gd name="T87" fmla="*/ 73 h 866"/>
                <a:gd name="T88" fmla="*/ 23 w 1198"/>
                <a:gd name="T89" fmla="*/ 60 h 866"/>
                <a:gd name="T90" fmla="*/ 19 w 1198"/>
                <a:gd name="T91" fmla="*/ 52 h 866"/>
                <a:gd name="T92" fmla="*/ 15 w 1198"/>
                <a:gd name="T93" fmla="*/ 2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98" h="866">
                  <a:moveTo>
                    <a:pt x="15" y="29"/>
                  </a:moveTo>
                  <a:lnTo>
                    <a:pt x="754" y="5"/>
                  </a:lnTo>
                  <a:lnTo>
                    <a:pt x="956" y="0"/>
                  </a:lnTo>
                  <a:lnTo>
                    <a:pt x="964" y="23"/>
                  </a:lnTo>
                  <a:lnTo>
                    <a:pt x="964" y="33"/>
                  </a:lnTo>
                  <a:lnTo>
                    <a:pt x="965" y="39"/>
                  </a:lnTo>
                  <a:lnTo>
                    <a:pt x="974" y="47"/>
                  </a:lnTo>
                  <a:lnTo>
                    <a:pt x="988" y="56"/>
                  </a:lnTo>
                  <a:lnTo>
                    <a:pt x="989" y="69"/>
                  </a:lnTo>
                  <a:lnTo>
                    <a:pt x="979" y="85"/>
                  </a:lnTo>
                  <a:lnTo>
                    <a:pt x="975" y="91"/>
                  </a:lnTo>
                  <a:lnTo>
                    <a:pt x="975" y="112"/>
                  </a:lnTo>
                  <a:lnTo>
                    <a:pt x="990" y="131"/>
                  </a:lnTo>
                  <a:lnTo>
                    <a:pt x="1000" y="147"/>
                  </a:lnTo>
                  <a:lnTo>
                    <a:pt x="1013" y="164"/>
                  </a:lnTo>
                  <a:lnTo>
                    <a:pt x="1013" y="190"/>
                  </a:lnTo>
                  <a:lnTo>
                    <a:pt x="1031" y="204"/>
                  </a:lnTo>
                  <a:lnTo>
                    <a:pt x="1042" y="205"/>
                  </a:lnTo>
                  <a:lnTo>
                    <a:pt x="1056" y="215"/>
                  </a:lnTo>
                  <a:lnTo>
                    <a:pt x="1065" y="230"/>
                  </a:lnTo>
                  <a:lnTo>
                    <a:pt x="1077" y="245"/>
                  </a:lnTo>
                  <a:lnTo>
                    <a:pt x="1094" y="261"/>
                  </a:lnTo>
                  <a:lnTo>
                    <a:pt x="1117" y="278"/>
                  </a:lnTo>
                  <a:lnTo>
                    <a:pt x="1133" y="289"/>
                  </a:lnTo>
                  <a:lnTo>
                    <a:pt x="1148" y="313"/>
                  </a:lnTo>
                  <a:lnTo>
                    <a:pt x="1150" y="336"/>
                  </a:lnTo>
                  <a:lnTo>
                    <a:pt x="1163" y="346"/>
                  </a:lnTo>
                  <a:lnTo>
                    <a:pt x="1170" y="358"/>
                  </a:lnTo>
                  <a:lnTo>
                    <a:pt x="1180" y="376"/>
                  </a:lnTo>
                  <a:lnTo>
                    <a:pt x="1190" y="402"/>
                  </a:lnTo>
                  <a:lnTo>
                    <a:pt x="1190" y="414"/>
                  </a:lnTo>
                  <a:lnTo>
                    <a:pt x="1198" y="437"/>
                  </a:lnTo>
                  <a:lnTo>
                    <a:pt x="1192" y="457"/>
                  </a:lnTo>
                  <a:lnTo>
                    <a:pt x="1183" y="469"/>
                  </a:lnTo>
                  <a:lnTo>
                    <a:pt x="1180" y="478"/>
                  </a:lnTo>
                  <a:lnTo>
                    <a:pt x="1180" y="502"/>
                  </a:lnTo>
                  <a:lnTo>
                    <a:pt x="1165" y="516"/>
                  </a:lnTo>
                  <a:lnTo>
                    <a:pt x="1148" y="524"/>
                  </a:lnTo>
                  <a:lnTo>
                    <a:pt x="1131" y="532"/>
                  </a:lnTo>
                  <a:lnTo>
                    <a:pt x="1109" y="543"/>
                  </a:lnTo>
                  <a:lnTo>
                    <a:pt x="1087" y="555"/>
                  </a:lnTo>
                  <a:lnTo>
                    <a:pt x="1069" y="560"/>
                  </a:lnTo>
                  <a:lnTo>
                    <a:pt x="1059" y="567"/>
                  </a:lnTo>
                  <a:lnTo>
                    <a:pt x="1048" y="584"/>
                  </a:lnTo>
                  <a:lnTo>
                    <a:pt x="1048" y="604"/>
                  </a:lnTo>
                  <a:lnTo>
                    <a:pt x="1042" y="614"/>
                  </a:lnTo>
                  <a:lnTo>
                    <a:pt x="1042" y="624"/>
                  </a:lnTo>
                  <a:lnTo>
                    <a:pt x="1056" y="638"/>
                  </a:lnTo>
                  <a:lnTo>
                    <a:pt x="1069" y="669"/>
                  </a:lnTo>
                  <a:lnTo>
                    <a:pt x="1072" y="682"/>
                  </a:lnTo>
                  <a:lnTo>
                    <a:pt x="1071" y="707"/>
                  </a:lnTo>
                  <a:lnTo>
                    <a:pt x="1056" y="719"/>
                  </a:lnTo>
                  <a:lnTo>
                    <a:pt x="1056" y="731"/>
                  </a:lnTo>
                  <a:lnTo>
                    <a:pt x="1054" y="744"/>
                  </a:lnTo>
                  <a:lnTo>
                    <a:pt x="1047" y="758"/>
                  </a:lnTo>
                  <a:lnTo>
                    <a:pt x="1028" y="768"/>
                  </a:lnTo>
                  <a:lnTo>
                    <a:pt x="1013" y="788"/>
                  </a:lnTo>
                  <a:lnTo>
                    <a:pt x="1002" y="798"/>
                  </a:lnTo>
                  <a:lnTo>
                    <a:pt x="995" y="812"/>
                  </a:lnTo>
                  <a:lnTo>
                    <a:pt x="995" y="832"/>
                  </a:lnTo>
                  <a:lnTo>
                    <a:pt x="995" y="849"/>
                  </a:lnTo>
                  <a:lnTo>
                    <a:pt x="987" y="860"/>
                  </a:lnTo>
                  <a:lnTo>
                    <a:pt x="987" y="866"/>
                  </a:lnTo>
                  <a:lnTo>
                    <a:pt x="981" y="866"/>
                  </a:lnTo>
                  <a:lnTo>
                    <a:pt x="972" y="850"/>
                  </a:lnTo>
                  <a:lnTo>
                    <a:pt x="956" y="832"/>
                  </a:lnTo>
                  <a:lnTo>
                    <a:pt x="944" y="814"/>
                  </a:lnTo>
                  <a:lnTo>
                    <a:pt x="936" y="803"/>
                  </a:lnTo>
                  <a:lnTo>
                    <a:pt x="927" y="799"/>
                  </a:lnTo>
                  <a:lnTo>
                    <a:pt x="919" y="795"/>
                  </a:lnTo>
                  <a:lnTo>
                    <a:pt x="741" y="798"/>
                  </a:lnTo>
                  <a:lnTo>
                    <a:pt x="440" y="798"/>
                  </a:lnTo>
                  <a:lnTo>
                    <a:pt x="252" y="798"/>
                  </a:lnTo>
                  <a:lnTo>
                    <a:pt x="207" y="798"/>
                  </a:lnTo>
                  <a:lnTo>
                    <a:pt x="197" y="786"/>
                  </a:lnTo>
                  <a:lnTo>
                    <a:pt x="189" y="769"/>
                  </a:lnTo>
                  <a:lnTo>
                    <a:pt x="184" y="767"/>
                  </a:lnTo>
                  <a:lnTo>
                    <a:pt x="179" y="759"/>
                  </a:lnTo>
                  <a:lnTo>
                    <a:pt x="178" y="736"/>
                  </a:lnTo>
                  <a:lnTo>
                    <a:pt x="178" y="731"/>
                  </a:lnTo>
                  <a:lnTo>
                    <a:pt x="184" y="721"/>
                  </a:lnTo>
                  <a:lnTo>
                    <a:pt x="190" y="704"/>
                  </a:lnTo>
                  <a:lnTo>
                    <a:pt x="190" y="700"/>
                  </a:lnTo>
                  <a:lnTo>
                    <a:pt x="190" y="692"/>
                  </a:lnTo>
                  <a:lnTo>
                    <a:pt x="187" y="677"/>
                  </a:lnTo>
                  <a:lnTo>
                    <a:pt x="178" y="672"/>
                  </a:lnTo>
                  <a:lnTo>
                    <a:pt x="170" y="653"/>
                  </a:lnTo>
                  <a:lnTo>
                    <a:pt x="154" y="636"/>
                  </a:lnTo>
                  <a:lnTo>
                    <a:pt x="147" y="613"/>
                  </a:lnTo>
                  <a:lnTo>
                    <a:pt x="144" y="599"/>
                  </a:lnTo>
                  <a:lnTo>
                    <a:pt x="140" y="583"/>
                  </a:lnTo>
                  <a:lnTo>
                    <a:pt x="138" y="572"/>
                  </a:lnTo>
                  <a:lnTo>
                    <a:pt x="132" y="555"/>
                  </a:lnTo>
                  <a:lnTo>
                    <a:pt x="123" y="532"/>
                  </a:lnTo>
                  <a:lnTo>
                    <a:pt x="111" y="516"/>
                  </a:lnTo>
                  <a:lnTo>
                    <a:pt x="99" y="493"/>
                  </a:lnTo>
                  <a:lnTo>
                    <a:pt x="87" y="476"/>
                  </a:lnTo>
                  <a:lnTo>
                    <a:pt x="81" y="457"/>
                  </a:lnTo>
                  <a:lnTo>
                    <a:pt x="71" y="446"/>
                  </a:lnTo>
                  <a:lnTo>
                    <a:pt x="70" y="432"/>
                  </a:lnTo>
                  <a:lnTo>
                    <a:pt x="70" y="428"/>
                  </a:lnTo>
                  <a:lnTo>
                    <a:pt x="66" y="415"/>
                  </a:lnTo>
                  <a:lnTo>
                    <a:pt x="61" y="405"/>
                  </a:lnTo>
                  <a:lnTo>
                    <a:pt x="51" y="394"/>
                  </a:lnTo>
                  <a:lnTo>
                    <a:pt x="43" y="378"/>
                  </a:lnTo>
                  <a:lnTo>
                    <a:pt x="34" y="373"/>
                  </a:lnTo>
                  <a:lnTo>
                    <a:pt x="34" y="369"/>
                  </a:lnTo>
                  <a:lnTo>
                    <a:pt x="40" y="346"/>
                  </a:lnTo>
                  <a:lnTo>
                    <a:pt x="43" y="318"/>
                  </a:lnTo>
                  <a:lnTo>
                    <a:pt x="49" y="279"/>
                  </a:lnTo>
                  <a:lnTo>
                    <a:pt x="49" y="261"/>
                  </a:lnTo>
                  <a:lnTo>
                    <a:pt x="43" y="245"/>
                  </a:lnTo>
                  <a:lnTo>
                    <a:pt x="33" y="227"/>
                  </a:lnTo>
                  <a:lnTo>
                    <a:pt x="33" y="210"/>
                  </a:lnTo>
                  <a:lnTo>
                    <a:pt x="30" y="204"/>
                  </a:lnTo>
                  <a:lnTo>
                    <a:pt x="30" y="192"/>
                  </a:lnTo>
                  <a:lnTo>
                    <a:pt x="35" y="185"/>
                  </a:lnTo>
                  <a:lnTo>
                    <a:pt x="43" y="176"/>
                  </a:lnTo>
                  <a:lnTo>
                    <a:pt x="42" y="160"/>
                  </a:lnTo>
                  <a:lnTo>
                    <a:pt x="40" y="154"/>
                  </a:lnTo>
                  <a:lnTo>
                    <a:pt x="31" y="139"/>
                  </a:lnTo>
                  <a:lnTo>
                    <a:pt x="30" y="130"/>
                  </a:lnTo>
                  <a:lnTo>
                    <a:pt x="20" y="123"/>
                  </a:lnTo>
                  <a:lnTo>
                    <a:pt x="11" y="115"/>
                  </a:lnTo>
                  <a:lnTo>
                    <a:pt x="5" y="112"/>
                  </a:lnTo>
                  <a:lnTo>
                    <a:pt x="3" y="107"/>
                  </a:lnTo>
                  <a:lnTo>
                    <a:pt x="2" y="99"/>
                  </a:lnTo>
                  <a:lnTo>
                    <a:pt x="0" y="94"/>
                  </a:lnTo>
                  <a:lnTo>
                    <a:pt x="10" y="86"/>
                  </a:lnTo>
                  <a:lnTo>
                    <a:pt x="23" y="81"/>
                  </a:lnTo>
                  <a:lnTo>
                    <a:pt x="23" y="77"/>
                  </a:lnTo>
                  <a:lnTo>
                    <a:pt x="22" y="73"/>
                  </a:lnTo>
                  <a:lnTo>
                    <a:pt x="22" y="70"/>
                  </a:lnTo>
                  <a:lnTo>
                    <a:pt x="22" y="64"/>
                  </a:lnTo>
                  <a:lnTo>
                    <a:pt x="23" y="60"/>
                  </a:lnTo>
                  <a:lnTo>
                    <a:pt x="23" y="59"/>
                  </a:lnTo>
                  <a:lnTo>
                    <a:pt x="23" y="55"/>
                  </a:lnTo>
                  <a:lnTo>
                    <a:pt x="19" y="52"/>
                  </a:lnTo>
                  <a:lnTo>
                    <a:pt x="16" y="48"/>
                  </a:lnTo>
                  <a:lnTo>
                    <a:pt x="16" y="39"/>
                  </a:lnTo>
                  <a:lnTo>
                    <a:pt x="15" y="29"/>
                  </a:lnTo>
                  <a:lnTo>
                    <a:pt x="15"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94" name="Freeform 66">
              <a:extLst>
                <a:ext uri="{FF2B5EF4-FFF2-40B4-BE49-F238E27FC236}">
                  <a16:creationId xmlns:a16="http://schemas.microsoft.com/office/drawing/2014/main" id="{044A4D78-6D82-A4C2-A3AE-5139B0911926}"/>
                </a:ext>
              </a:extLst>
            </p:cNvPr>
            <p:cNvSpPr>
              <a:spLocks/>
            </p:cNvSpPr>
            <p:nvPr/>
          </p:nvSpPr>
          <p:spPr bwMode="auto">
            <a:xfrm>
              <a:off x="5246" y="1682"/>
              <a:ext cx="664" cy="606"/>
            </a:xfrm>
            <a:custGeom>
              <a:avLst/>
              <a:gdLst>
                <a:gd name="T0" fmla="*/ 159 w 1329"/>
                <a:gd name="T1" fmla="*/ 416 h 1212"/>
                <a:gd name="T2" fmla="*/ 165 w 1329"/>
                <a:gd name="T3" fmla="*/ 398 h 1212"/>
                <a:gd name="T4" fmla="*/ 142 w 1329"/>
                <a:gd name="T5" fmla="*/ 386 h 1212"/>
                <a:gd name="T6" fmla="*/ 114 w 1329"/>
                <a:gd name="T7" fmla="*/ 371 h 1212"/>
                <a:gd name="T8" fmla="*/ 114 w 1329"/>
                <a:gd name="T9" fmla="*/ 348 h 1212"/>
                <a:gd name="T10" fmla="*/ 114 w 1329"/>
                <a:gd name="T11" fmla="*/ 328 h 1212"/>
                <a:gd name="T12" fmla="*/ 80 w 1329"/>
                <a:gd name="T13" fmla="*/ 310 h 1212"/>
                <a:gd name="T14" fmla="*/ 74 w 1329"/>
                <a:gd name="T15" fmla="*/ 291 h 1212"/>
                <a:gd name="T16" fmla="*/ 90 w 1329"/>
                <a:gd name="T17" fmla="*/ 279 h 1212"/>
                <a:gd name="T18" fmla="*/ 91 w 1329"/>
                <a:gd name="T19" fmla="*/ 261 h 1212"/>
                <a:gd name="T20" fmla="*/ 90 w 1329"/>
                <a:gd name="T21" fmla="*/ 243 h 1212"/>
                <a:gd name="T22" fmla="*/ 52 w 1329"/>
                <a:gd name="T23" fmla="*/ 228 h 1212"/>
                <a:gd name="T24" fmla="*/ 30 w 1329"/>
                <a:gd name="T25" fmla="*/ 182 h 1212"/>
                <a:gd name="T26" fmla="*/ 19 w 1329"/>
                <a:gd name="T27" fmla="*/ 117 h 1212"/>
                <a:gd name="T28" fmla="*/ 13 w 1329"/>
                <a:gd name="T29" fmla="*/ 39 h 1212"/>
                <a:gd name="T30" fmla="*/ 0 w 1329"/>
                <a:gd name="T31" fmla="*/ 3 h 1212"/>
                <a:gd name="T32" fmla="*/ 711 w 1329"/>
                <a:gd name="T33" fmla="*/ 0 h 1212"/>
                <a:gd name="T34" fmla="*/ 755 w 1329"/>
                <a:gd name="T35" fmla="*/ 42 h 1212"/>
                <a:gd name="T36" fmla="*/ 789 w 1329"/>
                <a:gd name="T37" fmla="*/ 95 h 1212"/>
                <a:gd name="T38" fmla="*/ 797 w 1329"/>
                <a:gd name="T39" fmla="*/ 144 h 1212"/>
                <a:gd name="T40" fmla="*/ 823 w 1329"/>
                <a:gd name="T41" fmla="*/ 190 h 1212"/>
                <a:gd name="T42" fmla="*/ 848 w 1329"/>
                <a:gd name="T43" fmla="*/ 236 h 1212"/>
                <a:gd name="T44" fmla="*/ 902 w 1329"/>
                <a:gd name="T45" fmla="*/ 288 h 1212"/>
                <a:gd name="T46" fmla="*/ 931 w 1329"/>
                <a:gd name="T47" fmla="*/ 365 h 1212"/>
                <a:gd name="T48" fmla="*/ 978 w 1329"/>
                <a:gd name="T49" fmla="*/ 429 h 1212"/>
                <a:gd name="T50" fmla="*/ 1015 w 1329"/>
                <a:gd name="T51" fmla="*/ 397 h 1212"/>
                <a:gd name="T52" fmla="*/ 1088 w 1329"/>
                <a:gd name="T53" fmla="*/ 476 h 1212"/>
                <a:gd name="T54" fmla="*/ 1061 w 1329"/>
                <a:gd name="T55" fmla="*/ 542 h 1212"/>
                <a:gd name="T56" fmla="*/ 1036 w 1329"/>
                <a:gd name="T57" fmla="*/ 618 h 1212"/>
                <a:gd name="T58" fmla="*/ 1143 w 1329"/>
                <a:gd name="T59" fmla="*/ 691 h 1212"/>
                <a:gd name="T60" fmla="*/ 1185 w 1329"/>
                <a:gd name="T61" fmla="*/ 758 h 1212"/>
                <a:gd name="T62" fmla="*/ 1236 w 1329"/>
                <a:gd name="T63" fmla="*/ 804 h 1212"/>
                <a:gd name="T64" fmla="*/ 1237 w 1329"/>
                <a:gd name="T65" fmla="*/ 865 h 1212"/>
                <a:gd name="T66" fmla="*/ 1265 w 1329"/>
                <a:gd name="T67" fmla="*/ 904 h 1212"/>
                <a:gd name="T68" fmla="*/ 1293 w 1329"/>
                <a:gd name="T69" fmla="*/ 919 h 1212"/>
                <a:gd name="T70" fmla="*/ 1324 w 1329"/>
                <a:gd name="T71" fmla="*/ 940 h 1212"/>
                <a:gd name="T72" fmla="*/ 1312 w 1329"/>
                <a:gd name="T73" fmla="*/ 986 h 1212"/>
                <a:gd name="T74" fmla="*/ 1304 w 1329"/>
                <a:gd name="T75" fmla="*/ 1024 h 1212"/>
                <a:gd name="T76" fmla="*/ 1258 w 1329"/>
                <a:gd name="T77" fmla="*/ 1045 h 1212"/>
                <a:gd name="T78" fmla="*/ 1230 w 1329"/>
                <a:gd name="T79" fmla="*/ 1079 h 1212"/>
                <a:gd name="T80" fmla="*/ 1220 w 1329"/>
                <a:gd name="T81" fmla="*/ 1137 h 1212"/>
                <a:gd name="T82" fmla="*/ 1202 w 1329"/>
                <a:gd name="T83" fmla="*/ 1183 h 1212"/>
                <a:gd name="T84" fmla="*/ 1109 w 1329"/>
                <a:gd name="T85" fmla="*/ 1208 h 1212"/>
                <a:gd name="T86" fmla="*/ 1099 w 1329"/>
                <a:gd name="T87" fmla="*/ 1143 h 1212"/>
                <a:gd name="T88" fmla="*/ 1121 w 1329"/>
                <a:gd name="T89" fmla="*/ 1085 h 1212"/>
                <a:gd name="T90" fmla="*/ 178 w 1329"/>
                <a:gd name="T91" fmla="*/ 1078 h 1212"/>
                <a:gd name="T92" fmla="*/ 173 w 1329"/>
                <a:gd name="T93" fmla="*/ 98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9" h="1212">
                  <a:moveTo>
                    <a:pt x="173" y="986"/>
                  </a:moveTo>
                  <a:lnTo>
                    <a:pt x="156" y="423"/>
                  </a:lnTo>
                  <a:lnTo>
                    <a:pt x="159" y="416"/>
                  </a:lnTo>
                  <a:lnTo>
                    <a:pt x="164" y="410"/>
                  </a:lnTo>
                  <a:lnTo>
                    <a:pt x="165" y="403"/>
                  </a:lnTo>
                  <a:lnTo>
                    <a:pt x="165" y="398"/>
                  </a:lnTo>
                  <a:lnTo>
                    <a:pt x="165" y="396"/>
                  </a:lnTo>
                  <a:lnTo>
                    <a:pt x="155" y="388"/>
                  </a:lnTo>
                  <a:lnTo>
                    <a:pt x="142" y="386"/>
                  </a:lnTo>
                  <a:lnTo>
                    <a:pt x="133" y="382"/>
                  </a:lnTo>
                  <a:lnTo>
                    <a:pt x="125" y="379"/>
                  </a:lnTo>
                  <a:lnTo>
                    <a:pt x="114" y="371"/>
                  </a:lnTo>
                  <a:lnTo>
                    <a:pt x="113" y="357"/>
                  </a:lnTo>
                  <a:lnTo>
                    <a:pt x="114" y="349"/>
                  </a:lnTo>
                  <a:lnTo>
                    <a:pt x="114" y="348"/>
                  </a:lnTo>
                  <a:lnTo>
                    <a:pt x="115" y="340"/>
                  </a:lnTo>
                  <a:lnTo>
                    <a:pt x="114" y="332"/>
                  </a:lnTo>
                  <a:lnTo>
                    <a:pt x="114" y="328"/>
                  </a:lnTo>
                  <a:lnTo>
                    <a:pt x="98" y="326"/>
                  </a:lnTo>
                  <a:lnTo>
                    <a:pt x="85" y="315"/>
                  </a:lnTo>
                  <a:lnTo>
                    <a:pt x="80" y="310"/>
                  </a:lnTo>
                  <a:lnTo>
                    <a:pt x="62" y="303"/>
                  </a:lnTo>
                  <a:lnTo>
                    <a:pt x="62" y="296"/>
                  </a:lnTo>
                  <a:lnTo>
                    <a:pt x="74" y="291"/>
                  </a:lnTo>
                  <a:lnTo>
                    <a:pt x="77" y="290"/>
                  </a:lnTo>
                  <a:lnTo>
                    <a:pt x="83" y="285"/>
                  </a:lnTo>
                  <a:lnTo>
                    <a:pt x="90" y="279"/>
                  </a:lnTo>
                  <a:lnTo>
                    <a:pt x="97" y="269"/>
                  </a:lnTo>
                  <a:lnTo>
                    <a:pt x="100" y="267"/>
                  </a:lnTo>
                  <a:lnTo>
                    <a:pt x="91" y="261"/>
                  </a:lnTo>
                  <a:lnTo>
                    <a:pt x="90" y="253"/>
                  </a:lnTo>
                  <a:lnTo>
                    <a:pt x="90" y="245"/>
                  </a:lnTo>
                  <a:lnTo>
                    <a:pt x="90" y="243"/>
                  </a:lnTo>
                  <a:lnTo>
                    <a:pt x="77" y="235"/>
                  </a:lnTo>
                  <a:lnTo>
                    <a:pt x="60" y="231"/>
                  </a:lnTo>
                  <a:lnTo>
                    <a:pt x="52" y="228"/>
                  </a:lnTo>
                  <a:lnTo>
                    <a:pt x="44" y="227"/>
                  </a:lnTo>
                  <a:lnTo>
                    <a:pt x="40" y="211"/>
                  </a:lnTo>
                  <a:lnTo>
                    <a:pt x="30" y="182"/>
                  </a:lnTo>
                  <a:lnTo>
                    <a:pt x="24" y="155"/>
                  </a:lnTo>
                  <a:lnTo>
                    <a:pt x="19" y="129"/>
                  </a:lnTo>
                  <a:lnTo>
                    <a:pt x="19" y="117"/>
                  </a:lnTo>
                  <a:lnTo>
                    <a:pt x="22" y="94"/>
                  </a:lnTo>
                  <a:lnTo>
                    <a:pt x="17" y="61"/>
                  </a:lnTo>
                  <a:lnTo>
                    <a:pt x="13" y="39"/>
                  </a:lnTo>
                  <a:lnTo>
                    <a:pt x="6" y="17"/>
                  </a:lnTo>
                  <a:lnTo>
                    <a:pt x="5" y="11"/>
                  </a:lnTo>
                  <a:lnTo>
                    <a:pt x="0" y="3"/>
                  </a:lnTo>
                  <a:lnTo>
                    <a:pt x="164" y="4"/>
                  </a:lnTo>
                  <a:lnTo>
                    <a:pt x="696" y="0"/>
                  </a:lnTo>
                  <a:lnTo>
                    <a:pt x="711" y="0"/>
                  </a:lnTo>
                  <a:lnTo>
                    <a:pt x="729" y="10"/>
                  </a:lnTo>
                  <a:lnTo>
                    <a:pt x="736" y="22"/>
                  </a:lnTo>
                  <a:lnTo>
                    <a:pt x="755" y="42"/>
                  </a:lnTo>
                  <a:lnTo>
                    <a:pt x="764" y="59"/>
                  </a:lnTo>
                  <a:lnTo>
                    <a:pt x="774" y="71"/>
                  </a:lnTo>
                  <a:lnTo>
                    <a:pt x="789" y="95"/>
                  </a:lnTo>
                  <a:lnTo>
                    <a:pt x="798" y="114"/>
                  </a:lnTo>
                  <a:lnTo>
                    <a:pt x="797" y="135"/>
                  </a:lnTo>
                  <a:lnTo>
                    <a:pt x="797" y="144"/>
                  </a:lnTo>
                  <a:lnTo>
                    <a:pt x="800" y="166"/>
                  </a:lnTo>
                  <a:lnTo>
                    <a:pt x="808" y="184"/>
                  </a:lnTo>
                  <a:lnTo>
                    <a:pt x="823" y="190"/>
                  </a:lnTo>
                  <a:lnTo>
                    <a:pt x="836" y="203"/>
                  </a:lnTo>
                  <a:lnTo>
                    <a:pt x="840" y="219"/>
                  </a:lnTo>
                  <a:lnTo>
                    <a:pt x="848" y="236"/>
                  </a:lnTo>
                  <a:lnTo>
                    <a:pt x="858" y="245"/>
                  </a:lnTo>
                  <a:lnTo>
                    <a:pt x="877" y="279"/>
                  </a:lnTo>
                  <a:lnTo>
                    <a:pt x="902" y="288"/>
                  </a:lnTo>
                  <a:lnTo>
                    <a:pt x="918" y="302"/>
                  </a:lnTo>
                  <a:lnTo>
                    <a:pt x="931" y="333"/>
                  </a:lnTo>
                  <a:lnTo>
                    <a:pt x="931" y="365"/>
                  </a:lnTo>
                  <a:lnTo>
                    <a:pt x="942" y="396"/>
                  </a:lnTo>
                  <a:lnTo>
                    <a:pt x="962" y="423"/>
                  </a:lnTo>
                  <a:lnTo>
                    <a:pt x="978" y="429"/>
                  </a:lnTo>
                  <a:lnTo>
                    <a:pt x="992" y="419"/>
                  </a:lnTo>
                  <a:lnTo>
                    <a:pt x="995" y="402"/>
                  </a:lnTo>
                  <a:lnTo>
                    <a:pt x="1015" y="397"/>
                  </a:lnTo>
                  <a:lnTo>
                    <a:pt x="1036" y="400"/>
                  </a:lnTo>
                  <a:lnTo>
                    <a:pt x="1068" y="446"/>
                  </a:lnTo>
                  <a:lnTo>
                    <a:pt x="1088" y="476"/>
                  </a:lnTo>
                  <a:lnTo>
                    <a:pt x="1071" y="495"/>
                  </a:lnTo>
                  <a:lnTo>
                    <a:pt x="1069" y="512"/>
                  </a:lnTo>
                  <a:lnTo>
                    <a:pt x="1061" y="542"/>
                  </a:lnTo>
                  <a:lnTo>
                    <a:pt x="1054" y="569"/>
                  </a:lnTo>
                  <a:lnTo>
                    <a:pt x="1036" y="585"/>
                  </a:lnTo>
                  <a:lnTo>
                    <a:pt x="1036" y="618"/>
                  </a:lnTo>
                  <a:lnTo>
                    <a:pt x="1061" y="639"/>
                  </a:lnTo>
                  <a:lnTo>
                    <a:pt x="1088" y="655"/>
                  </a:lnTo>
                  <a:lnTo>
                    <a:pt x="1143" y="691"/>
                  </a:lnTo>
                  <a:lnTo>
                    <a:pt x="1175" y="712"/>
                  </a:lnTo>
                  <a:lnTo>
                    <a:pt x="1185" y="734"/>
                  </a:lnTo>
                  <a:lnTo>
                    <a:pt x="1185" y="758"/>
                  </a:lnTo>
                  <a:lnTo>
                    <a:pt x="1203" y="774"/>
                  </a:lnTo>
                  <a:lnTo>
                    <a:pt x="1217" y="785"/>
                  </a:lnTo>
                  <a:lnTo>
                    <a:pt x="1236" y="804"/>
                  </a:lnTo>
                  <a:lnTo>
                    <a:pt x="1249" y="834"/>
                  </a:lnTo>
                  <a:lnTo>
                    <a:pt x="1248" y="848"/>
                  </a:lnTo>
                  <a:lnTo>
                    <a:pt x="1237" y="865"/>
                  </a:lnTo>
                  <a:lnTo>
                    <a:pt x="1237" y="876"/>
                  </a:lnTo>
                  <a:lnTo>
                    <a:pt x="1250" y="889"/>
                  </a:lnTo>
                  <a:lnTo>
                    <a:pt x="1265" y="904"/>
                  </a:lnTo>
                  <a:lnTo>
                    <a:pt x="1279" y="918"/>
                  </a:lnTo>
                  <a:lnTo>
                    <a:pt x="1283" y="924"/>
                  </a:lnTo>
                  <a:lnTo>
                    <a:pt x="1293" y="919"/>
                  </a:lnTo>
                  <a:lnTo>
                    <a:pt x="1296" y="905"/>
                  </a:lnTo>
                  <a:lnTo>
                    <a:pt x="1311" y="908"/>
                  </a:lnTo>
                  <a:lnTo>
                    <a:pt x="1324" y="940"/>
                  </a:lnTo>
                  <a:lnTo>
                    <a:pt x="1328" y="959"/>
                  </a:lnTo>
                  <a:lnTo>
                    <a:pt x="1329" y="972"/>
                  </a:lnTo>
                  <a:lnTo>
                    <a:pt x="1312" y="986"/>
                  </a:lnTo>
                  <a:lnTo>
                    <a:pt x="1312" y="1007"/>
                  </a:lnTo>
                  <a:lnTo>
                    <a:pt x="1310" y="1022"/>
                  </a:lnTo>
                  <a:lnTo>
                    <a:pt x="1304" y="1024"/>
                  </a:lnTo>
                  <a:lnTo>
                    <a:pt x="1285" y="1031"/>
                  </a:lnTo>
                  <a:lnTo>
                    <a:pt x="1264" y="1039"/>
                  </a:lnTo>
                  <a:lnTo>
                    <a:pt x="1258" y="1045"/>
                  </a:lnTo>
                  <a:lnTo>
                    <a:pt x="1232" y="1048"/>
                  </a:lnTo>
                  <a:lnTo>
                    <a:pt x="1230" y="1056"/>
                  </a:lnTo>
                  <a:lnTo>
                    <a:pt x="1230" y="1079"/>
                  </a:lnTo>
                  <a:lnTo>
                    <a:pt x="1238" y="1108"/>
                  </a:lnTo>
                  <a:lnTo>
                    <a:pt x="1238" y="1122"/>
                  </a:lnTo>
                  <a:lnTo>
                    <a:pt x="1220" y="1137"/>
                  </a:lnTo>
                  <a:lnTo>
                    <a:pt x="1205" y="1148"/>
                  </a:lnTo>
                  <a:lnTo>
                    <a:pt x="1202" y="1170"/>
                  </a:lnTo>
                  <a:lnTo>
                    <a:pt x="1202" y="1183"/>
                  </a:lnTo>
                  <a:lnTo>
                    <a:pt x="1198" y="1192"/>
                  </a:lnTo>
                  <a:lnTo>
                    <a:pt x="1198" y="1206"/>
                  </a:lnTo>
                  <a:lnTo>
                    <a:pt x="1109" y="1208"/>
                  </a:lnTo>
                  <a:lnTo>
                    <a:pt x="1082" y="1212"/>
                  </a:lnTo>
                  <a:lnTo>
                    <a:pt x="1088" y="1170"/>
                  </a:lnTo>
                  <a:lnTo>
                    <a:pt x="1099" y="1143"/>
                  </a:lnTo>
                  <a:lnTo>
                    <a:pt x="1115" y="1116"/>
                  </a:lnTo>
                  <a:lnTo>
                    <a:pt x="1121" y="1102"/>
                  </a:lnTo>
                  <a:lnTo>
                    <a:pt x="1121" y="1085"/>
                  </a:lnTo>
                  <a:lnTo>
                    <a:pt x="1113" y="1071"/>
                  </a:lnTo>
                  <a:lnTo>
                    <a:pt x="1113" y="1062"/>
                  </a:lnTo>
                  <a:lnTo>
                    <a:pt x="178" y="1078"/>
                  </a:lnTo>
                  <a:lnTo>
                    <a:pt x="174" y="993"/>
                  </a:lnTo>
                  <a:lnTo>
                    <a:pt x="173" y="986"/>
                  </a:lnTo>
                  <a:lnTo>
                    <a:pt x="173" y="9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95" name="Freeform 67">
              <a:extLst>
                <a:ext uri="{FF2B5EF4-FFF2-40B4-BE49-F238E27FC236}">
                  <a16:creationId xmlns:a16="http://schemas.microsoft.com/office/drawing/2014/main" id="{22928039-4677-DEE7-1D37-28C287074E35}"/>
                </a:ext>
              </a:extLst>
            </p:cNvPr>
            <p:cNvSpPr>
              <a:spLocks/>
            </p:cNvSpPr>
            <p:nvPr/>
          </p:nvSpPr>
          <p:spPr bwMode="auto">
            <a:xfrm>
              <a:off x="5246" y="1682"/>
              <a:ext cx="664" cy="606"/>
            </a:xfrm>
            <a:custGeom>
              <a:avLst/>
              <a:gdLst>
                <a:gd name="T0" fmla="*/ 159 w 1329"/>
                <a:gd name="T1" fmla="*/ 416 h 1212"/>
                <a:gd name="T2" fmla="*/ 165 w 1329"/>
                <a:gd name="T3" fmla="*/ 398 h 1212"/>
                <a:gd name="T4" fmla="*/ 142 w 1329"/>
                <a:gd name="T5" fmla="*/ 386 h 1212"/>
                <a:gd name="T6" fmla="*/ 114 w 1329"/>
                <a:gd name="T7" fmla="*/ 371 h 1212"/>
                <a:gd name="T8" fmla="*/ 114 w 1329"/>
                <a:gd name="T9" fmla="*/ 348 h 1212"/>
                <a:gd name="T10" fmla="*/ 114 w 1329"/>
                <a:gd name="T11" fmla="*/ 328 h 1212"/>
                <a:gd name="T12" fmla="*/ 80 w 1329"/>
                <a:gd name="T13" fmla="*/ 310 h 1212"/>
                <a:gd name="T14" fmla="*/ 74 w 1329"/>
                <a:gd name="T15" fmla="*/ 291 h 1212"/>
                <a:gd name="T16" fmla="*/ 90 w 1329"/>
                <a:gd name="T17" fmla="*/ 279 h 1212"/>
                <a:gd name="T18" fmla="*/ 91 w 1329"/>
                <a:gd name="T19" fmla="*/ 261 h 1212"/>
                <a:gd name="T20" fmla="*/ 90 w 1329"/>
                <a:gd name="T21" fmla="*/ 243 h 1212"/>
                <a:gd name="T22" fmla="*/ 52 w 1329"/>
                <a:gd name="T23" fmla="*/ 228 h 1212"/>
                <a:gd name="T24" fmla="*/ 30 w 1329"/>
                <a:gd name="T25" fmla="*/ 182 h 1212"/>
                <a:gd name="T26" fmla="*/ 19 w 1329"/>
                <a:gd name="T27" fmla="*/ 117 h 1212"/>
                <a:gd name="T28" fmla="*/ 13 w 1329"/>
                <a:gd name="T29" fmla="*/ 39 h 1212"/>
                <a:gd name="T30" fmla="*/ 0 w 1329"/>
                <a:gd name="T31" fmla="*/ 3 h 1212"/>
                <a:gd name="T32" fmla="*/ 711 w 1329"/>
                <a:gd name="T33" fmla="*/ 0 h 1212"/>
                <a:gd name="T34" fmla="*/ 755 w 1329"/>
                <a:gd name="T35" fmla="*/ 42 h 1212"/>
                <a:gd name="T36" fmla="*/ 789 w 1329"/>
                <a:gd name="T37" fmla="*/ 95 h 1212"/>
                <a:gd name="T38" fmla="*/ 797 w 1329"/>
                <a:gd name="T39" fmla="*/ 144 h 1212"/>
                <a:gd name="T40" fmla="*/ 823 w 1329"/>
                <a:gd name="T41" fmla="*/ 190 h 1212"/>
                <a:gd name="T42" fmla="*/ 848 w 1329"/>
                <a:gd name="T43" fmla="*/ 236 h 1212"/>
                <a:gd name="T44" fmla="*/ 902 w 1329"/>
                <a:gd name="T45" fmla="*/ 288 h 1212"/>
                <a:gd name="T46" fmla="*/ 931 w 1329"/>
                <a:gd name="T47" fmla="*/ 365 h 1212"/>
                <a:gd name="T48" fmla="*/ 978 w 1329"/>
                <a:gd name="T49" fmla="*/ 429 h 1212"/>
                <a:gd name="T50" fmla="*/ 1015 w 1329"/>
                <a:gd name="T51" fmla="*/ 397 h 1212"/>
                <a:gd name="T52" fmla="*/ 1088 w 1329"/>
                <a:gd name="T53" fmla="*/ 476 h 1212"/>
                <a:gd name="T54" fmla="*/ 1061 w 1329"/>
                <a:gd name="T55" fmla="*/ 542 h 1212"/>
                <a:gd name="T56" fmla="*/ 1036 w 1329"/>
                <a:gd name="T57" fmla="*/ 618 h 1212"/>
                <a:gd name="T58" fmla="*/ 1143 w 1329"/>
                <a:gd name="T59" fmla="*/ 691 h 1212"/>
                <a:gd name="T60" fmla="*/ 1185 w 1329"/>
                <a:gd name="T61" fmla="*/ 758 h 1212"/>
                <a:gd name="T62" fmla="*/ 1236 w 1329"/>
                <a:gd name="T63" fmla="*/ 804 h 1212"/>
                <a:gd name="T64" fmla="*/ 1237 w 1329"/>
                <a:gd name="T65" fmla="*/ 865 h 1212"/>
                <a:gd name="T66" fmla="*/ 1265 w 1329"/>
                <a:gd name="T67" fmla="*/ 904 h 1212"/>
                <a:gd name="T68" fmla="*/ 1293 w 1329"/>
                <a:gd name="T69" fmla="*/ 919 h 1212"/>
                <a:gd name="T70" fmla="*/ 1324 w 1329"/>
                <a:gd name="T71" fmla="*/ 940 h 1212"/>
                <a:gd name="T72" fmla="*/ 1312 w 1329"/>
                <a:gd name="T73" fmla="*/ 986 h 1212"/>
                <a:gd name="T74" fmla="*/ 1304 w 1329"/>
                <a:gd name="T75" fmla="*/ 1024 h 1212"/>
                <a:gd name="T76" fmla="*/ 1258 w 1329"/>
                <a:gd name="T77" fmla="*/ 1045 h 1212"/>
                <a:gd name="T78" fmla="*/ 1230 w 1329"/>
                <a:gd name="T79" fmla="*/ 1079 h 1212"/>
                <a:gd name="T80" fmla="*/ 1220 w 1329"/>
                <a:gd name="T81" fmla="*/ 1137 h 1212"/>
                <a:gd name="T82" fmla="*/ 1202 w 1329"/>
                <a:gd name="T83" fmla="*/ 1183 h 1212"/>
                <a:gd name="T84" fmla="*/ 1109 w 1329"/>
                <a:gd name="T85" fmla="*/ 1208 h 1212"/>
                <a:gd name="T86" fmla="*/ 1099 w 1329"/>
                <a:gd name="T87" fmla="*/ 1143 h 1212"/>
                <a:gd name="T88" fmla="*/ 1121 w 1329"/>
                <a:gd name="T89" fmla="*/ 1085 h 1212"/>
                <a:gd name="T90" fmla="*/ 178 w 1329"/>
                <a:gd name="T91" fmla="*/ 1078 h 1212"/>
                <a:gd name="T92" fmla="*/ 173 w 1329"/>
                <a:gd name="T93" fmla="*/ 98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9" h="1212">
                  <a:moveTo>
                    <a:pt x="173" y="986"/>
                  </a:moveTo>
                  <a:lnTo>
                    <a:pt x="156" y="423"/>
                  </a:lnTo>
                  <a:lnTo>
                    <a:pt x="159" y="416"/>
                  </a:lnTo>
                  <a:lnTo>
                    <a:pt x="164" y="410"/>
                  </a:lnTo>
                  <a:lnTo>
                    <a:pt x="165" y="403"/>
                  </a:lnTo>
                  <a:lnTo>
                    <a:pt x="165" y="398"/>
                  </a:lnTo>
                  <a:lnTo>
                    <a:pt x="165" y="396"/>
                  </a:lnTo>
                  <a:lnTo>
                    <a:pt x="155" y="388"/>
                  </a:lnTo>
                  <a:lnTo>
                    <a:pt x="142" y="386"/>
                  </a:lnTo>
                  <a:lnTo>
                    <a:pt x="133" y="382"/>
                  </a:lnTo>
                  <a:lnTo>
                    <a:pt x="125" y="379"/>
                  </a:lnTo>
                  <a:lnTo>
                    <a:pt x="114" y="371"/>
                  </a:lnTo>
                  <a:lnTo>
                    <a:pt x="113" y="357"/>
                  </a:lnTo>
                  <a:lnTo>
                    <a:pt x="114" y="349"/>
                  </a:lnTo>
                  <a:lnTo>
                    <a:pt x="114" y="348"/>
                  </a:lnTo>
                  <a:lnTo>
                    <a:pt x="115" y="340"/>
                  </a:lnTo>
                  <a:lnTo>
                    <a:pt x="114" y="332"/>
                  </a:lnTo>
                  <a:lnTo>
                    <a:pt x="114" y="328"/>
                  </a:lnTo>
                  <a:lnTo>
                    <a:pt x="98" y="326"/>
                  </a:lnTo>
                  <a:lnTo>
                    <a:pt x="85" y="315"/>
                  </a:lnTo>
                  <a:lnTo>
                    <a:pt x="80" y="310"/>
                  </a:lnTo>
                  <a:lnTo>
                    <a:pt x="62" y="303"/>
                  </a:lnTo>
                  <a:lnTo>
                    <a:pt x="62" y="296"/>
                  </a:lnTo>
                  <a:lnTo>
                    <a:pt x="74" y="291"/>
                  </a:lnTo>
                  <a:lnTo>
                    <a:pt x="77" y="290"/>
                  </a:lnTo>
                  <a:lnTo>
                    <a:pt x="83" y="285"/>
                  </a:lnTo>
                  <a:lnTo>
                    <a:pt x="90" y="279"/>
                  </a:lnTo>
                  <a:lnTo>
                    <a:pt x="97" y="269"/>
                  </a:lnTo>
                  <a:lnTo>
                    <a:pt x="100" y="267"/>
                  </a:lnTo>
                  <a:lnTo>
                    <a:pt x="91" y="261"/>
                  </a:lnTo>
                  <a:lnTo>
                    <a:pt x="90" y="253"/>
                  </a:lnTo>
                  <a:lnTo>
                    <a:pt x="90" y="245"/>
                  </a:lnTo>
                  <a:lnTo>
                    <a:pt x="90" y="243"/>
                  </a:lnTo>
                  <a:lnTo>
                    <a:pt x="77" y="235"/>
                  </a:lnTo>
                  <a:lnTo>
                    <a:pt x="60" y="231"/>
                  </a:lnTo>
                  <a:lnTo>
                    <a:pt x="52" y="228"/>
                  </a:lnTo>
                  <a:lnTo>
                    <a:pt x="44" y="227"/>
                  </a:lnTo>
                  <a:lnTo>
                    <a:pt x="40" y="211"/>
                  </a:lnTo>
                  <a:lnTo>
                    <a:pt x="30" y="182"/>
                  </a:lnTo>
                  <a:lnTo>
                    <a:pt x="24" y="155"/>
                  </a:lnTo>
                  <a:lnTo>
                    <a:pt x="19" y="129"/>
                  </a:lnTo>
                  <a:lnTo>
                    <a:pt x="19" y="117"/>
                  </a:lnTo>
                  <a:lnTo>
                    <a:pt x="22" y="94"/>
                  </a:lnTo>
                  <a:lnTo>
                    <a:pt x="17" y="61"/>
                  </a:lnTo>
                  <a:lnTo>
                    <a:pt x="13" y="39"/>
                  </a:lnTo>
                  <a:lnTo>
                    <a:pt x="6" y="17"/>
                  </a:lnTo>
                  <a:lnTo>
                    <a:pt x="5" y="11"/>
                  </a:lnTo>
                  <a:lnTo>
                    <a:pt x="0" y="3"/>
                  </a:lnTo>
                  <a:lnTo>
                    <a:pt x="164" y="4"/>
                  </a:lnTo>
                  <a:lnTo>
                    <a:pt x="696" y="0"/>
                  </a:lnTo>
                  <a:lnTo>
                    <a:pt x="711" y="0"/>
                  </a:lnTo>
                  <a:lnTo>
                    <a:pt x="729" y="10"/>
                  </a:lnTo>
                  <a:lnTo>
                    <a:pt x="736" y="22"/>
                  </a:lnTo>
                  <a:lnTo>
                    <a:pt x="755" y="42"/>
                  </a:lnTo>
                  <a:lnTo>
                    <a:pt x="764" y="59"/>
                  </a:lnTo>
                  <a:lnTo>
                    <a:pt x="774" y="71"/>
                  </a:lnTo>
                  <a:lnTo>
                    <a:pt x="789" y="95"/>
                  </a:lnTo>
                  <a:lnTo>
                    <a:pt x="798" y="114"/>
                  </a:lnTo>
                  <a:lnTo>
                    <a:pt x="797" y="135"/>
                  </a:lnTo>
                  <a:lnTo>
                    <a:pt x="797" y="144"/>
                  </a:lnTo>
                  <a:lnTo>
                    <a:pt x="800" y="166"/>
                  </a:lnTo>
                  <a:lnTo>
                    <a:pt x="808" y="184"/>
                  </a:lnTo>
                  <a:lnTo>
                    <a:pt x="823" y="190"/>
                  </a:lnTo>
                  <a:lnTo>
                    <a:pt x="836" y="203"/>
                  </a:lnTo>
                  <a:lnTo>
                    <a:pt x="840" y="219"/>
                  </a:lnTo>
                  <a:lnTo>
                    <a:pt x="848" y="236"/>
                  </a:lnTo>
                  <a:lnTo>
                    <a:pt x="858" y="245"/>
                  </a:lnTo>
                  <a:lnTo>
                    <a:pt x="877" y="279"/>
                  </a:lnTo>
                  <a:lnTo>
                    <a:pt x="902" y="288"/>
                  </a:lnTo>
                  <a:lnTo>
                    <a:pt x="918" y="302"/>
                  </a:lnTo>
                  <a:lnTo>
                    <a:pt x="931" y="333"/>
                  </a:lnTo>
                  <a:lnTo>
                    <a:pt x="931" y="365"/>
                  </a:lnTo>
                  <a:lnTo>
                    <a:pt x="942" y="396"/>
                  </a:lnTo>
                  <a:lnTo>
                    <a:pt x="962" y="423"/>
                  </a:lnTo>
                  <a:lnTo>
                    <a:pt x="978" y="429"/>
                  </a:lnTo>
                  <a:lnTo>
                    <a:pt x="992" y="419"/>
                  </a:lnTo>
                  <a:lnTo>
                    <a:pt x="995" y="402"/>
                  </a:lnTo>
                  <a:lnTo>
                    <a:pt x="1015" y="397"/>
                  </a:lnTo>
                  <a:lnTo>
                    <a:pt x="1036" y="400"/>
                  </a:lnTo>
                  <a:lnTo>
                    <a:pt x="1068" y="446"/>
                  </a:lnTo>
                  <a:lnTo>
                    <a:pt x="1088" y="476"/>
                  </a:lnTo>
                  <a:lnTo>
                    <a:pt x="1071" y="495"/>
                  </a:lnTo>
                  <a:lnTo>
                    <a:pt x="1069" y="512"/>
                  </a:lnTo>
                  <a:lnTo>
                    <a:pt x="1061" y="542"/>
                  </a:lnTo>
                  <a:lnTo>
                    <a:pt x="1054" y="569"/>
                  </a:lnTo>
                  <a:lnTo>
                    <a:pt x="1036" y="585"/>
                  </a:lnTo>
                  <a:lnTo>
                    <a:pt x="1036" y="618"/>
                  </a:lnTo>
                  <a:lnTo>
                    <a:pt x="1061" y="639"/>
                  </a:lnTo>
                  <a:lnTo>
                    <a:pt x="1088" y="655"/>
                  </a:lnTo>
                  <a:lnTo>
                    <a:pt x="1143" y="691"/>
                  </a:lnTo>
                  <a:lnTo>
                    <a:pt x="1175" y="712"/>
                  </a:lnTo>
                  <a:lnTo>
                    <a:pt x="1185" y="734"/>
                  </a:lnTo>
                  <a:lnTo>
                    <a:pt x="1185" y="758"/>
                  </a:lnTo>
                  <a:lnTo>
                    <a:pt x="1203" y="774"/>
                  </a:lnTo>
                  <a:lnTo>
                    <a:pt x="1217" y="785"/>
                  </a:lnTo>
                  <a:lnTo>
                    <a:pt x="1236" y="804"/>
                  </a:lnTo>
                  <a:lnTo>
                    <a:pt x="1249" y="834"/>
                  </a:lnTo>
                  <a:lnTo>
                    <a:pt x="1248" y="848"/>
                  </a:lnTo>
                  <a:lnTo>
                    <a:pt x="1237" y="865"/>
                  </a:lnTo>
                  <a:lnTo>
                    <a:pt x="1237" y="876"/>
                  </a:lnTo>
                  <a:lnTo>
                    <a:pt x="1250" y="889"/>
                  </a:lnTo>
                  <a:lnTo>
                    <a:pt x="1265" y="904"/>
                  </a:lnTo>
                  <a:lnTo>
                    <a:pt x="1279" y="918"/>
                  </a:lnTo>
                  <a:lnTo>
                    <a:pt x="1283" y="924"/>
                  </a:lnTo>
                  <a:lnTo>
                    <a:pt x="1293" y="919"/>
                  </a:lnTo>
                  <a:lnTo>
                    <a:pt x="1296" y="905"/>
                  </a:lnTo>
                  <a:lnTo>
                    <a:pt x="1311" y="908"/>
                  </a:lnTo>
                  <a:lnTo>
                    <a:pt x="1324" y="940"/>
                  </a:lnTo>
                  <a:lnTo>
                    <a:pt x="1328" y="959"/>
                  </a:lnTo>
                  <a:lnTo>
                    <a:pt x="1329" y="972"/>
                  </a:lnTo>
                  <a:lnTo>
                    <a:pt x="1312" y="986"/>
                  </a:lnTo>
                  <a:lnTo>
                    <a:pt x="1312" y="1007"/>
                  </a:lnTo>
                  <a:lnTo>
                    <a:pt x="1310" y="1022"/>
                  </a:lnTo>
                  <a:lnTo>
                    <a:pt x="1304" y="1024"/>
                  </a:lnTo>
                  <a:lnTo>
                    <a:pt x="1285" y="1031"/>
                  </a:lnTo>
                  <a:lnTo>
                    <a:pt x="1264" y="1039"/>
                  </a:lnTo>
                  <a:lnTo>
                    <a:pt x="1258" y="1045"/>
                  </a:lnTo>
                  <a:lnTo>
                    <a:pt x="1232" y="1048"/>
                  </a:lnTo>
                  <a:lnTo>
                    <a:pt x="1230" y="1056"/>
                  </a:lnTo>
                  <a:lnTo>
                    <a:pt x="1230" y="1079"/>
                  </a:lnTo>
                  <a:lnTo>
                    <a:pt x="1238" y="1108"/>
                  </a:lnTo>
                  <a:lnTo>
                    <a:pt x="1238" y="1122"/>
                  </a:lnTo>
                  <a:lnTo>
                    <a:pt x="1220" y="1137"/>
                  </a:lnTo>
                  <a:lnTo>
                    <a:pt x="1205" y="1148"/>
                  </a:lnTo>
                  <a:lnTo>
                    <a:pt x="1202" y="1170"/>
                  </a:lnTo>
                  <a:lnTo>
                    <a:pt x="1202" y="1183"/>
                  </a:lnTo>
                  <a:lnTo>
                    <a:pt x="1198" y="1192"/>
                  </a:lnTo>
                  <a:lnTo>
                    <a:pt x="1198" y="1206"/>
                  </a:lnTo>
                  <a:lnTo>
                    <a:pt x="1109" y="1208"/>
                  </a:lnTo>
                  <a:lnTo>
                    <a:pt x="1082" y="1212"/>
                  </a:lnTo>
                  <a:lnTo>
                    <a:pt x="1088" y="1170"/>
                  </a:lnTo>
                  <a:lnTo>
                    <a:pt x="1099" y="1143"/>
                  </a:lnTo>
                  <a:lnTo>
                    <a:pt x="1115" y="1116"/>
                  </a:lnTo>
                  <a:lnTo>
                    <a:pt x="1121" y="1102"/>
                  </a:lnTo>
                  <a:lnTo>
                    <a:pt x="1121" y="1085"/>
                  </a:lnTo>
                  <a:lnTo>
                    <a:pt x="1113" y="1071"/>
                  </a:lnTo>
                  <a:lnTo>
                    <a:pt x="1113" y="1062"/>
                  </a:lnTo>
                  <a:lnTo>
                    <a:pt x="178" y="1078"/>
                  </a:lnTo>
                  <a:lnTo>
                    <a:pt x="174" y="993"/>
                  </a:lnTo>
                  <a:lnTo>
                    <a:pt x="173" y="986"/>
                  </a:lnTo>
                  <a:lnTo>
                    <a:pt x="173" y="98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96" name="Freeform 68">
              <a:extLst>
                <a:ext uri="{FF2B5EF4-FFF2-40B4-BE49-F238E27FC236}">
                  <a16:creationId xmlns:a16="http://schemas.microsoft.com/office/drawing/2014/main" id="{DDB4788C-ABB1-06C5-C57A-FB306724CE39}"/>
                </a:ext>
              </a:extLst>
            </p:cNvPr>
            <p:cNvSpPr>
              <a:spLocks/>
            </p:cNvSpPr>
            <p:nvPr/>
          </p:nvSpPr>
          <p:spPr bwMode="auto">
            <a:xfrm>
              <a:off x="4578" y="1765"/>
              <a:ext cx="754" cy="410"/>
            </a:xfrm>
            <a:custGeom>
              <a:avLst/>
              <a:gdLst>
                <a:gd name="T0" fmla="*/ 0 w 1508"/>
                <a:gd name="T1" fmla="*/ 786 h 820"/>
                <a:gd name="T2" fmla="*/ 39 w 1508"/>
                <a:gd name="T3" fmla="*/ 0 h 820"/>
                <a:gd name="T4" fmla="*/ 407 w 1508"/>
                <a:gd name="T5" fmla="*/ 9 h 820"/>
                <a:gd name="T6" fmla="*/ 836 w 1508"/>
                <a:gd name="T7" fmla="*/ 18 h 820"/>
                <a:gd name="T8" fmla="*/ 1365 w 1508"/>
                <a:gd name="T9" fmla="*/ 20 h 820"/>
                <a:gd name="T10" fmla="*/ 1377 w 1508"/>
                <a:gd name="T11" fmla="*/ 52 h 820"/>
                <a:gd name="T12" fmla="*/ 1379 w 1508"/>
                <a:gd name="T13" fmla="*/ 61 h 820"/>
                <a:gd name="T14" fmla="*/ 1395 w 1508"/>
                <a:gd name="T15" fmla="*/ 65 h 820"/>
                <a:gd name="T16" fmla="*/ 1409 w 1508"/>
                <a:gd name="T17" fmla="*/ 69 h 820"/>
                <a:gd name="T18" fmla="*/ 1418 w 1508"/>
                <a:gd name="T19" fmla="*/ 71 h 820"/>
                <a:gd name="T20" fmla="*/ 1425 w 1508"/>
                <a:gd name="T21" fmla="*/ 78 h 820"/>
                <a:gd name="T22" fmla="*/ 1425 w 1508"/>
                <a:gd name="T23" fmla="*/ 84 h 820"/>
                <a:gd name="T24" fmla="*/ 1426 w 1508"/>
                <a:gd name="T25" fmla="*/ 88 h 820"/>
                <a:gd name="T26" fmla="*/ 1434 w 1508"/>
                <a:gd name="T27" fmla="*/ 101 h 820"/>
                <a:gd name="T28" fmla="*/ 1426 w 1508"/>
                <a:gd name="T29" fmla="*/ 113 h 820"/>
                <a:gd name="T30" fmla="*/ 1420 w 1508"/>
                <a:gd name="T31" fmla="*/ 114 h 820"/>
                <a:gd name="T32" fmla="*/ 1412 w 1508"/>
                <a:gd name="T33" fmla="*/ 124 h 820"/>
                <a:gd name="T34" fmla="*/ 1397 w 1508"/>
                <a:gd name="T35" fmla="*/ 133 h 820"/>
                <a:gd name="T36" fmla="*/ 1407 w 1508"/>
                <a:gd name="T37" fmla="*/ 141 h 820"/>
                <a:gd name="T38" fmla="*/ 1416 w 1508"/>
                <a:gd name="T39" fmla="*/ 145 h 820"/>
                <a:gd name="T40" fmla="*/ 1420 w 1508"/>
                <a:gd name="T41" fmla="*/ 148 h 820"/>
                <a:gd name="T42" fmla="*/ 1432 w 1508"/>
                <a:gd name="T43" fmla="*/ 158 h 820"/>
                <a:gd name="T44" fmla="*/ 1446 w 1508"/>
                <a:gd name="T45" fmla="*/ 164 h 820"/>
                <a:gd name="T46" fmla="*/ 1451 w 1508"/>
                <a:gd name="T47" fmla="*/ 176 h 820"/>
                <a:gd name="T48" fmla="*/ 1448 w 1508"/>
                <a:gd name="T49" fmla="*/ 182 h 820"/>
                <a:gd name="T50" fmla="*/ 1448 w 1508"/>
                <a:gd name="T51" fmla="*/ 192 h 820"/>
                <a:gd name="T52" fmla="*/ 1449 w 1508"/>
                <a:gd name="T53" fmla="*/ 205 h 820"/>
                <a:gd name="T54" fmla="*/ 1460 w 1508"/>
                <a:gd name="T55" fmla="*/ 214 h 820"/>
                <a:gd name="T56" fmla="*/ 1476 w 1508"/>
                <a:gd name="T57" fmla="*/ 220 h 820"/>
                <a:gd name="T58" fmla="*/ 1490 w 1508"/>
                <a:gd name="T59" fmla="*/ 222 h 820"/>
                <a:gd name="T60" fmla="*/ 1500 w 1508"/>
                <a:gd name="T61" fmla="*/ 230 h 820"/>
                <a:gd name="T62" fmla="*/ 1500 w 1508"/>
                <a:gd name="T63" fmla="*/ 240 h 820"/>
                <a:gd name="T64" fmla="*/ 1494 w 1508"/>
                <a:gd name="T65" fmla="*/ 247 h 820"/>
                <a:gd name="T66" fmla="*/ 1491 w 1508"/>
                <a:gd name="T67" fmla="*/ 254 h 820"/>
                <a:gd name="T68" fmla="*/ 1508 w 1508"/>
                <a:gd name="T69" fmla="*/ 820 h 820"/>
                <a:gd name="T70" fmla="*/ 892 w 1508"/>
                <a:gd name="T71" fmla="*/ 806 h 820"/>
                <a:gd name="T72" fmla="*/ 427 w 1508"/>
                <a:gd name="T73" fmla="*/ 792 h 820"/>
                <a:gd name="T74" fmla="*/ 50 w 1508"/>
                <a:gd name="T75" fmla="*/ 785 h 820"/>
                <a:gd name="T76" fmla="*/ 0 w 1508"/>
                <a:gd name="T77" fmla="*/ 786 h 820"/>
                <a:gd name="T78" fmla="*/ 0 w 1508"/>
                <a:gd name="T79" fmla="*/ 786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8" h="820">
                  <a:moveTo>
                    <a:pt x="0" y="786"/>
                  </a:moveTo>
                  <a:lnTo>
                    <a:pt x="39" y="0"/>
                  </a:lnTo>
                  <a:lnTo>
                    <a:pt x="407" y="9"/>
                  </a:lnTo>
                  <a:lnTo>
                    <a:pt x="836" y="18"/>
                  </a:lnTo>
                  <a:lnTo>
                    <a:pt x="1365" y="20"/>
                  </a:lnTo>
                  <a:lnTo>
                    <a:pt x="1377" y="52"/>
                  </a:lnTo>
                  <a:lnTo>
                    <a:pt x="1379" y="61"/>
                  </a:lnTo>
                  <a:lnTo>
                    <a:pt x="1395" y="65"/>
                  </a:lnTo>
                  <a:lnTo>
                    <a:pt x="1409" y="69"/>
                  </a:lnTo>
                  <a:lnTo>
                    <a:pt x="1418" y="71"/>
                  </a:lnTo>
                  <a:lnTo>
                    <a:pt x="1425" y="78"/>
                  </a:lnTo>
                  <a:lnTo>
                    <a:pt x="1425" y="84"/>
                  </a:lnTo>
                  <a:lnTo>
                    <a:pt x="1426" y="88"/>
                  </a:lnTo>
                  <a:lnTo>
                    <a:pt x="1434" y="101"/>
                  </a:lnTo>
                  <a:lnTo>
                    <a:pt x="1426" y="113"/>
                  </a:lnTo>
                  <a:lnTo>
                    <a:pt x="1420" y="114"/>
                  </a:lnTo>
                  <a:lnTo>
                    <a:pt x="1412" y="124"/>
                  </a:lnTo>
                  <a:lnTo>
                    <a:pt x="1397" y="133"/>
                  </a:lnTo>
                  <a:lnTo>
                    <a:pt x="1407" y="141"/>
                  </a:lnTo>
                  <a:lnTo>
                    <a:pt x="1416" y="145"/>
                  </a:lnTo>
                  <a:lnTo>
                    <a:pt x="1420" y="148"/>
                  </a:lnTo>
                  <a:lnTo>
                    <a:pt x="1432" y="158"/>
                  </a:lnTo>
                  <a:lnTo>
                    <a:pt x="1446" y="164"/>
                  </a:lnTo>
                  <a:lnTo>
                    <a:pt x="1451" y="176"/>
                  </a:lnTo>
                  <a:lnTo>
                    <a:pt x="1448" y="182"/>
                  </a:lnTo>
                  <a:lnTo>
                    <a:pt x="1448" y="192"/>
                  </a:lnTo>
                  <a:lnTo>
                    <a:pt x="1449" y="205"/>
                  </a:lnTo>
                  <a:lnTo>
                    <a:pt x="1460" y="214"/>
                  </a:lnTo>
                  <a:lnTo>
                    <a:pt x="1476" y="220"/>
                  </a:lnTo>
                  <a:lnTo>
                    <a:pt x="1490" y="222"/>
                  </a:lnTo>
                  <a:lnTo>
                    <a:pt x="1500" y="230"/>
                  </a:lnTo>
                  <a:lnTo>
                    <a:pt x="1500" y="240"/>
                  </a:lnTo>
                  <a:lnTo>
                    <a:pt x="1494" y="247"/>
                  </a:lnTo>
                  <a:lnTo>
                    <a:pt x="1491" y="254"/>
                  </a:lnTo>
                  <a:lnTo>
                    <a:pt x="1508" y="820"/>
                  </a:lnTo>
                  <a:lnTo>
                    <a:pt x="892" y="806"/>
                  </a:lnTo>
                  <a:lnTo>
                    <a:pt x="427" y="792"/>
                  </a:lnTo>
                  <a:lnTo>
                    <a:pt x="50" y="785"/>
                  </a:lnTo>
                  <a:lnTo>
                    <a:pt x="0" y="786"/>
                  </a:lnTo>
                  <a:lnTo>
                    <a:pt x="0" y="7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97" name="Freeform 69">
              <a:extLst>
                <a:ext uri="{FF2B5EF4-FFF2-40B4-BE49-F238E27FC236}">
                  <a16:creationId xmlns:a16="http://schemas.microsoft.com/office/drawing/2014/main" id="{4752D39B-98CF-CE96-93E8-AF8373498466}"/>
                </a:ext>
              </a:extLst>
            </p:cNvPr>
            <p:cNvSpPr>
              <a:spLocks/>
            </p:cNvSpPr>
            <p:nvPr/>
          </p:nvSpPr>
          <p:spPr bwMode="auto">
            <a:xfrm>
              <a:off x="4578" y="1765"/>
              <a:ext cx="754" cy="410"/>
            </a:xfrm>
            <a:custGeom>
              <a:avLst/>
              <a:gdLst>
                <a:gd name="T0" fmla="*/ 0 w 1508"/>
                <a:gd name="T1" fmla="*/ 786 h 820"/>
                <a:gd name="T2" fmla="*/ 39 w 1508"/>
                <a:gd name="T3" fmla="*/ 0 h 820"/>
                <a:gd name="T4" fmla="*/ 407 w 1508"/>
                <a:gd name="T5" fmla="*/ 9 h 820"/>
                <a:gd name="T6" fmla="*/ 836 w 1508"/>
                <a:gd name="T7" fmla="*/ 18 h 820"/>
                <a:gd name="T8" fmla="*/ 1365 w 1508"/>
                <a:gd name="T9" fmla="*/ 20 h 820"/>
                <a:gd name="T10" fmla="*/ 1377 w 1508"/>
                <a:gd name="T11" fmla="*/ 52 h 820"/>
                <a:gd name="T12" fmla="*/ 1379 w 1508"/>
                <a:gd name="T13" fmla="*/ 61 h 820"/>
                <a:gd name="T14" fmla="*/ 1395 w 1508"/>
                <a:gd name="T15" fmla="*/ 65 h 820"/>
                <a:gd name="T16" fmla="*/ 1409 w 1508"/>
                <a:gd name="T17" fmla="*/ 69 h 820"/>
                <a:gd name="T18" fmla="*/ 1418 w 1508"/>
                <a:gd name="T19" fmla="*/ 71 h 820"/>
                <a:gd name="T20" fmla="*/ 1425 w 1508"/>
                <a:gd name="T21" fmla="*/ 78 h 820"/>
                <a:gd name="T22" fmla="*/ 1425 w 1508"/>
                <a:gd name="T23" fmla="*/ 84 h 820"/>
                <a:gd name="T24" fmla="*/ 1426 w 1508"/>
                <a:gd name="T25" fmla="*/ 88 h 820"/>
                <a:gd name="T26" fmla="*/ 1434 w 1508"/>
                <a:gd name="T27" fmla="*/ 101 h 820"/>
                <a:gd name="T28" fmla="*/ 1426 w 1508"/>
                <a:gd name="T29" fmla="*/ 113 h 820"/>
                <a:gd name="T30" fmla="*/ 1420 w 1508"/>
                <a:gd name="T31" fmla="*/ 114 h 820"/>
                <a:gd name="T32" fmla="*/ 1412 w 1508"/>
                <a:gd name="T33" fmla="*/ 124 h 820"/>
                <a:gd name="T34" fmla="*/ 1397 w 1508"/>
                <a:gd name="T35" fmla="*/ 133 h 820"/>
                <a:gd name="T36" fmla="*/ 1407 w 1508"/>
                <a:gd name="T37" fmla="*/ 141 h 820"/>
                <a:gd name="T38" fmla="*/ 1416 w 1508"/>
                <a:gd name="T39" fmla="*/ 145 h 820"/>
                <a:gd name="T40" fmla="*/ 1420 w 1508"/>
                <a:gd name="T41" fmla="*/ 148 h 820"/>
                <a:gd name="T42" fmla="*/ 1432 w 1508"/>
                <a:gd name="T43" fmla="*/ 158 h 820"/>
                <a:gd name="T44" fmla="*/ 1446 w 1508"/>
                <a:gd name="T45" fmla="*/ 164 h 820"/>
                <a:gd name="T46" fmla="*/ 1451 w 1508"/>
                <a:gd name="T47" fmla="*/ 176 h 820"/>
                <a:gd name="T48" fmla="*/ 1448 w 1508"/>
                <a:gd name="T49" fmla="*/ 182 h 820"/>
                <a:gd name="T50" fmla="*/ 1448 w 1508"/>
                <a:gd name="T51" fmla="*/ 192 h 820"/>
                <a:gd name="T52" fmla="*/ 1449 w 1508"/>
                <a:gd name="T53" fmla="*/ 205 h 820"/>
                <a:gd name="T54" fmla="*/ 1460 w 1508"/>
                <a:gd name="T55" fmla="*/ 214 h 820"/>
                <a:gd name="T56" fmla="*/ 1476 w 1508"/>
                <a:gd name="T57" fmla="*/ 220 h 820"/>
                <a:gd name="T58" fmla="*/ 1490 w 1508"/>
                <a:gd name="T59" fmla="*/ 222 h 820"/>
                <a:gd name="T60" fmla="*/ 1500 w 1508"/>
                <a:gd name="T61" fmla="*/ 230 h 820"/>
                <a:gd name="T62" fmla="*/ 1500 w 1508"/>
                <a:gd name="T63" fmla="*/ 240 h 820"/>
                <a:gd name="T64" fmla="*/ 1494 w 1508"/>
                <a:gd name="T65" fmla="*/ 247 h 820"/>
                <a:gd name="T66" fmla="*/ 1491 w 1508"/>
                <a:gd name="T67" fmla="*/ 254 h 820"/>
                <a:gd name="T68" fmla="*/ 1508 w 1508"/>
                <a:gd name="T69" fmla="*/ 820 h 820"/>
                <a:gd name="T70" fmla="*/ 892 w 1508"/>
                <a:gd name="T71" fmla="*/ 806 h 820"/>
                <a:gd name="T72" fmla="*/ 427 w 1508"/>
                <a:gd name="T73" fmla="*/ 792 h 820"/>
                <a:gd name="T74" fmla="*/ 50 w 1508"/>
                <a:gd name="T75" fmla="*/ 785 h 820"/>
                <a:gd name="T76" fmla="*/ 0 w 1508"/>
                <a:gd name="T77" fmla="*/ 786 h 820"/>
                <a:gd name="T78" fmla="*/ 0 w 1508"/>
                <a:gd name="T79" fmla="*/ 786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8" h="820">
                  <a:moveTo>
                    <a:pt x="0" y="786"/>
                  </a:moveTo>
                  <a:lnTo>
                    <a:pt x="39" y="0"/>
                  </a:lnTo>
                  <a:lnTo>
                    <a:pt x="407" y="9"/>
                  </a:lnTo>
                  <a:lnTo>
                    <a:pt x="836" y="18"/>
                  </a:lnTo>
                  <a:lnTo>
                    <a:pt x="1365" y="20"/>
                  </a:lnTo>
                  <a:lnTo>
                    <a:pt x="1377" y="52"/>
                  </a:lnTo>
                  <a:lnTo>
                    <a:pt x="1379" y="61"/>
                  </a:lnTo>
                  <a:lnTo>
                    <a:pt x="1395" y="65"/>
                  </a:lnTo>
                  <a:lnTo>
                    <a:pt x="1409" y="69"/>
                  </a:lnTo>
                  <a:lnTo>
                    <a:pt x="1418" y="71"/>
                  </a:lnTo>
                  <a:lnTo>
                    <a:pt x="1425" y="78"/>
                  </a:lnTo>
                  <a:lnTo>
                    <a:pt x="1425" y="84"/>
                  </a:lnTo>
                  <a:lnTo>
                    <a:pt x="1426" y="88"/>
                  </a:lnTo>
                  <a:lnTo>
                    <a:pt x="1434" y="101"/>
                  </a:lnTo>
                  <a:lnTo>
                    <a:pt x="1426" y="113"/>
                  </a:lnTo>
                  <a:lnTo>
                    <a:pt x="1420" y="114"/>
                  </a:lnTo>
                  <a:lnTo>
                    <a:pt x="1412" y="124"/>
                  </a:lnTo>
                  <a:lnTo>
                    <a:pt x="1397" y="133"/>
                  </a:lnTo>
                  <a:lnTo>
                    <a:pt x="1407" y="141"/>
                  </a:lnTo>
                  <a:lnTo>
                    <a:pt x="1416" y="145"/>
                  </a:lnTo>
                  <a:lnTo>
                    <a:pt x="1420" y="148"/>
                  </a:lnTo>
                  <a:lnTo>
                    <a:pt x="1432" y="158"/>
                  </a:lnTo>
                  <a:lnTo>
                    <a:pt x="1446" y="164"/>
                  </a:lnTo>
                  <a:lnTo>
                    <a:pt x="1451" y="176"/>
                  </a:lnTo>
                  <a:lnTo>
                    <a:pt x="1448" y="182"/>
                  </a:lnTo>
                  <a:lnTo>
                    <a:pt x="1448" y="192"/>
                  </a:lnTo>
                  <a:lnTo>
                    <a:pt x="1449" y="205"/>
                  </a:lnTo>
                  <a:lnTo>
                    <a:pt x="1460" y="214"/>
                  </a:lnTo>
                  <a:lnTo>
                    <a:pt x="1476" y="220"/>
                  </a:lnTo>
                  <a:lnTo>
                    <a:pt x="1490" y="222"/>
                  </a:lnTo>
                  <a:lnTo>
                    <a:pt x="1500" y="230"/>
                  </a:lnTo>
                  <a:lnTo>
                    <a:pt x="1500" y="240"/>
                  </a:lnTo>
                  <a:lnTo>
                    <a:pt x="1494" y="247"/>
                  </a:lnTo>
                  <a:lnTo>
                    <a:pt x="1491" y="254"/>
                  </a:lnTo>
                  <a:lnTo>
                    <a:pt x="1508" y="820"/>
                  </a:lnTo>
                  <a:lnTo>
                    <a:pt x="892" y="806"/>
                  </a:lnTo>
                  <a:lnTo>
                    <a:pt x="427" y="792"/>
                  </a:lnTo>
                  <a:lnTo>
                    <a:pt x="50" y="785"/>
                  </a:lnTo>
                  <a:lnTo>
                    <a:pt x="0" y="786"/>
                  </a:lnTo>
                  <a:lnTo>
                    <a:pt x="0" y="78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398" name="Freeform 70">
              <a:extLst>
                <a:ext uri="{FF2B5EF4-FFF2-40B4-BE49-F238E27FC236}">
                  <a16:creationId xmlns:a16="http://schemas.microsoft.com/office/drawing/2014/main" id="{3E34E956-8625-92A3-F3A1-BC98C2EF161D}"/>
                </a:ext>
              </a:extLst>
            </p:cNvPr>
            <p:cNvSpPr>
              <a:spLocks/>
            </p:cNvSpPr>
            <p:nvPr/>
          </p:nvSpPr>
          <p:spPr bwMode="auto">
            <a:xfrm>
              <a:off x="5334" y="2213"/>
              <a:ext cx="518" cy="486"/>
            </a:xfrm>
            <a:custGeom>
              <a:avLst/>
              <a:gdLst>
                <a:gd name="T0" fmla="*/ 675 w 1035"/>
                <a:gd name="T1" fmla="*/ 1 h 971"/>
                <a:gd name="T2" fmla="*/ 935 w 1035"/>
                <a:gd name="T3" fmla="*/ 11 h 971"/>
                <a:gd name="T4" fmla="*/ 943 w 1035"/>
                <a:gd name="T5" fmla="*/ 29 h 971"/>
                <a:gd name="T6" fmla="*/ 943 w 1035"/>
                <a:gd name="T7" fmla="*/ 48 h 971"/>
                <a:gd name="T8" fmla="*/ 923 w 1035"/>
                <a:gd name="T9" fmla="*/ 72 h 971"/>
                <a:gd name="T10" fmla="*/ 910 w 1035"/>
                <a:gd name="T11" fmla="*/ 112 h 971"/>
                <a:gd name="T12" fmla="*/ 904 w 1035"/>
                <a:gd name="T13" fmla="*/ 147 h 971"/>
                <a:gd name="T14" fmla="*/ 935 w 1035"/>
                <a:gd name="T15" fmla="*/ 146 h 971"/>
                <a:gd name="T16" fmla="*/ 1018 w 1035"/>
                <a:gd name="T17" fmla="*/ 144 h 971"/>
                <a:gd name="T18" fmla="*/ 1028 w 1035"/>
                <a:gd name="T19" fmla="*/ 155 h 971"/>
                <a:gd name="T20" fmla="*/ 1032 w 1035"/>
                <a:gd name="T21" fmla="*/ 175 h 971"/>
                <a:gd name="T22" fmla="*/ 1007 w 1035"/>
                <a:gd name="T23" fmla="*/ 183 h 971"/>
                <a:gd name="T24" fmla="*/ 1006 w 1035"/>
                <a:gd name="T25" fmla="*/ 206 h 971"/>
                <a:gd name="T26" fmla="*/ 989 w 1035"/>
                <a:gd name="T27" fmla="*/ 230 h 971"/>
                <a:gd name="T28" fmla="*/ 967 w 1035"/>
                <a:gd name="T29" fmla="*/ 250 h 971"/>
                <a:gd name="T30" fmla="*/ 943 w 1035"/>
                <a:gd name="T31" fmla="*/ 282 h 971"/>
                <a:gd name="T32" fmla="*/ 957 w 1035"/>
                <a:gd name="T33" fmla="*/ 322 h 971"/>
                <a:gd name="T34" fmla="*/ 975 w 1035"/>
                <a:gd name="T35" fmla="*/ 355 h 971"/>
                <a:gd name="T36" fmla="*/ 961 w 1035"/>
                <a:gd name="T37" fmla="*/ 395 h 971"/>
                <a:gd name="T38" fmla="*/ 931 w 1035"/>
                <a:gd name="T39" fmla="*/ 426 h 971"/>
                <a:gd name="T40" fmla="*/ 904 w 1035"/>
                <a:gd name="T41" fmla="*/ 448 h 971"/>
                <a:gd name="T42" fmla="*/ 898 w 1035"/>
                <a:gd name="T43" fmla="*/ 487 h 971"/>
                <a:gd name="T44" fmla="*/ 908 w 1035"/>
                <a:gd name="T45" fmla="*/ 523 h 971"/>
                <a:gd name="T46" fmla="*/ 870 w 1035"/>
                <a:gd name="T47" fmla="*/ 548 h 971"/>
                <a:gd name="T48" fmla="*/ 853 w 1035"/>
                <a:gd name="T49" fmla="*/ 564 h 971"/>
                <a:gd name="T50" fmla="*/ 845 w 1035"/>
                <a:gd name="T51" fmla="*/ 592 h 971"/>
                <a:gd name="T52" fmla="*/ 815 w 1035"/>
                <a:gd name="T53" fmla="*/ 609 h 971"/>
                <a:gd name="T54" fmla="*/ 837 w 1035"/>
                <a:gd name="T55" fmla="*/ 633 h 971"/>
                <a:gd name="T56" fmla="*/ 844 w 1035"/>
                <a:gd name="T57" fmla="*/ 676 h 971"/>
                <a:gd name="T58" fmla="*/ 779 w 1035"/>
                <a:gd name="T59" fmla="*/ 698 h 971"/>
                <a:gd name="T60" fmla="*/ 779 w 1035"/>
                <a:gd name="T61" fmla="*/ 737 h 971"/>
                <a:gd name="T62" fmla="*/ 764 w 1035"/>
                <a:gd name="T63" fmla="*/ 779 h 971"/>
                <a:gd name="T64" fmla="*/ 734 w 1035"/>
                <a:gd name="T65" fmla="*/ 802 h 971"/>
                <a:gd name="T66" fmla="*/ 748 w 1035"/>
                <a:gd name="T67" fmla="*/ 824 h 971"/>
                <a:gd name="T68" fmla="*/ 791 w 1035"/>
                <a:gd name="T69" fmla="*/ 810 h 971"/>
                <a:gd name="T70" fmla="*/ 766 w 1035"/>
                <a:gd name="T71" fmla="*/ 847 h 971"/>
                <a:gd name="T72" fmla="*/ 749 w 1035"/>
                <a:gd name="T73" fmla="*/ 867 h 971"/>
                <a:gd name="T74" fmla="*/ 777 w 1035"/>
                <a:gd name="T75" fmla="*/ 867 h 971"/>
                <a:gd name="T76" fmla="*/ 771 w 1035"/>
                <a:gd name="T77" fmla="*/ 895 h 971"/>
                <a:gd name="T78" fmla="*/ 756 w 1035"/>
                <a:gd name="T79" fmla="*/ 916 h 971"/>
                <a:gd name="T80" fmla="*/ 770 w 1035"/>
                <a:gd name="T81" fmla="*/ 938 h 971"/>
                <a:gd name="T82" fmla="*/ 751 w 1035"/>
                <a:gd name="T83" fmla="*/ 939 h 971"/>
                <a:gd name="T84" fmla="*/ 747 w 1035"/>
                <a:gd name="T85" fmla="*/ 941 h 971"/>
                <a:gd name="T86" fmla="*/ 745 w 1035"/>
                <a:gd name="T87" fmla="*/ 957 h 971"/>
                <a:gd name="T88" fmla="*/ 146 w 1035"/>
                <a:gd name="T89" fmla="*/ 818 h 971"/>
                <a:gd name="T90" fmla="*/ 127 w 1035"/>
                <a:gd name="T91" fmla="*/ 818 h 971"/>
                <a:gd name="T92" fmla="*/ 104 w 1035"/>
                <a:gd name="T93" fmla="*/ 817 h 971"/>
                <a:gd name="T94" fmla="*/ 84 w 1035"/>
                <a:gd name="T95" fmla="*/ 810 h 971"/>
                <a:gd name="T96" fmla="*/ 0 w 1035"/>
                <a:gd name="T97" fmla="*/ 1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5" h="971">
                  <a:moveTo>
                    <a:pt x="0" y="17"/>
                  </a:moveTo>
                  <a:lnTo>
                    <a:pt x="675" y="1"/>
                  </a:lnTo>
                  <a:lnTo>
                    <a:pt x="935" y="0"/>
                  </a:lnTo>
                  <a:lnTo>
                    <a:pt x="935" y="11"/>
                  </a:lnTo>
                  <a:lnTo>
                    <a:pt x="943" y="19"/>
                  </a:lnTo>
                  <a:lnTo>
                    <a:pt x="943" y="29"/>
                  </a:lnTo>
                  <a:lnTo>
                    <a:pt x="943" y="40"/>
                  </a:lnTo>
                  <a:lnTo>
                    <a:pt x="943" y="48"/>
                  </a:lnTo>
                  <a:lnTo>
                    <a:pt x="937" y="56"/>
                  </a:lnTo>
                  <a:lnTo>
                    <a:pt x="923" y="72"/>
                  </a:lnTo>
                  <a:lnTo>
                    <a:pt x="915" y="92"/>
                  </a:lnTo>
                  <a:lnTo>
                    <a:pt x="910" y="112"/>
                  </a:lnTo>
                  <a:lnTo>
                    <a:pt x="907" y="129"/>
                  </a:lnTo>
                  <a:lnTo>
                    <a:pt x="904" y="147"/>
                  </a:lnTo>
                  <a:lnTo>
                    <a:pt x="915" y="150"/>
                  </a:lnTo>
                  <a:lnTo>
                    <a:pt x="935" y="146"/>
                  </a:lnTo>
                  <a:lnTo>
                    <a:pt x="961" y="146"/>
                  </a:lnTo>
                  <a:lnTo>
                    <a:pt x="1018" y="144"/>
                  </a:lnTo>
                  <a:lnTo>
                    <a:pt x="1022" y="147"/>
                  </a:lnTo>
                  <a:lnTo>
                    <a:pt x="1028" y="155"/>
                  </a:lnTo>
                  <a:lnTo>
                    <a:pt x="1035" y="166"/>
                  </a:lnTo>
                  <a:lnTo>
                    <a:pt x="1032" y="175"/>
                  </a:lnTo>
                  <a:lnTo>
                    <a:pt x="1016" y="178"/>
                  </a:lnTo>
                  <a:lnTo>
                    <a:pt x="1007" y="183"/>
                  </a:lnTo>
                  <a:lnTo>
                    <a:pt x="1006" y="186"/>
                  </a:lnTo>
                  <a:lnTo>
                    <a:pt x="1006" y="206"/>
                  </a:lnTo>
                  <a:lnTo>
                    <a:pt x="1002" y="219"/>
                  </a:lnTo>
                  <a:lnTo>
                    <a:pt x="989" y="230"/>
                  </a:lnTo>
                  <a:lnTo>
                    <a:pt x="975" y="242"/>
                  </a:lnTo>
                  <a:lnTo>
                    <a:pt x="967" y="250"/>
                  </a:lnTo>
                  <a:lnTo>
                    <a:pt x="958" y="267"/>
                  </a:lnTo>
                  <a:lnTo>
                    <a:pt x="943" y="282"/>
                  </a:lnTo>
                  <a:lnTo>
                    <a:pt x="943" y="303"/>
                  </a:lnTo>
                  <a:lnTo>
                    <a:pt x="957" y="322"/>
                  </a:lnTo>
                  <a:lnTo>
                    <a:pt x="964" y="336"/>
                  </a:lnTo>
                  <a:lnTo>
                    <a:pt x="975" y="355"/>
                  </a:lnTo>
                  <a:lnTo>
                    <a:pt x="975" y="385"/>
                  </a:lnTo>
                  <a:lnTo>
                    <a:pt x="961" y="395"/>
                  </a:lnTo>
                  <a:lnTo>
                    <a:pt x="939" y="404"/>
                  </a:lnTo>
                  <a:lnTo>
                    <a:pt x="931" y="426"/>
                  </a:lnTo>
                  <a:lnTo>
                    <a:pt x="910" y="428"/>
                  </a:lnTo>
                  <a:lnTo>
                    <a:pt x="904" y="448"/>
                  </a:lnTo>
                  <a:lnTo>
                    <a:pt x="901" y="463"/>
                  </a:lnTo>
                  <a:lnTo>
                    <a:pt x="898" y="487"/>
                  </a:lnTo>
                  <a:lnTo>
                    <a:pt x="905" y="507"/>
                  </a:lnTo>
                  <a:lnTo>
                    <a:pt x="908" y="523"/>
                  </a:lnTo>
                  <a:lnTo>
                    <a:pt x="891" y="541"/>
                  </a:lnTo>
                  <a:lnTo>
                    <a:pt x="870" y="548"/>
                  </a:lnTo>
                  <a:lnTo>
                    <a:pt x="857" y="552"/>
                  </a:lnTo>
                  <a:lnTo>
                    <a:pt x="853" y="564"/>
                  </a:lnTo>
                  <a:lnTo>
                    <a:pt x="853" y="576"/>
                  </a:lnTo>
                  <a:lnTo>
                    <a:pt x="845" y="592"/>
                  </a:lnTo>
                  <a:lnTo>
                    <a:pt x="829" y="599"/>
                  </a:lnTo>
                  <a:lnTo>
                    <a:pt x="815" y="609"/>
                  </a:lnTo>
                  <a:lnTo>
                    <a:pt x="812" y="627"/>
                  </a:lnTo>
                  <a:lnTo>
                    <a:pt x="837" y="633"/>
                  </a:lnTo>
                  <a:lnTo>
                    <a:pt x="852" y="653"/>
                  </a:lnTo>
                  <a:lnTo>
                    <a:pt x="844" y="676"/>
                  </a:lnTo>
                  <a:lnTo>
                    <a:pt x="817" y="690"/>
                  </a:lnTo>
                  <a:lnTo>
                    <a:pt x="779" y="698"/>
                  </a:lnTo>
                  <a:lnTo>
                    <a:pt x="771" y="722"/>
                  </a:lnTo>
                  <a:lnTo>
                    <a:pt x="779" y="737"/>
                  </a:lnTo>
                  <a:lnTo>
                    <a:pt x="779" y="769"/>
                  </a:lnTo>
                  <a:lnTo>
                    <a:pt x="764" y="779"/>
                  </a:lnTo>
                  <a:lnTo>
                    <a:pt x="743" y="784"/>
                  </a:lnTo>
                  <a:lnTo>
                    <a:pt x="734" y="802"/>
                  </a:lnTo>
                  <a:lnTo>
                    <a:pt x="734" y="818"/>
                  </a:lnTo>
                  <a:lnTo>
                    <a:pt x="748" y="824"/>
                  </a:lnTo>
                  <a:lnTo>
                    <a:pt x="770" y="817"/>
                  </a:lnTo>
                  <a:lnTo>
                    <a:pt x="791" y="810"/>
                  </a:lnTo>
                  <a:lnTo>
                    <a:pt x="789" y="835"/>
                  </a:lnTo>
                  <a:lnTo>
                    <a:pt x="766" y="847"/>
                  </a:lnTo>
                  <a:lnTo>
                    <a:pt x="749" y="858"/>
                  </a:lnTo>
                  <a:lnTo>
                    <a:pt x="749" y="867"/>
                  </a:lnTo>
                  <a:lnTo>
                    <a:pt x="767" y="867"/>
                  </a:lnTo>
                  <a:lnTo>
                    <a:pt x="777" y="867"/>
                  </a:lnTo>
                  <a:lnTo>
                    <a:pt x="779" y="881"/>
                  </a:lnTo>
                  <a:lnTo>
                    <a:pt x="771" y="895"/>
                  </a:lnTo>
                  <a:lnTo>
                    <a:pt x="760" y="901"/>
                  </a:lnTo>
                  <a:lnTo>
                    <a:pt x="756" y="916"/>
                  </a:lnTo>
                  <a:lnTo>
                    <a:pt x="770" y="925"/>
                  </a:lnTo>
                  <a:lnTo>
                    <a:pt x="770" y="938"/>
                  </a:lnTo>
                  <a:lnTo>
                    <a:pt x="760" y="939"/>
                  </a:lnTo>
                  <a:lnTo>
                    <a:pt x="751" y="939"/>
                  </a:lnTo>
                  <a:lnTo>
                    <a:pt x="748" y="939"/>
                  </a:lnTo>
                  <a:lnTo>
                    <a:pt x="747" y="941"/>
                  </a:lnTo>
                  <a:lnTo>
                    <a:pt x="747" y="950"/>
                  </a:lnTo>
                  <a:lnTo>
                    <a:pt x="745" y="957"/>
                  </a:lnTo>
                  <a:lnTo>
                    <a:pt x="154" y="971"/>
                  </a:lnTo>
                  <a:lnTo>
                    <a:pt x="146" y="818"/>
                  </a:lnTo>
                  <a:lnTo>
                    <a:pt x="139" y="817"/>
                  </a:lnTo>
                  <a:lnTo>
                    <a:pt x="127" y="818"/>
                  </a:lnTo>
                  <a:lnTo>
                    <a:pt x="120" y="818"/>
                  </a:lnTo>
                  <a:lnTo>
                    <a:pt x="104" y="817"/>
                  </a:lnTo>
                  <a:lnTo>
                    <a:pt x="100" y="812"/>
                  </a:lnTo>
                  <a:lnTo>
                    <a:pt x="84" y="810"/>
                  </a:lnTo>
                  <a:lnTo>
                    <a:pt x="68" y="207"/>
                  </a:lnTo>
                  <a:lnTo>
                    <a:pt x="0" y="17"/>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399" name="Freeform 71">
              <a:extLst>
                <a:ext uri="{FF2B5EF4-FFF2-40B4-BE49-F238E27FC236}">
                  <a16:creationId xmlns:a16="http://schemas.microsoft.com/office/drawing/2014/main" id="{C403744E-F4BD-55BB-CA67-2475F02FAD9D}"/>
                </a:ext>
              </a:extLst>
            </p:cNvPr>
            <p:cNvSpPr>
              <a:spLocks/>
            </p:cNvSpPr>
            <p:nvPr/>
          </p:nvSpPr>
          <p:spPr bwMode="auto">
            <a:xfrm>
              <a:off x="5334" y="2213"/>
              <a:ext cx="518" cy="486"/>
            </a:xfrm>
            <a:custGeom>
              <a:avLst/>
              <a:gdLst>
                <a:gd name="T0" fmla="*/ 675 w 1035"/>
                <a:gd name="T1" fmla="*/ 1 h 971"/>
                <a:gd name="T2" fmla="*/ 935 w 1035"/>
                <a:gd name="T3" fmla="*/ 11 h 971"/>
                <a:gd name="T4" fmla="*/ 943 w 1035"/>
                <a:gd name="T5" fmla="*/ 29 h 971"/>
                <a:gd name="T6" fmla="*/ 943 w 1035"/>
                <a:gd name="T7" fmla="*/ 48 h 971"/>
                <a:gd name="T8" fmla="*/ 923 w 1035"/>
                <a:gd name="T9" fmla="*/ 72 h 971"/>
                <a:gd name="T10" fmla="*/ 910 w 1035"/>
                <a:gd name="T11" fmla="*/ 112 h 971"/>
                <a:gd name="T12" fmla="*/ 904 w 1035"/>
                <a:gd name="T13" fmla="*/ 147 h 971"/>
                <a:gd name="T14" fmla="*/ 935 w 1035"/>
                <a:gd name="T15" fmla="*/ 146 h 971"/>
                <a:gd name="T16" fmla="*/ 1018 w 1035"/>
                <a:gd name="T17" fmla="*/ 144 h 971"/>
                <a:gd name="T18" fmla="*/ 1028 w 1035"/>
                <a:gd name="T19" fmla="*/ 155 h 971"/>
                <a:gd name="T20" fmla="*/ 1032 w 1035"/>
                <a:gd name="T21" fmla="*/ 175 h 971"/>
                <a:gd name="T22" fmla="*/ 1007 w 1035"/>
                <a:gd name="T23" fmla="*/ 183 h 971"/>
                <a:gd name="T24" fmla="*/ 1006 w 1035"/>
                <a:gd name="T25" fmla="*/ 206 h 971"/>
                <a:gd name="T26" fmla="*/ 989 w 1035"/>
                <a:gd name="T27" fmla="*/ 230 h 971"/>
                <a:gd name="T28" fmla="*/ 967 w 1035"/>
                <a:gd name="T29" fmla="*/ 250 h 971"/>
                <a:gd name="T30" fmla="*/ 943 w 1035"/>
                <a:gd name="T31" fmla="*/ 282 h 971"/>
                <a:gd name="T32" fmla="*/ 957 w 1035"/>
                <a:gd name="T33" fmla="*/ 322 h 971"/>
                <a:gd name="T34" fmla="*/ 975 w 1035"/>
                <a:gd name="T35" fmla="*/ 355 h 971"/>
                <a:gd name="T36" fmla="*/ 961 w 1035"/>
                <a:gd name="T37" fmla="*/ 395 h 971"/>
                <a:gd name="T38" fmla="*/ 931 w 1035"/>
                <a:gd name="T39" fmla="*/ 426 h 971"/>
                <a:gd name="T40" fmla="*/ 904 w 1035"/>
                <a:gd name="T41" fmla="*/ 448 h 971"/>
                <a:gd name="T42" fmla="*/ 898 w 1035"/>
                <a:gd name="T43" fmla="*/ 487 h 971"/>
                <a:gd name="T44" fmla="*/ 908 w 1035"/>
                <a:gd name="T45" fmla="*/ 523 h 971"/>
                <a:gd name="T46" fmla="*/ 870 w 1035"/>
                <a:gd name="T47" fmla="*/ 548 h 971"/>
                <a:gd name="T48" fmla="*/ 853 w 1035"/>
                <a:gd name="T49" fmla="*/ 564 h 971"/>
                <a:gd name="T50" fmla="*/ 845 w 1035"/>
                <a:gd name="T51" fmla="*/ 592 h 971"/>
                <a:gd name="T52" fmla="*/ 815 w 1035"/>
                <a:gd name="T53" fmla="*/ 609 h 971"/>
                <a:gd name="T54" fmla="*/ 837 w 1035"/>
                <a:gd name="T55" fmla="*/ 633 h 971"/>
                <a:gd name="T56" fmla="*/ 844 w 1035"/>
                <a:gd name="T57" fmla="*/ 676 h 971"/>
                <a:gd name="T58" fmla="*/ 779 w 1035"/>
                <a:gd name="T59" fmla="*/ 698 h 971"/>
                <a:gd name="T60" fmla="*/ 779 w 1035"/>
                <a:gd name="T61" fmla="*/ 737 h 971"/>
                <a:gd name="T62" fmla="*/ 764 w 1035"/>
                <a:gd name="T63" fmla="*/ 779 h 971"/>
                <a:gd name="T64" fmla="*/ 734 w 1035"/>
                <a:gd name="T65" fmla="*/ 802 h 971"/>
                <a:gd name="T66" fmla="*/ 748 w 1035"/>
                <a:gd name="T67" fmla="*/ 824 h 971"/>
                <a:gd name="T68" fmla="*/ 791 w 1035"/>
                <a:gd name="T69" fmla="*/ 810 h 971"/>
                <a:gd name="T70" fmla="*/ 766 w 1035"/>
                <a:gd name="T71" fmla="*/ 847 h 971"/>
                <a:gd name="T72" fmla="*/ 749 w 1035"/>
                <a:gd name="T73" fmla="*/ 867 h 971"/>
                <a:gd name="T74" fmla="*/ 777 w 1035"/>
                <a:gd name="T75" fmla="*/ 867 h 971"/>
                <a:gd name="T76" fmla="*/ 771 w 1035"/>
                <a:gd name="T77" fmla="*/ 895 h 971"/>
                <a:gd name="T78" fmla="*/ 756 w 1035"/>
                <a:gd name="T79" fmla="*/ 916 h 971"/>
                <a:gd name="T80" fmla="*/ 770 w 1035"/>
                <a:gd name="T81" fmla="*/ 938 h 971"/>
                <a:gd name="T82" fmla="*/ 751 w 1035"/>
                <a:gd name="T83" fmla="*/ 939 h 971"/>
                <a:gd name="T84" fmla="*/ 747 w 1035"/>
                <a:gd name="T85" fmla="*/ 941 h 971"/>
                <a:gd name="T86" fmla="*/ 745 w 1035"/>
                <a:gd name="T87" fmla="*/ 957 h 971"/>
                <a:gd name="T88" fmla="*/ 146 w 1035"/>
                <a:gd name="T89" fmla="*/ 818 h 971"/>
                <a:gd name="T90" fmla="*/ 127 w 1035"/>
                <a:gd name="T91" fmla="*/ 818 h 971"/>
                <a:gd name="T92" fmla="*/ 104 w 1035"/>
                <a:gd name="T93" fmla="*/ 817 h 971"/>
                <a:gd name="T94" fmla="*/ 84 w 1035"/>
                <a:gd name="T95" fmla="*/ 810 h 971"/>
                <a:gd name="T96" fmla="*/ 0 w 1035"/>
                <a:gd name="T97" fmla="*/ 1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5" h="971">
                  <a:moveTo>
                    <a:pt x="0" y="17"/>
                  </a:moveTo>
                  <a:lnTo>
                    <a:pt x="675" y="1"/>
                  </a:lnTo>
                  <a:lnTo>
                    <a:pt x="935" y="0"/>
                  </a:lnTo>
                  <a:lnTo>
                    <a:pt x="935" y="11"/>
                  </a:lnTo>
                  <a:lnTo>
                    <a:pt x="943" y="19"/>
                  </a:lnTo>
                  <a:lnTo>
                    <a:pt x="943" y="29"/>
                  </a:lnTo>
                  <a:lnTo>
                    <a:pt x="943" y="40"/>
                  </a:lnTo>
                  <a:lnTo>
                    <a:pt x="943" y="48"/>
                  </a:lnTo>
                  <a:lnTo>
                    <a:pt x="937" y="56"/>
                  </a:lnTo>
                  <a:lnTo>
                    <a:pt x="923" y="72"/>
                  </a:lnTo>
                  <a:lnTo>
                    <a:pt x="915" y="92"/>
                  </a:lnTo>
                  <a:lnTo>
                    <a:pt x="910" y="112"/>
                  </a:lnTo>
                  <a:lnTo>
                    <a:pt x="907" y="129"/>
                  </a:lnTo>
                  <a:lnTo>
                    <a:pt x="904" y="147"/>
                  </a:lnTo>
                  <a:lnTo>
                    <a:pt x="915" y="150"/>
                  </a:lnTo>
                  <a:lnTo>
                    <a:pt x="935" y="146"/>
                  </a:lnTo>
                  <a:lnTo>
                    <a:pt x="961" y="146"/>
                  </a:lnTo>
                  <a:lnTo>
                    <a:pt x="1018" y="144"/>
                  </a:lnTo>
                  <a:lnTo>
                    <a:pt x="1022" y="147"/>
                  </a:lnTo>
                  <a:lnTo>
                    <a:pt x="1028" y="155"/>
                  </a:lnTo>
                  <a:lnTo>
                    <a:pt x="1035" y="166"/>
                  </a:lnTo>
                  <a:lnTo>
                    <a:pt x="1032" y="175"/>
                  </a:lnTo>
                  <a:lnTo>
                    <a:pt x="1016" y="178"/>
                  </a:lnTo>
                  <a:lnTo>
                    <a:pt x="1007" y="183"/>
                  </a:lnTo>
                  <a:lnTo>
                    <a:pt x="1006" y="186"/>
                  </a:lnTo>
                  <a:lnTo>
                    <a:pt x="1006" y="206"/>
                  </a:lnTo>
                  <a:lnTo>
                    <a:pt x="1002" y="219"/>
                  </a:lnTo>
                  <a:lnTo>
                    <a:pt x="989" y="230"/>
                  </a:lnTo>
                  <a:lnTo>
                    <a:pt x="975" y="242"/>
                  </a:lnTo>
                  <a:lnTo>
                    <a:pt x="967" y="250"/>
                  </a:lnTo>
                  <a:lnTo>
                    <a:pt x="958" y="267"/>
                  </a:lnTo>
                  <a:lnTo>
                    <a:pt x="943" y="282"/>
                  </a:lnTo>
                  <a:lnTo>
                    <a:pt x="943" y="303"/>
                  </a:lnTo>
                  <a:lnTo>
                    <a:pt x="957" y="322"/>
                  </a:lnTo>
                  <a:lnTo>
                    <a:pt x="964" y="336"/>
                  </a:lnTo>
                  <a:lnTo>
                    <a:pt x="975" y="355"/>
                  </a:lnTo>
                  <a:lnTo>
                    <a:pt x="975" y="385"/>
                  </a:lnTo>
                  <a:lnTo>
                    <a:pt x="961" y="395"/>
                  </a:lnTo>
                  <a:lnTo>
                    <a:pt x="939" y="404"/>
                  </a:lnTo>
                  <a:lnTo>
                    <a:pt x="931" y="426"/>
                  </a:lnTo>
                  <a:lnTo>
                    <a:pt x="910" y="428"/>
                  </a:lnTo>
                  <a:lnTo>
                    <a:pt x="904" y="448"/>
                  </a:lnTo>
                  <a:lnTo>
                    <a:pt x="901" y="463"/>
                  </a:lnTo>
                  <a:lnTo>
                    <a:pt x="898" y="487"/>
                  </a:lnTo>
                  <a:lnTo>
                    <a:pt x="905" y="507"/>
                  </a:lnTo>
                  <a:lnTo>
                    <a:pt x="908" y="523"/>
                  </a:lnTo>
                  <a:lnTo>
                    <a:pt x="891" y="541"/>
                  </a:lnTo>
                  <a:lnTo>
                    <a:pt x="870" y="548"/>
                  </a:lnTo>
                  <a:lnTo>
                    <a:pt x="857" y="552"/>
                  </a:lnTo>
                  <a:lnTo>
                    <a:pt x="853" y="564"/>
                  </a:lnTo>
                  <a:lnTo>
                    <a:pt x="853" y="576"/>
                  </a:lnTo>
                  <a:lnTo>
                    <a:pt x="845" y="592"/>
                  </a:lnTo>
                  <a:lnTo>
                    <a:pt x="829" y="599"/>
                  </a:lnTo>
                  <a:lnTo>
                    <a:pt x="815" y="609"/>
                  </a:lnTo>
                  <a:lnTo>
                    <a:pt x="812" y="627"/>
                  </a:lnTo>
                  <a:lnTo>
                    <a:pt x="837" y="633"/>
                  </a:lnTo>
                  <a:lnTo>
                    <a:pt x="852" y="653"/>
                  </a:lnTo>
                  <a:lnTo>
                    <a:pt x="844" y="676"/>
                  </a:lnTo>
                  <a:lnTo>
                    <a:pt x="817" y="690"/>
                  </a:lnTo>
                  <a:lnTo>
                    <a:pt x="779" y="698"/>
                  </a:lnTo>
                  <a:lnTo>
                    <a:pt x="771" y="722"/>
                  </a:lnTo>
                  <a:lnTo>
                    <a:pt x="779" y="737"/>
                  </a:lnTo>
                  <a:lnTo>
                    <a:pt x="779" y="769"/>
                  </a:lnTo>
                  <a:lnTo>
                    <a:pt x="764" y="779"/>
                  </a:lnTo>
                  <a:lnTo>
                    <a:pt x="743" y="784"/>
                  </a:lnTo>
                  <a:lnTo>
                    <a:pt x="734" y="802"/>
                  </a:lnTo>
                  <a:lnTo>
                    <a:pt x="734" y="818"/>
                  </a:lnTo>
                  <a:lnTo>
                    <a:pt x="748" y="824"/>
                  </a:lnTo>
                  <a:lnTo>
                    <a:pt x="770" y="817"/>
                  </a:lnTo>
                  <a:lnTo>
                    <a:pt x="791" y="810"/>
                  </a:lnTo>
                  <a:lnTo>
                    <a:pt x="789" y="835"/>
                  </a:lnTo>
                  <a:lnTo>
                    <a:pt x="766" y="847"/>
                  </a:lnTo>
                  <a:lnTo>
                    <a:pt x="749" y="858"/>
                  </a:lnTo>
                  <a:lnTo>
                    <a:pt x="749" y="867"/>
                  </a:lnTo>
                  <a:lnTo>
                    <a:pt x="767" y="867"/>
                  </a:lnTo>
                  <a:lnTo>
                    <a:pt x="777" y="867"/>
                  </a:lnTo>
                  <a:lnTo>
                    <a:pt x="779" y="881"/>
                  </a:lnTo>
                  <a:lnTo>
                    <a:pt x="771" y="895"/>
                  </a:lnTo>
                  <a:lnTo>
                    <a:pt x="760" y="901"/>
                  </a:lnTo>
                  <a:lnTo>
                    <a:pt x="756" y="916"/>
                  </a:lnTo>
                  <a:lnTo>
                    <a:pt x="770" y="925"/>
                  </a:lnTo>
                  <a:lnTo>
                    <a:pt x="770" y="938"/>
                  </a:lnTo>
                  <a:lnTo>
                    <a:pt x="760" y="939"/>
                  </a:lnTo>
                  <a:lnTo>
                    <a:pt x="751" y="939"/>
                  </a:lnTo>
                  <a:lnTo>
                    <a:pt x="748" y="939"/>
                  </a:lnTo>
                  <a:lnTo>
                    <a:pt x="747" y="941"/>
                  </a:lnTo>
                  <a:lnTo>
                    <a:pt x="747" y="950"/>
                  </a:lnTo>
                  <a:lnTo>
                    <a:pt x="745" y="957"/>
                  </a:lnTo>
                  <a:lnTo>
                    <a:pt x="154" y="971"/>
                  </a:lnTo>
                  <a:lnTo>
                    <a:pt x="146" y="818"/>
                  </a:lnTo>
                  <a:lnTo>
                    <a:pt x="139" y="817"/>
                  </a:lnTo>
                  <a:lnTo>
                    <a:pt x="127" y="818"/>
                  </a:lnTo>
                  <a:lnTo>
                    <a:pt x="120" y="818"/>
                  </a:lnTo>
                  <a:lnTo>
                    <a:pt x="104" y="817"/>
                  </a:lnTo>
                  <a:lnTo>
                    <a:pt x="100" y="812"/>
                  </a:lnTo>
                  <a:lnTo>
                    <a:pt x="84" y="810"/>
                  </a:lnTo>
                  <a:lnTo>
                    <a:pt x="68" y="207"/>
                  </a:lnTo>
                  <a:lnTo>
                    <a:pt x="0" y="17"/>
                  </a:lnTo>
                  <a:lnTo>
                    <a:pt x="0"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00" name="Freeform 72">
              <a:extLst>
                <a:ext uri="{FF2B5EF4-FFF2-40B4-BE49-F238E27FC236}">
                  <a16:creationId xmlns:a16="http://schemas.microsoft.com/office/drawing/2014/main" id="{036545B7-7A94-634A-0184-F83B70F4F38D}"/>
                </a:ext>
              </a:extLst>
            </p:cNvPr>
            <p:cNvSpPr>
              <a:spLocks/>
            </p:cNvSpPr>
            <p:nvPr/>
          </p:nvSpPr>
          <p:spPr bwMode="auto">
            <a:xfrm>
              <a:off x="5411" y="2693"/>
              <a:ext cx="590" cy="506"/>
            </a:xfrm>
            <a:custGeom>
              <a:avLst/>
              <a:gdLst>
                <a:gd name="T0" fmla="*/ 80 w 1180"/>
                <a:gd name="T1" fmla="*/ 811 h 1014"/>
                <a:gd name="T2" fmla="*/ 72 w 1180"/>
                <a:gd name="T3" fmla="*/ 747 h 1014"/>
                <a:gd name="T4" fmla="*/ 86 w 1180"/>
                <a:gd name="T5" fmla="*/ 695 h 1014"/>
                <a:gd name="T6" fmla="*/ 70 w 1180"/>
                <a:gd name="T7" fmla="*/ 630 h 1014"/>
                <a:gd name="T8" fmla="*/ 87 w 1180"/>
                <a:gd name="T9" fmla="*/ 581 h 1014"/>
                <a:gd name="T10" fmla="*/ 99 w 1180"/>
                <a:gd name="T11" fmla="*/ 523 h 1014"/>
                <a:gd name="T12" fmla="*/ 76 w 1180"/>
                <a:gd name="T13" fmla="*/ 485 h 1014"/>
                <a:gd name="T14" fmla="*/ 87 w 1180"/>
                <a:gd name="T15" fmla="*/ 459 h 1014"/>
                <a:gd name="T16" fmla="*/ 17 w 1180"/>
                <a:gd name="T17" fmla="*/ 372 h 1014"/>
                <a:gd name="T18" fmla="*/ 594 w 1180"/>
                <a:gd name="T19" fmla="*/ 8 h 1014"/>
                <a:gd name="T20" fmla="*/ 601 w 1180"/>
                <a:gd name="T21" fmla="*/ 52 h 1014"/>
                <a:gd name="T22" fmla="*/ 634 w 1180"/>
                <a:gd name="T23" fmla="*/ 90 h 1014"/>
                <a:gd name="T24" fmla="*/ 631 w 1180"/>
                <a:gd name="T25" fmla="*/ 166 h 1014"/>
                <a:gd name="T26" fmla="*/ 636 w 1180"/>
                <a:gd name="T27" fmla="*/ 242 h 1014"/>
                <a:gd name="T28" fmla="*/ 643 w 1180"/>
                <a:gd name="T29" fmla="*/ 287 h 1014"/>
                <a:gd name="T30" fmla="*/ 631 w 1180"/>
                <a:gd name="T31" fmla="*/ 341 h 1014"/>
                <a:gd name="T32" fmla="*/ 609 w 1180"/>
                <a:gd name="T33" fmla="*/ 416 h 1014"/>
                <a:gd name="T34" fmla="*/ 606 w 1180"/>
                <a:gd name="T35" fmla="*/ 482 h 1014"/>
                <a:gd name="T36" fmla="*/ 583 w 1180"/>
                <a:gd name="T37" fmla="*/ 531 h 1014"/>
                <a:gd name="T38" fmla="*/ 929 w 1180"/>
                <a:gd name="T39" fmla="*/ 558 h 1014"/>
                <a:gd name="T40" fmla="*/ 975 w 1180"/>
                <a:gd name="T41" fmla="*/ 630 h 1014"/>
                <a:gd name="T42" fmla="*/ 941 w 1180"/>
                <a:gd name="T43" fmla="*/ 680 h 1014"/>
                <a:gd name="T44" fmla="*/ 901 w 1180"/>
                <a:gd name="T45" fmla="*/ 632 h 1014"/>
                <a:gd name="T46" fmla="*/ 773 w 1180"/>
                <a:gd name="T47" fmla="*/ 630 h 1014"/>
                <a:gd name="T48" fmla="*/ 895 w 1180"/>
                <a:gd name="T49" fmla="*/ 660 h 1014"/>
                <a:gd name="T50" fmla="*/ 872 w 1180"/>
                <a:gd name="T51" fmla="*/ 706 h 1014"/>
                <a:gd name="T52" fmla="*/ 979 w 1180"/>
                <a:gd name="T53" fmla="*/ 736 h 1014"/>
                <a:gd name="T54" fmla="*/ 1034 w 1180"/>
                <a:gd name="T55" fmla="*/ 689 h 1014"/>
                <a:gd name="T56" fmla="*/ 1056 w 1180"/>
                <a:gd name="T57" fmla="*/ 761 h 1014"/>
                <a:gd name="T58" fmla="*/ 1108 w 1180"/>
                <a:gd name="T59" fmla="*/ 833 h 1014"/>
                <a:gd name="T60" fmla="*/ 1034 w 1180"/>
                <a:gd name="T61" fmla="*/ 871 h 1014"/>
                <a:gd name="T62" fmla="*/ 1180 w 1180"/>
                <a:gd name="T63" fmla="*/ 921 h 1014"/>
                <a:gd name="T64" fmla="*/ 1062 w 1180"/>
                <a:gd name="T65" fmla="*/ 969 h 1014"/>
                <a:gd name="T66" fmla="*/ 1019 w 1180"/>
                <a:gd name="T67" fmla="*/ 945 h 1014"/>
                <a:gd name="T68" fmla="*/ 910 w 1180"/>
                <a:gd name="T69" fmla="*/ 868 h 1014"/>
                <a:gd name="T70" fmla="*/ 789 w 1180"/>
                <a:gd name="T71" fmla="*/ 796 h 1014"/>
                <a:gd name="T72" fmla="*/ 757 w 1180"/>
                <a:gd name="T73" fmla="*/ 812 h 1014"/>
                <a:gd name="T74" fmla="*/ 926 w 1180"/>
                <a:gd name="T75" fmla="*/ 960 h 1014"/>
                <a:gd name="T76" fmla="*/ 845 w 1180"/>
                <a:gd name="T77" fmla="*/ 1014 h 1014"/>
                <a:gd name="T78" fmla="*/ 751 w 1180"/>
                <a:gd name="T79" fmla="*/ 944 h 1014"/>
                <a:gd name="T80" fmla="*/ 624 w 1180"/>
                <a:gd name="T81" fmla="*/ 966 h 1014"/>
                <a:gd name="T82" fmla="*/ 509 w 1180"/>
                <a:gd name="T83" fmla="*/ 864 h 1014"/>
                <a:gd name="T84" fmla="*/ 466 w 1180"/>
                <a:gd name="T85" fmla="*/ 776 h 1014"/>
                <a:gd name="T86" fmla="*/ 376 w 1180"/>
                <a:gd name="T87" fmla="*/ 674 h 1014"/>
                <a:gd name="T88" fmla="*/ 405 w 1180"/>
                <a:gd name="T89" fmla="*/ 716 h 1014"/>
                <a:gd name="T90" fmla="*/ 462 w 1180"/>
                <a:gd name="T91" fmla="*/ 824 h 1014"/>
                <a:gd name="T92" fmla="*/ 437 w 1180"/>
                <a:gd name="T93" fmla="*/ 888 h 1014"/>
                <a:gd name="T94" fmla="*/ 365 w 1180"/>
                <a:gd name="T95" fmla="*/ 812 h 1014"/>
                <a:gd name="T96" fmla="*/ 304 w 1180"/>
                <a:gd name="T97" fmla="*/ 799 h 1014"/>
                <a:gd name="T98" fmla="*/ 344 w 1180"/>
                <a:gd name="T99" fmla="*/ 870 h 1014"/>
                <a:gd name="T100" fmla="*/ 132 w 1180"/>
                <a:gd name="T101" fmla="*/ 823 h 1014"/>
                <a:gd name="T102" fmla="*/ 68 w 1180"/>
                <a:gd name="T103" fmla="*/ 84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0" h="1014">
                  <a:moveTo>
                    <a:pt x="68" y="843"/>
                  </a:moveTo>
                  <a:lnTo>
                    <a:pt x="76" y="824"/>
                  </a:lnTo>
                  <a:lnTo>
                    <a:pt x="79" y="816"/>
                  </a:lnTo>
                  <a:lnTo>
                    <a:pt x="80" y="811"/>
                  </a:lnTo>
                  <a:lnTo>
                    <a:pt x="72" y="788"/>
                  </a:lnTo>
                  <a:lnTo>
                    <a:pt x="72" y="776"/>
                  </a:lnTo>
                  <a:lnTo>
                    <a:pt x="72" y="764"/>
                  </a:lnTo>
                  <a:lnTo>
                    <a:pt x="72" y="747"/>
                  </a:lnTo>
                  <a:lnTo>
                    <a:pt x="78" y="731"/>
                  </a:lnTo>
                  <a:lnTo>
                    <a:pt x="83" y="714"/>
                  </a:lnTo>
                  <a:lnTo>
                    <a:pt x="84" y="700"/>
                  </a:lnTo>
                  <a:lnTo>
                    <a:pt x="86" y="695"/>
                  </a:lnTo>
                  <a:lnTo>
                    <a:pt x="78" y="675"/>
                  </a:lnTo>
                  <a:lnTo>
                    <a:pt x="71" y="660"/>
                  </a:lnTo>
                  <a:lnTo>
                    <a:pt x="70" y="645"/>
                  </a:lnTo>
                  <a:lnTo>
                    <a:pt x="70" y="630"/>
                  </a:lnTo>
                  <a:lnTo>
                    <a:pt x="70" y="625"/>
                  </a:lnTo>
                  <a:lnTo>
                    <a:pt x="76" y="611"/>
                  </a:lnTo>
                  <a:lnTo>
                    <a:pt x="84" y="597"/>
                  </a:lnTo>
                  <a:lnTo>
                    <a:pt x="87" y="581"/>
                  </a:lnTo>
                  <a:lnTo>
                    <a:pt x="99" y="560"/>
                  </a:lnTo>
                  <a:lnTo>
                    <a:pt x="100" y="545"/>
                  </a:lnTo>
                  <a:lnTo>
                    <a:pt x="100" y="529"/>
                  </a:lnTo>
                  <a:lnTo>
                    <a:pt x="99" y="523"/>
                  </a:lnTo>
                  <a:lnTo>
                    <a:pt x="94" y="515"/>
                  </a:lnTo>
                  <a:lnTo>
                    <a:pt x="83" y="501"/>
                  </a:lnTo>
                  <a:lnTo>
                    <a:pt x="78" y="489"/>
                  </a:lnTo>
                  <a:lnTo>
                    <a:pt x="76" y="485"/>
                  </a:lnTo>
                  <a:lnTo>
                    <a:pt x="80" y="481"/>
                  </a:lnTo>
                  <a:lnTo>
                    <a:pt x="83" y="470"/>
                  </a:lnTo>
                  <a:lnTo>
                    <a:pt x="88" y="467"/>
                  </a:lnTo>
                  <a:lnTo>
                    <a:pt x="87" y="459"/>
                  </a:lnTo>
                  <a:lnTo>
                    <a:pt x="82" y="437"/>
                  </a:lnTo>
                  <a:lnTo>
                    <a:pt x="63" y="416"/>
                  </a:lnTo>
                  <a:lnTo>
                    <a:pt x="48" y="402"/>
                  </a:lnTo>
                  <a:lnTo>
                    <a:pt x="17" y="372"/>
                  </a:lnTo>
                  <a:lnTo>
                    <a:pt x="0" y="14"/>
                  </a:lnTo>
                  <a:lnTo>
                    <a:pt x="520" y="3"/>
                  </a:lnTo>
                  <a:lnTo>
                    <a:pt x="594" y="0"/>
                  </a:lnTo>
                  <a:lnTo>
                    <a:pt x="594" y="8"/>
                  </a:lnTo>
                  <a:lnTo>
                    <a:pt x="601" y="19"/>
                  </a:lnTo>
                  <a:lnTo>
                    <a:pt x="609" y="30"/>
                  </a:lnTo>
                  <a:lnTo>
                    <a:pt x="613" y="41"/>
                  </a:lnTo>
                  <a:lnTo>
                    <a:pt x="601" y="52"/>
                  </a:lnTo>
                  <a:lnTo>
                    <a:pt x="595" y="61"/>
                  </a:lnTo>
                  <a:lnTo>
                    <a:pt x="602" y="73"/>
                  </a:lnTo>
                  <a:lnTo>
                    <a:pt x="634" y="76"/>
                  </a:lnTo>
                  <a:lnTo>
                    <a:pt x="634" y="90"/>
                  </a:lnTo>
                  <a:lnTo>
                    <a:pt x="619" y="99"/>
                  </a:lnTo>
                  <a:lnTo>
                    <a:pt x="606" y="117"/>
                  </a:lnTo>
                  <a:lnTo>
                    <a:pt x="607" y="137"/>
                  </a:lnTo>
                  <a:lnTo>
                    <a:pt x="631" y="166"/>
                  </a:lnTo>
                  <a:lnTo>
                    <a:pt x="679" y="178"/>
                  </a:lnTo>
                  <a:lnTo>
                    <a:pt x="679" y="190"/>
                  </a:lnTo>
                  <a:lnTo>
                    <a:pt x="662" y="215"/>
                  </a:lnTo>
                  <a:lnTo>
                    <a:pt x="636" y="242"/>
                  </a:lnTo>
                  <a:lnTo>
                    <a:pt x="601" y="238"/>
                  </a:lnTo>
                  <a:lnTo>
                    <a:pt x="594" y="254"/>
                  </a:lnTo>
                  <a:lnTo>
                    <a:pt x="624" y="269"/>
                  </a:lnTo>
                  <a:lnTo>
                    <a:pt x="643" y="287"/>
                  </a:lnTo>
                  <a:lnTo>
                    <a:pt x="637" y="302"/>
                  </a:lnTo>
                  <a:lnTo>
                    <a:pt x="631" y="310"/>
                  </a:lnTo>
                  <a:lnTo>
                    <a:pt x="636" y="329"/>
                  </a:lnTo>
                  <a:lnTo>
                    <a:pt x="631" y="341"/>
                  </a:lnTo>
                  <a:lnTo>
                    <a:pt x="610" y="356"/>
                  </a:lnTo>
                  <a:lnTo>
                    <a:pt x="607" y="379"/>
                  </a:lnTo>
                  <a:lnTo>
                    <a:pt x="600" y="399"/>
                  </a:lnTo>
                  <a:lnTo>
                    <a:pt x="609" y="416"/>
                  </a:lnTo>
                  <a:lnTo>
                    <a:pt x="586" y="438"/>
                  </a:lnTo>
                  <a:lnTo>
                    <a:pt x="595" y="458"/>
                  </a:lnTo>
                  <a:lnTo>
                    <a:pt x="596" y="470"/>
                  </a:lnTo>
                  <a:lnTo>
                    <a:pt x="606" y="482"/>
                  </a:lnTo>
                  <a:lnTo>
                    <a:pt x="603" y="497"/>
                  </a:lnTo>
                  <a:lnTo>
                    <a:pt x="596" y="511"/>
                  </a:lnTo>
                  <a:lnTo>
                    <a:pt x="585" y="515"/>
                  </a:lnTo>
                  <a:lnTo>
                    <a:pt x="583" y="531"/>
                  </a:lnTo>
                  <a:lnTo>
                    <a:pt x="588" y="544"/>
                  </a:lnTo>
                  <a:lnTo>
                    <a:pt x="577" y="551"/>
                  </a:lnTo>
                  <a:lnTo>
                    <a:pt x="561" y="566"/>
                  </a:lnTo>
                  <a:lnTo>
                    <a:pt x="929" y="558"/>
                  </a:lnTo>
                  <a:lnTo>
                    <a:pt x="929" y="570"/>
                  </a:lnTo>
                  <a:lnTo>
                    <a:pt x="935" y="594"/>
                  </a:lnTo>
                  <a:lnTo>
                    <a:pt x="950" y="606"/>
                  </a:lnTo>
                  <a:lnTo>
                    <a:pt x="975" y="630"/>
                  </a:lnTo>
                  <a:lnTo>
                    <a:pt x="998" y="643"/>
                  </a:lnTo>
                  <a:lnTo>
                    <a:pt x="1025" y="655"/>
                  </a:lnTo>
                  <a:lnTo>
                    <a:pt x="973" y="667"/>
                  </a:lnTo>
                  <a:lnTo>
                    <a:pt x="941" y="680"/>
                  </a:lnTo>
                  <a:lnTo>
                    <a:pt x="910" y="672"/>
                  </a:lnTo>
                  <a:lnTo>
                    <a:pt x="912" y="655"/>
                  </a:lnTo>
                  <a:lnTo>
                    <a:pt x="951" y="644"/>
                  </a:lnTo>
                  <a:lnTo>
                    <a:pt x="901" y="632"/>
                  </a:lnTo>
                  <a:lnTo>
                    <a:pt x="863" y="628"/>
                  </a:lnTo>
                  <a:lnTo>
                    <a:pt x="822" y="609"/>
                  </a:lnTo>
                  <a:lnTo>
                    <a:pt x="790" y="606"/>
                  </a:lnTo>
                  <a:lnTo>
                    <a:pt x="773" y="630"/>
                  </a:lnTo>
                  <a:lnTo>
                    <a:pt x="768" y="660"/>
                  </a:lnTo>
                  <a:lnTo>
                    <a:pt x="790" y="680"/>
                  </a:lnTo>
                  <a:lnTo>
                    <a:pt x="860" y="665"/>
                  </a:lnTo>
                  <a:lnTo>
                    <a:pt x="895" y="660"/>
                  </a:lnTo>
                  <a:lnTo>
                    <a:pt x="906" y="672"/>
                  </a:lnTo>
                  <a:lnTo>
                    <a:pt x="906" y="682"/>
                  </a:lnTo>
                  <a:lnTo>
                    <a:pt x="877" y="694"/>
                  </a:lnTo>
                  <a:lnTo>
                    <a:pt x="872" y="706"/>
                  </a:lnTo>
                  <a:lnTo>
                    <a:pt x="875" y="724"/>
                  </a:lnTo>
                  <a:lnTo>
                    <a:pt x="939" y="728"/>
                  </a:lnTo>
                  <a:lnTo>
                    <a:pt x="947" y="736"/>
                  </a:lnTo>
                  <a:lnTo>
                    <a:pt x="979" y="736"/>
                  </a:lnTo>
                  <a:lnTo>
                    <a:pt x="1002" y="710"/>
                  </a:lnTo>
                  <a:lnTo>
                    <a:pt x="1015" y="703"/>
                  </a:lnTo>
                  <a:lnTo>
                    <a:pt x="1027" y="695"/>
                  </a:lnTo>
                  <a:lnTo>
                    <a:pt x="1034" y="689"/>
                  </a:lnTo>
                  <a:lnTo>
                    <a:pt x="1049" y="706"/>
                  </a:lnTo>
                  <a:lnTo>
                    <a:pt x="1033" y="729"/>
                  </a:lnTo>
                  <a:lnTo>
                    <a:pt x="1035" y="747"/>
                  </a:lnTo>
                  <a:lnTo>
                    <a:pt x="1056" y="761"/>
                  </a:lnTo>
                  <a:lnTo>
                    <a:pt x="1057" y="778"/>
                  </a:lnTo>
                  <a:lnTo>
                    <a:pt x="1062" y="804"/>
                  </a:lnTo>
                  <a:lnTo>
                    <a:pt x="1084" y="817"/>
                  </a:lnTo>
                  <a:lnTo>
                    <a:pt x="1108" y="833"/>
                  </a:lnTo>
                  <a:lnTo>
                    <a:pt x="1068" y="839"/>
                  </a:lnTo>
                  <a:lnTo>
                    <a:pt x="1027" y="837"/>
                  </a:lnTo>
                  <a:lnTo>
                    <a:pt x="982" y="839"/>
                  </a:lnTo>
                  <a:lnTo>
                    <a:pt x="1034" y="871"/>
                  </a:lnTo>
                  <a:lnTo>
                    <a:pt x="1073" y="879"/>
                  </a:lnTo>
                  <a:lnTo>
                    <a:pt x="1116" y="901"/>
                  </a:lnTo>
                  <a:lnTo>
                    <a:pt x="1141" y="917"/>
                  </a:lnTo>
                  <a:lnTo>
                    <a:pt x="1180" y="921"/>
                  </a:lnTo>
                  <a:lnTo>
                    <a:pt x="1154" y="954"/>
                  </a:lnTo>
                  <a:lnTo>
                    <a:pt x="1134" y="968"/>
                  </a:lnTo>
                  <a:lnTo>
                    <a:pt x="1083" y="992"/>
                  </a:lnTo>
                  <a:lnTo>
                    <a:pt x="1062" y="969"/>
                  </a:lnTo>
                  <a:lnTo>
                    <a:pt x="1023" y="1012"/>
                  </a:lnTo>
                  <a:lnTo>
                    <a:pt x="1020" y="1000"/>
                  </a:lnTo>
                  <a:lnTo>
                    <a:pt x="1028" y="960"/>
                  </a:lnTo>
                  <a:lnTo>
                    <a:pt x="1019" y="945"/>
                  </a:lnTo>
                  <a:lnTo>
                    <a:pt x="978" y="937"/>
                  </a:lnTo>
                  <a:lnTo>
                    <a:pt x="954" y="910"/>
                  </a:lnTo>
                  <a:lnTo>
                    <a:pt x="936" y="885"/>
                  </a:lnTo>
                  <a:lnTo>
                    <a:pt x="910" y="868"/>
                  </a:lnTo>
                  <a:lnTo>
                    <a:pt x="889" y="857"/>
                  </a:lnTo>
                  <a:lnTo>
                    <a:pt x="860" y="839"/>
                  </a:lnTo>
                  <a:lnTo>
                    <a:pt x="810" y="781"/>
                  </a:lnTo>
                  <a:lnTo>
                    <a:pt x="789" y="796"/>
                  </a:lnTo>
                  <a:lnTo>
                    <a:pt x="762" y="795"/>
                  </a:lnTo>
                  <a:lnTo>
                    <a:pt x="692" y="758"/>
                  </a:lnTo>
                  <a:lnTo>
                    <a:pt x="701" y="784"/>
                  </a:lnTo>
                  <a:lnTo>
                    <a:pt x="757" y="812"/>
                  </a:lnTo>
                  <a:lnTo>
                    <a:pt x="796" y="816"/>
                  </a:lnTo>
                  <a:lnTo>
                    <a:pt x="869" y="857"/>
                  </a:lnTo>
                  <a:lnTo>
                    <a:pt x="889" y="892"/>
                  </a:lnTo>
                  <a:lnTo>
                    <a:pt x="926" y="960"/>
                  </a:lnTo>
                  <a:lnTo>
                    <a:pt x="897" y="964"/>
                  </a:lnTo>
                  <a:lnTo>
                    <a:pt x="883" y="949"/>
                  </a:lnTo>
                  <a:lnTo>
                    <a:pt x="881" y="1000"/>
                  </a:lnTo>
                  <a:lnTo>
                    <a:pt x="845" y="1014"/>
                  </a:lnTo>
                  <a:lnTo>
                    <a:pt x="816" y="999"/>
                  </a:lnTo>
                  <a:lnTo>
                    <a:pt x="810" y="966"/>
                  </a:lnTo>
                  <a:lnTo>
                    <a:pt x="776" y="948"/>
                  </a:lnTo>
                  <a:lnTo>
                    <a:pt x="751" y="944"/>
                  </a:lnTo>
                  <a:lnTo>
                    <a:pt x="728" y="961"/>
                  </a:lnTo>
                  <a:lnTo>
                    <a:pt x="699" y="992"/>
                  </a:lnTo>
                  <a:lnTo>
                    <a:pt x="649" y="983"/>
                  </a:lnTo>
                  <a:lnTo>
                    <a:pt x="624" y="966"/>
                  </a:lnTo>
                  <a:lnTo>
                    <a:pt x="601" y="932"/>
                  </a:lnTo>
                  <a:lnTo>
                    <a:pt x="569" y="915"/>
                  </a:lnTo>
                  <a:lnTo>
                    <a:pt x="526" y="906"/>
                  </a:lnTo>
                  <a:lnTo>
                    <a:pt x="509" y="864"/>
                  </a:lnTo>
                  <a:lnTo>
                    <a:pt x="488" y="839"/>
                  </a:lnTo>
                  <a:lnTo>
                    <a:pt x="467" y="817"/>
                  </a:lnTo>
                  <a:lnTo>
                    <a:pt x="462" y="784"/>
                  </a:lnTo>
                  <a:lnTo>
                    <a:pt x="466" y="776"/>
                  </a:lnTo>
                  <a:lnTo>
                    <a:pt x="474" y="761"/>
                  </a:lnTo>
                  <a:lnTo>
                    <a:pt x="429" y="719"/>
                  </a:lnTo>
                  <a:lnTo>
                    <a:pt x="396" y="674"/>
                  </a:lnTo>
                  <a:lnTo>
                    <a:pt x="376" y="674"/>
                  </a:lnTo>
                  <a:lnTo>
                    <a:pt x="348" y="648"/>
                  </a:lnTo>
                  <a:lnTo>
                    <a:pt x="348" y="674"/>
                  </a:lnTo>
                  <a:lnTo>
                    <a:pt x="380" y="694"/>
                  </a:lnTo>
                  <a:lnTo>
                    <a:pt x="405" y="716"/>
                  </a:lnTo>
                  <a:lnTo>
                    <a:pt x="421" y="750"/>
                  </a:lnTo>
                  <a:lnTo>
                    <a:pt x="444" y="769"/>
                  </a:lnTo>
                  <a:lnTo>
                    <a:pt x="449" y="788"/>
                  </a:lnTo>
                  <a:lnTo>
                    <a:pt x="462" y="824"/>
                  </a:lnTo>
                  <a:lnTo>
                    <a:pt x="462" y="838"/>
                  </a:lnTo>
                  <a:lnTo>
                    <a:pt x="474" y="862"/>
                  </a:lnTo>
                  <a:lnTo>
                    <a:pt x="463" y="879"/>
                  </a:lnTo>
                  <a:lnTo>
                    <a:pt x="437" y="888"/>
                  </a:lnTo>
                  <a:lnTo>
                    <a:pt x="411" y="856"/>
                  </a:lnTo>
                  <a:lnTo>
                    <a:pt x="395" y="843"/>
                  </a:lnTo>
                  <a:lnTo>
                    <a:pt x="371" y="825"/>
                  </a:lnTo>
                  <a:lnTo>
                    <a:pt x="365" y="812"/>
                  </a:lnTo>
                  <a:lnTo>
                    <a:pt x="365" y="796"/>
                  </a:lnTo>
                  <a:lnTo>
                    <a:pt x="337" y="816"/>
                  </a:lnTo>
                  <a:lnTo>
                    <a:pt x="318" y="796"/>
                  </a:lnTo>
                  <a:lnTo>
                    <a:pt x="304" y="799"/>
                  </a:lnTo>
                  <a:lnTo>
                    <a:pt x="307" y="827"/>
                  </a:lnTo>
                  <a:lnTo>
                    <a:pt x="337" y="843"/>
                  </a:lnTo>
                  <a:lnTo>
                    <a:pt x="340" y="854"/>
                  </a:lnTo>
                  <a:lnTo>
                    <a:pt x="344" y="870"/>
                  </a:lnTo>
                  <a:lnTo>
                    <a:pt x="290" y="868"/>
                  </a:lnTo>
                  <a:lnTo>
                    <a:pt x="219" y="855"/>
                  </a:lnTo>
                  <a:lnTo>
                    <a:pt x="179" y="829"/>
                  </a:lnTo>
                  <a:lnTo>
                    <a:pt x="132" y="823"/>
                  </a:lnTo>
                  <a:lnTo>
                    <a:pt x="99" y="830"/>
                  </a:lnTo>
                  <a:lnTo>
                    <a:pt x="79" y="840"/>
                  </a:lnTo>
                  <a:lnTo>
                    <a:pt x="68" y="843"/>
                  </a:lnTo>
                  <a:lnTo>
                    <a:pt x="68" y="8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01" name="Freeform 73">
              <a:extLst>
                <a:ext uri="{FF2B5EF4-FFF2-40B4-BE49-F238E27FC236}">
                  <a16:creationId xmlns:a16="http://schemas.microsoft.com/office/drawing/2014/main" id="{483DBEA4-125B-BE3C-69F5-219E2D420633}"/>
                </a:ext>
              </a:extLst>
            </p:cNvPr>
            <p:cNvSpPr>
              <a:spLocks/>
            </p:cNvSpPr>
            <p:nvPr/>
          </p:nvSpPr>
          <p:spPr bwMode="auto">
            <a:xfrm>
              <a:off x="5411" y="2693"/>
              <a:ext cx="590" cy="506"/>
            </a:xfrm>
            <a:custGeom>
              <a:avLst/>
              <a:gdLst>
                <a:gd name="T0" fmla="*/ 80 w 1180"/>
                <a:gd name="T1" fmla="*/ 811 h 1014"/>
                <a:gd name="T2" fmla="*/ 72 w 1180"/>
                <a:gd name="T3" fmla="*/ 747 h 1014"/>
                <a:gd name="T4" fmla="*/ 86 w 1180"/>
                <a:gd name="T5" fmla="*/ 695 h 1014"/>
                <a:gd name="T6" fmla="*/ 70 w 1180"/>
                <a:gd name="T7" fmla="*/ 630 h 1014"/>
                <a:gd name="T8" fmla="*/ 87 w 1180"/>
                <a:gd name="T9" fmla="*/ 581 h 1014"/>
                <a:gd name="T10" fmla="*/ 99 w 1180"/>
                <a:gd name="T11" fmla="*/ 523 h 1014"/>
                <a:gd name="T12" fmla="*/ 76 w 1180"/>
                <a:gd name="T13" fmla="*/ 485 h 1014"/>
                <a:gd name="T14" fmla="*/ 87 w 1180"/>
                <a:gd name="T15" fmla="*/ 459 h 1014"/>
                <a:gd name="T16" fmla="*/ 17 w 1180"/>
                <a:gd name="T17" fmla="*/ 372 h 1014"/>
                <a:gd name="T18" fmla="*/ 594 w 1180"/>
                <a:gd name="T19" fmla="*/ 8 h 1014"/>
                <a:gd name="T20" fmla="*/ 601 w 1180"/>
                <a:gd name="T21" fmla="*/ 52 h 1014"/>
                <a:gd name="T22" fmla="*/ 634 w 1180"/>
                <a:gd name="T23" fmla="*/ 90 h 1014"/>
                <a:gd name="T24" fmla="*/ 631 w 1180"/>
                <a:gd name="T25" fmla="*/ 166 h 1014"/>
                <a:gd name="T26" fmla="*/ 636 w 1180"/>
                <a:gd name="T27" fmla="*/ 242 h 1014"/>
                <a:gd name="T28" fmla="*/ 643 w 1180"/>
                <a:gd name="T29" fmla="*/ 287 h 1014"/>
                <a:gd name="T30" fmla="*/ 631 w 1180"/>
                <a:gd name="T31" fmla="*/ 341 h 1014"/>
                <a:gd name="T32" fmla="*/ 609 w 1180"/>
                <a:gd name="T33" fmla="*/ 416 h 1014"/>
                <a:gd name="T34" fmla="*/ 606 w 1180"/>
                <a:gd name="T35" fmla="*/ 482 h 1014"/>
                <a:gd name="T36" fmla="*/ 583 w 1180"/>
                <a:gd name="T37" fmla="*/ 531 h 1014"/>
                <a:gd name="T38" fmla="*/ 929 w 1180"/>
                <a:gd name="T39" fmla="*/ 558 h 1014"/>
                <a:gd name="T40" fmla="*/ 975 w 1180"/>
                <a:gd name="T41" fmla="*/ 630 h 1014"/>
                <a:gd name="T42" fmla="*/ 941 w 1180"/>
                <a:gd name="T43" fmla="*/ 680 h 1014"/>
                <a:gd name="T44" fmla="*/ 901 w 1180"/>
                <a:gd name="T45" fmla="*/ 632 h 1014"/>
                <a:gd name="T46" fmla="*/ 773 w 1180"/>
                <a:gd name="T47" fmla="*/ 630 h 1014"/>
                <a:gd name="T48" fmla="*/ 895 w 1180"/>
                <a:gd name="T49" fmla="*/ 660 h 1014"/>
                <a:gd name="T50" fmla="*/ 872 w 1180"/>
                <a:gd name="T51" fmla="*/ 706 h 1014"/>
                <a:gd name="T52" fmla="*/ 979 w 1180"/>
                <a:gd name="T53" fmla="*/ 736 h 1014"/>
                <a:gd name="T54" fmla="*/ 1034 w 1180"/>
                <a:gd name="T55" fmla="*/ 689 h 1014"/>
                <a:gd name="T56" fmla="*/ 1056 w 1180"/>
                <a:gd name="T57" fmla="*/ 761 h 1014"/>
                <a:gd name="T58" fmla="*/ 1108 w 1180"/>
                <a:gd name="T59" fmla="*/ 833 h 1014"/>
                <a:gd name="T60" fmla="*/ 1034 w 1180"/>
                <a:gd name="T61" fmla="*/ 871 h 1014"/>
                <a:gd name="T62" fmla="*/ 1180 w 1180"/>
                <a:gd name="T63" fmla="*/ 921 h 1014"/>
                <a:gd name="T64" fmla="*/ 1062 w 1180"/>
                <a:gd name="T65" fmla="*/ 969 h 1014"/>
                <a:gd name="T66" fmla="*/ 1019 w 1180"/>
                <a:gd name="T67" fmla="*/ 945 h 1014"/>
                <a:gd name="T68" fmla="*/ 910 w 1180"/>
                <a:gd name="T69" fmla="*/ 868 h 1014"/>
                <a:gd name="T70" fmla="*/ 789 w 1180"/>
                <a:gd name="T71" fmla="*/ 796 h 1014"/>
                <a:gd name="T72" fmla="*/ 757 w 1180"/>
                <a:gd name="T73" fmla="*/ 812 h 1014"/>
                <a:gd name="T74" fmla="*/ 926 w 1180"/>
                <a:gd name="T75" fmla="*/ 960 h 1014"/>
                <a:gd name="T76" fmla="*/ 845 w 1180"/>
                <a:gd name="T77" fmla="*/ 1014 h 1014"/>
                <a:gd name="T78" fmla="*/ 751 w 1180"/>
                <a:gd name="T79" fmla="*/ 944 h 1014"/>
                <a:gd name="T80" fmla="*/ 624 w 1180"/>
                <a:gd name="T81" fmla="*/ 966 h 1014"/>
                <a:gd name="T82" fmla="*/ 509 w 1180"/>
                <a:gd name="T83" fmla="*/ 864 h 1014"/>
                <a:gd name="T84" fmla="*/ 466 w 1180"/>
                <a:gd name="T85" fmla="*/ 776 h 1014"/>
                <a:gd name="T86" fmla="*/ 376 w 1180"/>
                <a:gd name="T87" fmla="*/ 674 h 1014"/>
                <a:gd name="T88" fmla="*/ 405 w 1180"/>
                <a:gd name="T89" fmla="*/ 716 h 1014"/>
                <a:gd name="T90" fmla="*/ 462 w 1180"/>
                <a:gd name="T91" fmla="*/ 824 h 1014"/>
                <a:gd name="T92" fmla="*/ 437 w 1180"/>
                <a:gd name="T93" fmla="*/ 888 h 1014"/>
                <a:gd name="T94" fmla="*/ 365 w 1180"/>
                <a:gd name="T95" fmla="*/ 812 h 1014"/>
                <a:gd name="T96" fmla="*/ 304 w 1180"/>
                <a:gd name="T97" fmla="*/ 799 h 1014"/>
                <a:gd name="T98" fmla="*/ 344 w 1180"/>
                <a:gd name="T99" fmla="*/ 870 h 1014"/>
                <a:gd name="T100" fmla="*/ 132 w 1180"/>
                <a:gd name="T101" fmla="*/ 823 h 1014"/>
                <a:gd name="T102" fmla="*/ 68 w 1180"/>
                <a:gd name="T103" fmla="*/ 84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0" h="1014">
                  <a:moveTo>
                    <a:pt x="68" y="843"/>
                  </a:moveTo>
                  <a:lnTo>
                    <a:pt x="76" y="824"/>
                  </a:lnTo>
                  <a:lnTo>
                    <a:pt x="79" y="816"/>
                  </a:lnTo>
                  <a:lnTo>
                    <a:pt x="80" y="811"/>
                  </a:lnTo>
                  <a:lnTo>
                    <a:pt x="72" y="788"/>
                  </a:lnTo>
                  <a:lnTo>
                    <a:pt x="72" y="776"/>
                  </a:lnTo>
                  <a:lnTo>
                    <a:pt x="72" y="764"/>
                  </a:lnTo>
                  <a:lnTo>
                    <a:pt x="72" y="747"/>
                  </a:lnTo>
                  <a:lnTo>
                    <a:pt x="78" y="731"/>
                  </a:lnTo>
                  <a:lnTo>
                    <a:pt x="83" y="714"/>
                  </a:lnTo>
                  <a:lnTo>
                    <a:pt x="84" y="700"/>
                  </a:lnTo>
                  <a:lnTo>
                    <a:pt x="86" y="695"/>
                  </a:lnTo>
                  <a:lnTo>
                    <a:pt x="78" y="675"/>
                  </a:lnTo>
                  <a:lnTo>
                    <a:pt x="71" y="660"/>
                  </a:lnTo>
                  <a:lnTo>
                    <a:pt x="70" y="645"/>
                  </a:lnTo>
                  <a:lnTo>
                    <a:pt x="70" y="630"/>
                  </a:lnTo>
                  <a:lnTo>
                    <a:pt x="70" y="625"/>
                  </a:lnTo>
                  <a:lnTo>
                    <a:pt x="76" y="611"/>
                  </a:lnTo>
                  <a:lnTo>
                    <a:pt x="84" y="597"/>
                  </a:lnTo>
                  <a:lnTo>
                    <a:pt x="87" y="581"/>
                  </a:lnTo>
                  <a:lnTo>
                    <a:pt x="99" y="560"/>
                  </a:lnTo>
                  <a:lnTo>
                    <a:pt x="100" y="545"/>
                  </a:lnTo>
                  <a:lnTo>
                    <a:pt x="100" y="529"/>
                  </a:lnTo>
                  <a:lnTo>
                    <a:pt x="99" y="523"/>
                  </a:lnTo>
                  <a:lnTo>
                    <a:pt x="94" y="515"/>
                  </a:lnTo>
                  <a:lnTo>
                    <a:pt x="83" y="501"/>
                  </a:lnTo>
                  <a:lnTo>
                    <a:pt x="78" y="489"/>
                  </a:lnTo>
                  <a:lnTo>
                    <a:pt x="76" y="485"/>
                  </a:lnTo>
                  <a:lnTo>
                    <a:pt x="80" y="481"/>
                  </a:lnTo>
                  <a:lnTo>
                    <a:pt x="83" y="470"/>
                  </a:lnTo>
                  <a:lnTo>
                    <a:pt x="88" y="467"/>
                  </a:lnTo>
                  <a:lnTo>
                    <a:pt x="87" y="459"/>
                  </a:lnTo>
                  <a:lnTo>
                    <a:pt x="82" y="437"/>
                  </a:lnTo>
                  <a:lnTo>
                    <a:pt x="63" y="416"/>
                  </a:lnTo>
                  <a:lnTo>
                    <a:pt x="48" y="402"/>
                  </a:lnTo>
                  <a:lnTo>
                    <a:pt x="17" y="372"/>
                  </a:lnTo>
                  <a:lnTo>
                    <a:pt x="0" y="14"/>
                  </a:lnTo>
                  <a:lnTo>
                    <a:pt x="520" y="3"/>
                  </a:lnTo>
                  <a:lnTo>
                    <a:pt x="594" y="0"/>
                  </a:lnTo>
                  <a:lnTo>
                    <a:pt x="594" y="8"/>
                  </a:lnTo>
                  <a:lnTo>
                    <a:pt x="601" y="19"/>
                  </a:lnTo>
                  <a:lnTo>
                    <a:pt x="609" y="30"/>
                  </a:lnTo>
                  <a:lnTo>
                    <a:pt x="613" y="41"/>
                  </a:lnTo>
                  <a:lnTo>
                    <a:pt x="601" y="52"/>
                  </a:lnTo>
                  <a:lnTo>
                    <a:pt x="595" y="61"/>
                  </a:lnTo>
                  <a:lnTo>
                    <a:pt x="602" y="73"/>
                  </a:lnTo>
                  <a:lnTo>
                    <a:pt x="634" y="76"/>
                  </a:lnTo>
                  <a:lnTo>
                    <a:pt x="634" y="90"/>
                  </a:lnTo>
                  <a:lnTo>
                    <a:pt x="619" y="99"/>
                  </a:lnTo>
                  <a:lnTo>
                    <a:pt x="606" y="117"/>
                  </a:lnTo>
                  <a:lnTo>
                    <a:pt x="607" y="137"/>
                  </a:lnTo>
                  <a:lnTo>
                    <a:pt x="631" y="166"/>
                  </a:lnTo>
                  <a:lnTo>
                    <a:pt x="679" y="178"/>
                  </a:lnTo>
                  <a:lnTo>
                    <a:pt x="679" y="190"/>
                  </a:lnTo>
                  <a:lnTo>
                    <a:pt x="662" y="215"/>
                  </a:lnTo>
                  <a:lnTo>
                    <a:pt x="636" y="242"/>
                  </a:lnTo>
                  <a:lnTo>
                    <a:pt x="601" y="238"/>
                  </a:lnTo>
                  <a:lnTo>
                    <a:pt x="594" y="254"/>
                  </a:lnTo>
                  <a:lnTo>
                    <a:pt x="624" y="269"/>
                  </a:lnTo>
                  <a:lnTo>
                    <a:pt x="643" y="287"/>
                  </a:lnTo>
                  <a:lnTo>
                    <a:pt x="637" y="302"/>
                  </a:lnTo>
                  <a:lnTo>
                    <a:pt x="631" y="310"/>
                  </a:lnTo>
                  <a:lnTo>
                    <a:pt x="636" y="329"/>
                  </a:lnTo>
                  <a:lnTo>
                    <a:pt x="631" y="341"/>
                  </a:lnTo>
                  <a:lnTo>
                    <a:pt x="610" y="356"/>
                  </a:lnTo>
                  <a:lnTo>
                    <a:pt x="607" y="379"/>
                  </a:lnTo>
                  <a:lnTo>
                    <a:pt x="600" y="399"/>
                  </a:lnTo>
                  <a:lnTo>
                    <a:pt x="609" y="416"/>
                  </a:lnTo>
                  <a:lnTo>
                    <a:pt x="586" y="438"/>
                  </a:lnTo>
                  <a:lnTo>
                    <a:pt x="595" y="458"/>
                  </a:lnTo>
                  <a:lnTo>
                    <a:pt x="596" y="470"/>
                  </a:lnTo>
                  <a:lnTo>
                    <a:pt x="606" y="482"/>
                  </a:lnTo>
                  <a:lnTo>
                    <a:pt x="603" y="497"/>
                  </a:lnTo>
                  <a:lnTo>
                    <a:pt x="596" y="511"/>
                  </a:lnTo>
                  <a:lnTo>
                    <a:pt x="585" y="515"/>
                  </a:lnTo>
                  <a:lnTo>
                    <a:pt x="583" y="531"/>
                  </a:lnTo>
                  <a:lnTo>
                    <a:pt x="588" y="544"/>
                  </a:lnTo>
                  <a:lnTo>
                    <a:pt x="577" y="551"/>
                  </a:lnTo>
                  <a:lnTo>
                    <a:pt x="561" y="566"/>
                  </a:lnTo>
                  <a:lnTo>
                    <a:pt x="929" y="558"/>
                  </a:lnTo>
                  <a:lnTo>
                    <a:pt x="929" y="570"/>
                  </a:lnTo>
                  <a:lnTo>
                    <a:pt x="935" y="594"/>
                  </a:lnTo>
                  <a:lnTo>
                    <a:pt x="950" y="606"/>
                  </a:lnTo>
                  <a:lnTo>
                    <a:pt x="975" y="630"/>
                  </a:lnTo>
                  <a:lnTo>
                    <a:pt x="998" y="643"/>
                  </a:lnTo>
                  <a:lnTo>
                    <a:pt x="1025" y="655"/>
                  </a:lnTo>
                  <a:lnTo>
                    <a:pt x="973" y="667"/>
                  </a:lnTo>
                  <a:lnTo>
                    <a:pt x="941" y="680"/>
                  </a:lnTo>
                  <a:lnTo>
                    <a:pt x="910" y="672"/>
                  </a:lnTo>
                  <a:lnTo>
                    <a:pt x="912" y="655"/>
                  </a:lnTo>
                  <a:lnTo>
                    <a:pt x="951" y="644"/>
                  </a:lnTo>
                  <a:lnTo>
                    <a:pt x="901" y="632"/>
                  </a:lnTo>
                  <a:lnTo>
                    <a:pt x="863" y="628"/>
                  </a:lnTo>
                  <a:lnTo>
                    <a:pt x="822" y="609"/>
                  </a:lnTo>
                  <a:lnTo>
                    <a:pt x="790" y="606"/>
                  </a:lnTo>
                  <a:lnTo>
                    <a:pt x="773" y="630"/>
                  </a:lnTo>
                  <a:lnTo>
                    <a:pt x="768" y="660"/>
                  </a:lnTo>
                  <a:lnTo>
                    <a:pt x="790" y="680"/>
                  </a:lnTo>
                  <a:lnTo>
                    <a:pt x="860" y="665"/>
                  </a:lnTo>
                  <a:lnTo>
                    <a:pt x="895" y="660"/>
                  </a:lnTo>
                  <a:lnTo>
                    <a:pt x="906" y="672"/>
                  </a:lnTo>
                  <a:lnTo>
                    <a:pt x="906" y="682"/>
                  </a:lnTo>
                  <a:lnTo>
                    <a:pt x="877" y="694"/>
                  </a:lnTo>
                  <a:lnTo>
                    <a:pt x="872" y="706"/>
                  </a:lnTo>
                  <a:lnTo>
                    <a:pt x="875" y="724"/>
                  </a:lnTo>
                  <a:lnTo>
                    <a:pt x="939" y="728"/>
                  </a:lnTo>
                  <a:lnTo>
                    <a:pt x="947" y="736"/>
                  </a:lnTo>
                  <a:lnTo>
                    <a:pt x="979" y="736"/>
                  </a:lnTo>
                  <a:lnTo>
                    <a:pt x="1002" y="710"/>
                  </a:lnTo>
                  <a:lnTo>
                    <a:pt x="1015" y="703"/>
                  </a:lnTo>
                  <a:lnTo>
                    <a:pt x="1027" y="695"/>
                  </a:lnTo>
                  <a:lnTo>
                    <a:pt x="1034" y="689"/>
                  </a:lnTo>
                  <a:lnTo>
                    <a:pt x="1049" y="706"/>
                  </a:lnTo>
                  <a:lnTo>
                    <a:pt x="1033" y="729"/>
                  </a:lnTo>
                  <a:lnTo>
                    <a:pt x="1035" y="747"/>
                  </a:lnTo>
                  <a:lnTo>
                    <a:pt x="1056" y="761"/>
                  </a:lnTo>
                  <a:lnTo>
                    <a:pt x="1057" y="778"/>
                  </a:lnTo>
                  <a:lnTo>
                    <a:pt x="1062" y="804"/>
                  </a:lnTo>
                  <a:lnTo>
                    <a:pt x="1084" y="817"/>
                  </a:lnTo>
                  <a:lnTo>
                    <a:pt x="1108" y="833"/>
                  </a:lnTo>
                  <a:lnTo>
                    <a:pt x="1068" y="839"/>
                  </a:lnTo>
                  <a:lnTo>
                    <a:pt x="1027" y="837"/>
                  </a:lnTo>
                  <a:lnTo>
                    <a:pt x="982" y="839"/>
                  </a:lnTo>
                  <a:lnTo>
                    <a:pt x="1034" y="871"/>
                  </a:lnTo>
                  <a:lnTo>
                    <a:pt x="1073" y="879"/>
                  </a:lnTo>
                  <a:lnTo>
                    <a:pt x="1116" y="901"/>
                  </a:lnTo>
                  <a:lnTo>
                    <a:pt x="1141" y="917"/>
                  </a:lnTo>
                  <a:lnTo>
                    <a:pt x="1180" y="921"/>
                  </a:lnTo>
                  <a:lnTo>
                    <a:pt x="1154" y="954"/>
                  </a:lnTo>
                  <a:lnTo>
                    <a:pt x="1134" y="968"/>
                  </a:lnTo>
                  <a:lnTo>
                    <a:pt x="1083" y="992"/>
                  </a:lnTo>
                  <a:lnTo>
                    <a:pt x="1062" y="969"/>
                  </a:lnTo>
                  <a:lnTo>
                    <a:pt x="1023" y="1012"/>
                  </a:lnTo>
                  <a:lnTo>
                    <a:pt x="1020" y="1000"/>
                  </a:lnTo>
                  <a:lnTo>
                    <a:pt x="1028" y="960"/>
                  </a:lnTo>
                  <a:lnTo>
                    <a:pt x="1019" y="945"/>
                  </a:lnTo>
                  <a:lnTo>
                    <a:pt x="978" y="937"/>
                  </a:lnTo>
                  <a:lnTo>
                    <a:pt x="954" y="910"/>
                  </a:lnTo>
                  <a:lnTo>
                    <a:pt x="936" y="885"/>
                  </a:lnTo>
                  <a:lnTo>
                    <a:pt x="910" y="868"/>
                  </a:lnTo>
                  <a:lnTo>
                    <a:pt x="889" y="857"/>
                  </a:lnTo>
                  <a:lnTo>
                    <a:pt x="860" y="839"/>
                  </a:lnTo>
                  <a:lnTo>
                    <a:pt x="810" y="781"/>
                  </a:lnTo>
                  <a:lnTo>
                    <a:pt x="789" y="796"/>
                  </a:lnTo>
                  <a:lnTo>
                    <a:pt x="762" y="795"/>
                  </a:lnTo>
                  <a:lnTo>
                    <a:pt x="692" y="758"/>
                  </a:lnTo>
                  <a:lnTo>
                    <a:pt x="701" y="784"/>
                  </a:lnTo>
                  <a:lnTo>
                    <a:pt x="757" y="812"/>
                  </a:lnTo>
                  <a:lnTo>
                    <a:pt x="796" y="816"/>
                  </a:lnTo>
                  <a:lnTo>
                    <a:pt x="869" y="857"/>
                  </a:lnTo>
                  <a:lnTo>
                    <a:pt x="889" y="892"/>
                  </a:lnTo>
                  <a:lnTo>
                    <a:pt x="926" y="960"/>
                  </a:lnTo>
                  <a:lnTo>
                    <a:pt x="897" y="964"/>
                  </a:lnTo>
                  <a:lnTo>
                    <a:pt x="883" y="949"/>
                  </a:lnTo>
                  <a:lnTo>
                    <a:pt x="881" y="1000"/>
                  </a:lnTo>
                  <a:lnTo>
                    <a:pt x="845" y="1014"/>
                  </a:lnTo>
                  <a:lnTo>
                    <a:pt x="816" y="999"/>
                  </a:lnTo>
                  <a:lnTo>
                    <a:pt x="810" y="966"/>
                  </a:lnTo>
                  <a:lnTo>
                    <a:pt x="776" y="948"/>
                  </a:lnTo>
                  <a:lnTo>
                    <a:pt x="751" y="944"/>
                  </a:lnTo>
                  <a:lnTo>
                    <a:pt x="728" y="961"/>
                  </a:lnTo>
                  <a:lnTo>
                    <a:pt x="699" y="992"/>
                  </a:lnTo>
                  <a:lnTo>
                    <a:pt x="649" y="983"/>
                  </a:lnTo>
                  <a:lnTo>
                    <a:pt x="624" y="966"/>
                  </a:lnTo>
                  <a:lnTo>
                    <a:pt x="601" y="932"/>
                  </a:lnTo>
                  <a:lnTo>
                    <a:pt x="569" y="915"/>
                  </a:lnTo>
                  <a:lnTo>
                    <a:pt x="526" y="906"/>
                  </a:lnTo>
                  <a:lnTo>
                    <a:pt x="509" y="864"/>
                  </a:lnTo>
                  <a:lnTo>
                    <a:pt x="488" y="839"/>
                  </a:lnTo>
                  <a:lnTo>
                    <a:pt x="467" y="817"/>
                  </a:lnTo>
                  <a:lnTo>
                    <a:pt x="462" y="784"/>
                  </a:lnTo>
                  <a:lnTo>
                    <a:pt x="466" y="776"/>
                  </a:lnTo>
                  <a:lnTo>
                    <a:pt x="474" y="761"/>
                  </a:lnTo>
                  <a:lnTo>
                    <a:pt x="429" y="719"/>
                  </a:lnTo>
                  <a:lnTo>
                    <a:pt x="396" y="674"/>
                  </a:lnTo>
                  <a:lnTo>
                    <a:pt x="376" y="674"/>
                  </a:lnTo>
                  <a:lnTo>
                    <a:pt x="348" y="648"/>
                  </a:lnTo>
                  <a:lnTo>
                    <a:pt x="348" y="674"/>
                  </a:lnTo>
                  <a:lnTo>
                    <a:pt x="380" y="694"/>
                  </a:lnTo>
                  <a:lnTo>
                    <a:pt x="405" y="716"/>
                  </a:lnTo>
                  <a:lnTo>
                    <a:pt x="421" y="750"/>
                  </a:lnTo>
                  <a:lnTo>
                    <a:pt x="444" y="769"/>
                  </a:lnTo>
                  <a:lnTo>
                    <a:pt x="449" y="788"/>
                  </a:lnTo>
                  <a:lnTo>
                    <a:pt x="462" y="824"/>
                  </a:lnTo>
                  <a:lnTo>
                    <a:pt x="462" y="838"/>
                  </a:lnTo>
                  <a:lnTo>
                    <a:pt x="474" y="862"/>
                  </a:lnTo>
                  <a:lnTo>
                    <a:pt x="463" y="879"/>
                  </a:lnTo>
                  <a:lnTo>
                    <a:pt x="437" y="888"/>
                  </a:lnTo>
                  <a:lnTo>
                    <a:pt x="411" y="856"/>
                  </a:lnTo>
                  <a:lnTo>
                    <a:pt x="395" y="843"/>
                  </a:lnTo>
                  <a:lnTo>
                    <a:pt x="371" y="825"/>
                  </a:lnTo>
                  <a:lnTo>
                    <a:pt x="365" y="812"/>
                  </a:lnTo>
                  <a:lnTo>
                    <a:pt x="365" y="796"/>
                  </a:lnTo>
                  <a:lnTo>
                    <a:pt x="337" y="816"/>
                  </a:lnTo>
                  <a:lnTo>
                    <a:pt x="318" y="796"/>
                  </a:lnTo>
                  <a:lnTo>
                    <a:pt x="304" y="799"/>
                  </a:lnTo>
                  <a:lnTo>
                    <a:pt x="307" y="827"/>
                  </a:lnTo>
                  <a:lnTo>
                    <a:pt x="337" y="843"/>
                  </a:lnTo>
                  <a:lnTo>
                    <a:pt x="340" y="854"/>
                  </a:lnTo>
                  <a:lnTo>
                    <a:pt x="344" y="870"/>
                  </a:lnTo>
                  <a:lnTo>
                    <a:pt x="290" y="868"/>
                  </a:lnTo>
                  <a:lnTo>
                    <a:pt x="219" y="855"/>
                  </a:lnTo>
                  <a:lnTo>
                    <a:pt x="179" y="829"/>
                  </a:lnTo>
                  <a:lnTo>
                    <a:pt x="132" y="823"/>
                  </a:lnTo>
                  <a:lnTo>
                    <a:pt x="99" y="830"/>
                  </a:lnTo>
                  <a:lnTo>
                    <a:pt x="79" y="840"/>
                  </a:lnTo>
                  <a:lnTo>
                    <a:pt x="68" y="843"/>
                  </a:lnTo>
                  <a:lnTo>
                    <a:pt x="68" y="8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02" name="Freeform 74">
              <a:extLst>
                <a:ext uri="{FF2B5EF4-FFF2-40B4-BE49-F238E27FC236}">
                  <a16:creationId xmlns:a16="http://schemas.microsoft.com/office/drawing/2014/main" id="{FCEF508C-C914-9548-DF89-148D3CABD26D}"/>
                </a:ext>
              </a:extLst>
            </p:cNvPr>
            <p:cNvSpPr>
              <a:spLocks/>
            </p:cNvSpPr>
            <p:nvPr/>
          </p:nvSpPr>
          <p:spPr bwMode="auto">
            <a:xfrm>
              <a:off x="5587" y="3131"/>
              <a:ext cx="27" cy="26"/>
            </a:xfrm>
            <a:custGeom>
              <a:avLst/>
              <a:gdLst>
                <a:gd name="T0" fmla="*/ 4 w 53"/>
                <a:gd name="T1" fmla="*/ 7 h 53"/>
                <a:gd name="T2" fmla="*/ 0 w 53"/>
                <a:gd name="T3" fmla="*/ 11 h 53"/>
                <a:gd name="T4" fmla="*/ 0 w 53"/>
                <a:gd name="T5" fmla="*/ 29 h 53"/>
                <a:gd name="T6" fmla="*/ 12 w 53"/>
                <a:gd name="T7" fmla="*/ 38 h 53"/>
                <a:gd name="T8" fmla="*/ 21 w 53"/>
                <a:gd name="T9" fmla="*/ 49 h 53"/>
                <a:gd name="T10" fmla="*/ 36 w 53"/>
                <a:gd name="T11" fmla="*/ 53 h 53"/>
                <a:gd name="T12" fmla="*/ 41 w 53"/>
                <a:gd name="T13" fmla="*/ 38 h 53"/>
                <a:gd name="T14" fmla="*/ 44 w 53"/>
                <a:gd name="T15" fmla="*/ 29 h 53"/>
                <a:gd name="T16" fmla="*/ 53 w 53"/>
                <a:gd name="T17" fmla="*/ 29 h 53"/>
                <a:gd name="T18" fmla="*/ 53 w 53"/>
                <a:gd name="T19" fmla="*/ 17 h 53"/>
                <a:gd name="T20" fmla="*/ 41 w 53"/>
                <a:gd name="T21" fmla="*/ 7 h 53"/>
                <a:gd name="T22" fmla="*/ 24 w 53"/>
                <a:gd name="T23" fmla="*/ 0 h 53"/>
                <a:gd name="T24" fmla="*/ 12 w 53"/>
                <a:gd name="T25" fmla="*/ 0 h 53"/>
                <a:gd name="T26" fmla="*/ 4 w 53"/>
                <a:gd name="T27" fmla="*/ 7 h 53"/>
                <a:gd name="T28" fmla="*/ 4 w 53"/>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3">
                  <a:moveTo>
                    <a:pt x="4" y="7"/>
                  </a:moveTo>
                  <a:lnTo>
                    <a:pt x="0" y="11"/>
                  </a:lnTo>
                  <a:lnTo>
                    <a:pt x="0" y="29"/>
                  </a:lnTo>
                  <a:lnTo>
                    <a:pt x="12" y="38"/>
                  </a:lnTo>
                  <a:lnTo>
                    <a:pt x="21" y="49"/>
                  </a:lnTo>
                  <a:lnTo>
                    <a:pt x="36" y="53"/>
                  </a:lnTo>
                  <a:lnTo>
                    <a:pt x="41" y="38"/>
                  </a:lnTo>
                  <a:lnTo>
                    <a:pt x="44" y="29"/>
                  </a:lnTo>
                  <a:lnTo>
                    <a:pt x="53" y="29"/>
                  </a:lnTo>
                  <a:lnTo>
                    <a:pt x="53" y="17"/>
                  </a:lnTo>
                  <a:lnTo>
                    <a:pt x="41" y="7"/>
                  </a:lnTo>
                  <a:lnTo>
                    <a:pt x="24" y="0"/>
                  </a:lnTo>
                  <a:lnTo>
                    <a:pt x="12" y="0"/>
                  </a:lnTo>
                  <a:lnTo>
                    <a:pt x="4" y="7"/>
                  </a:lnTo>
                  <a:lnTo>
                    <a:pt x="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03" name="Freeform 75">
              <a:extLst>
                <a:ext uri="{FF2B5EF4-FFF2-40B4-BE49-F238E27FC236}">
                  <a16:creationId xmlns:a16="http://schemas.microsoft.com/office/drawing/2014/main" id="{0F9AE7A8-361B-32D0-E3C3-2265C26A0A6A}"/>
                </a:ext>
              </a:extLst>
            </p:cNvPr>
            <p:cNvSpPr>
              <a:spLocks/>
            </p:cNvSpPr>
            <p:nvPr/>
          </p:nvSpPr>
          <p:spPr bwMode="auto">
            <a:xfrm>
              <a:off x="5587" y="3131"/>
              <a:ext cx="27" cy="26"/>
            </a:xfrm>
            <a:custGeom>
              <a:avLst/>
              <a:gdLst>
                <a:gd name="T0" fmla="*/ 4 w 53"/>
                <a:gd name="T1" fmla="*/ 7 h 53"/>
                <a:gd name="T2" fmla="*/ 0 w 53"/>
                <a:gd name="T3" fmla="*/ 11 h 53"/>
                <a:gd name="T4" fmla="*/ 0 w 53"/>
                <a:gd name="T5" fmla="*/ 29 h 53"/>
                <a:gd name="T6" fmla="*/ 12 w 53"/>
                <a:gd name="T7" fmla="*/ 38 h 53"/>
                <a:gd name="T8" fmla="*/ 21 w 53"/>
                <a:gd name="T9" fmla="*/ 49 h 53"/>
                <a:gd name="T10" fmla="*/ 36 w 53"/>
                <a:gd name="T11" fmla="*/ 53 h 53"/>
                <a:gd name="T12" fmla="*/ 41 w 53"/>
                <a:gd name="T13" fmla="*/ 38 h 53"/>
                <a:gd name="T14" fmla="*/ 44 w 53"/>
                <a:gd name="T15" fmla="*/ 29 h 53"/>
                <a:gd name="T16" fmla="*/ 53 w 53"/>
                <a:gd name="T17" fmla="*/ 29 h 53"/>
                <a:gd name="T18" fmla="*/ 53 w 53"/>
                <a:gd name="T19" fmla="*/ 17 h 53"/>
                <a:gd name="T20" fmla="*/ 41 w 53"/>
                <a:gd name="T21" fmla="*/ 7 h 53"/>
                <a:gd name="T22" fmla="*/ 24 w 53"/>
                <a:gd name="T23" fmla="*/ 0 h 53"/>
                <a:gd name="T24" fmla="*/ 12 w 53"/>
                <a:gd name="T25" fmla="*/ 0 h 53"/>
                <a:gd name="T26" fmla="*/ 4 w 53"/>
                <a:gd name="T27" fmla="*/ 7 h 53"/>
                <a:gd name="T28" fmla="*/ 4 w 53"/>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3">
                  <a:moveTo>
                    <a:pt x="4" y="7"/>
                  </a:moveTo>
                  <a:lnTo>
                    <a:pt x="0" y="11"/>
                  </a:lnTo>
                  <a:lnTo>
                    <a:pt x="0" y="29"/>
                  </a:lnTo>
                  <a:lnTo>
                    <a:pt x="12" y="38"/>
                  </a:lnTo>
                  <a:lnTo>
                    <a:pt x="21" y="49"/>
                  </a:lnTo>
                  <a:lnTo>
                    <a:pt x="36" y="53"/>
                  </a:lnTo>
                  <a:lnTo>
                    <a:pt x="41" y="38"/>
                  </a:lnTo>
                  <a:lnTo>
                    <a:pt x="44" y="29"/>
                  </a:lnTo>
                  <a:lnTo>
                    <a:pt x="53" y="29"/>
                  </a:lnTo>
                  <a:lnTo>
                    <a:pt x="53" y="17"/>
                  </a:lnTo>
                  <a:lnTo>
                    <a:pt x="41" y="7"/>
                  </a:lnTo>
                  <a:lnTo>
                    <a:pt x="24" y="0"/>
                  </a:lnTo>
                  <a:lnTo>
                    <a:pt x="12" y="0"/>
                  </a:lnTo>
                  <a:lnTo>
                    <a:pt x="4" y="7"/>
                  </a:lnTo>
                  <a:lnTo>
                    <a:pt x="4"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04" name="Freeform 76">
              <a:extLst>
                <a:ext uri="{FF2B5EF4-FFF2-40B4-BE49-F238E27FC236}">
                  <a16:creationId xmlns:a16="http://schemas.microsoft.com/office/drawing/2014/main" id="{0503639D-4A28-8E2F-62B2-392ED60EACA7}"/>
                </a:ext>
              </a:extLst>
            </p:cNvPr>
            <p:cNvSpPr>
              <a:spLocks/>
            </p:cNvSpPr>
            <p:nvPr/>
          </p:nvSpPr>
          <p:spPr bwMode="auto">
            <a:xfrm>
              <a:off x="5478" y="822"/>
              <a:ext cx="513" cy="612"/>
            </a:xfrm>
            <a:custGeom>
              <a:avLst/>
              <a:gdLst>
                <a:gd name="T0" fmla="*/ 916 w 1025"/>
                <a:gd name="T1" fmla="*/ 514 h 1223"/>
                <a:gd name="T2" fmla="*/ 927 w 1025"/>
                <a:gd name="T3" fmla="*/ 446 h 1223"/>
                <a:gd name="T4" fmla="*/ 933 w 1025"/>
                <a:gd name="T5" fmla="*/ 425 h 1223"/>
                <a:gd name="T6" fmla="*/ 886 w 1025"/>
                <a:gd name="T7" fmla="*/ 393 h 1223"/>
                <a:gd name="T8" fmla="*/ 893 w 1025"/>
                <a:gd name="T9" fmla="*/ 341 h 1223"/>
                <a:gd name="T10" fmla="*/ 847 w 1025"/>
                <a:gd name="T11" fmla="*/ 360 h 1223"/>
                <a:gd name="T12" fmla="*/ 846 w 1025"/>
                <a:gd name="T13" fmla="*/ 320 h 1223"/>
                <a:gd name="T14" fmla="*/ 825 w 1025"/>
                <a:gd name="T15" fmla="*/ 279 h 1223"/>
                <a:gd name="T16" fmla="*/ 794 w 1025"/>
                <a:gd name="T17" fmla="*/ 239 h 1223"/>
                <a:gd name="T18" fmla="*/ 732 w 1025"/>
                <a:gd name="T19" fmla="*/ 226 h 1223"/>
                <a:gd name="T20" fmla="*/ 719 w 1025"/>
                <a:gd name="T21" fmla="*/ 208 h 1223"/>
                <a:gd name="T22" fmla="*/ 633 w 1025"/>
                <a:gd name="T23" fmla="*/ 224 h 1223"/>
                <a:gd name="T24" fmla="*/ 413 w 1025"/>
                <a:gd name="T25" fmla="*/ 105 h 1223"/>
                <a:gd name="T26" fmla="*/ 374 w 1025"/>
                <a:gd name="T27" fmla="*/ 91 h 1223"/>
                <a:gd name="T28" fmla="*/ 345 w 1025"/>
                <a:gd name="T29" fmla="*/ 68 h 1223"/>
                <a:gd name="T30" fmla="*/ 327 w 1025"/>
                <a:gd name="T31" fmla="*/ 87 h 1223"/>
                <a:gd name="T32" fmla="*/ 299 w 1025"/>
                <a:gd name="T33" fmla="*/ 84 h 1223"/>
                <a:gd name="T34" fmla="*/ 319 w 1025"/>
                <a:gd name="T35" fmla="*/ 42 h 1223"/>
                <a:gd name="T36" fmla="*/ 339 w 1025"/>
                <a:gd name="T37" fmla="*/ 13 h 1223"/>
                <a:gd name="T38" fmla="*/ 291 w 1025"/>
                <a:gd name="T39" fmla="*/ 13 h 1223"/>
                <a:gd name="T40" fmla="*/ 236 w 1025"/>
                <a:gd name="T41" fmla="*/ 47 h 1223"/>
                <a:gd name="T42" fmla="*/ 179 w 1025"/>
                <a:gd name="T43" fmla="*/ 71 h 1223"/>
                <a:gd name="T44" fmla="*/ 172 w 1025"/>
                <a:gd name="T45" fmla="*/ 41 h 1223"/>
                <a:gd name="T46" fmla="*/ 130 w 1025"/>
                <a:gd name="T47" fmla="*/ 71 h 1223"/>
                <a:gd name="T48" fmla="*/ 104 w 1025"/>
                <a:gd name="T49" fmla="*/ 82 h 1223"/>
                <a:gd name="T50" fmla="*/ 80 w 1025"/>
                <a:gd name="T51" fmla="*/ 279 h 1223"/>
                <a:gd name="T52" fmla="*/ 26 w 1025"/>
                <a:gd name="T53" fmla="*/ 317 h 1223"/>
                <a:gd name="T54" fmla="*/ 0 w 1025"/>
                <a:gd name="T55" fmla="*/ 366 h 1223"/>
                <a:gd name="T56" fmla="*/ 2 w 1025"/>
                <a:gd name="T57" fmla="*/ 433 h 1223"/>
                <a:gd name="T58" fmla="*/ 40 w 1025"/>
                <a:gd name="T59" fmla="*/ 449 h 1223"/>
                <a:gd name="T60" fmla="*/ 42 w 1025"/>
                <a:gd name="T61" fmla="*/ 563 h 1223"/>
                <a:gd name="T62" fmla="*/ 57 w 1025"/>
                <a:gd name="T63" fmla="*/ 654 h 1223"/>
                <a:gd name="T64" fmla="*/ 127 w 1025"/>
                <a:gd name="T65" fmla="*/ 681 h 1223"/>
                <a:gd name="T66" fmla="*/ 164 w 1025"/>
                <a:gd name="T67" fmla="*/ 721 h 1223"/>
                <a:gd name="T68" fmla="*/ 213 w 1025"/>
                <a:gd name="T69" fmla="*/ 754 h 1223"/>
                <a:gd name="T70" fmla="*/ 270 w 1025"/>
                <a:gd name="T71" fmla="*/ 853 h 1223"/>
                <a:gd name="T72" fmla="*/ 282 w 1025"/>
                <a:gd name="T73" fmla="*/ 923 h 1223"/>
                <a:gd name="T74" fmla="*/ 300 w 1025"/>
                <a:gd name="T75" fmla="*/ 973 h 1223"/>
                <a:gd name="T76" fmla="*/ 314 w 1025"/>
                <a:gd name="T77" fmla="*/ 997 h 1223"/>
                <a:gd name="T78" fmla="*/ 301 w 1025"/>
                <a:gd name="T79" fmla="*/ 1037 h 1223"/>
                <a:gd name="T80" fmla="*/ 339 w 1025"/>
                <a:gd name="T81" fmla="*/ 1094 h 1223"/>
                <a:gd name="T82" fmla="*/ 353 w 1025"/>
                <a:gd name="T83" fmla="*/ 1130 h 1223"/>
                <a:gd name="T84" fmla="*/ 382 w 1025"/>
                <a:gd name="T85" fmla="*/ 1141 h 1223"/>
                <a:gd name="T86" fmla="*/ 403 w 1025"/>
                <a:gd name="T87" fmla="*/ 1171 h 1223"/>
                <a:gd name="T88" fmla="*/ 445 w 1025"/>
                <a:gd name="T89" fmla="*/ 1206 h 1223"/>
                <a:gd name="T90" fmla="*/ 461 w 1025"/>
                <a:gd name="T91" fmla="*/ 1223 h 1223"/>
                <a:gd name="T92" fmla="*/ 973 w 1025"/>
                <a:gd name="T93" fmla="*/ 1187 h 1223"/>
                <a:gd name="T94" fmla="*/ 946 w 1025"/>
                <a:gd name="T95" fmla="*/ 1039 h 1223"/>
                <a:gd name="T96" fmla="*/ 948 w 1025"/>
                <a:gd name="T97" fmla="*/ 868 h 1223"/>
                <a:gd name="T98" fmla="*/ 950 w 1025"/>
                <a:gd name="T99" fmla="*/ 773 h 1223"/>
                <a:gd name="T100" fmla="*/ 974 w 1025"/>
                <a:gd name="T101" fmla="*/ 701 h 1223"/>
                <a:gd name="T102" fmla="*/ 1014 w 1025"/>
                <a:gd name="T103" fmla="*/ 553 h 1223"/>
                <a:gd name="T104" fmla="*/ 1025 w 1025"/>
                <a:gd name="T105" fmla="*/ 507 h 1223"/>
                <a:gd name="T106" fmla="*/ 980 w 1025"/>
                <a:gd name="T107" fmla="*/ 502 h 1223"/>
                <a:gd name="T108" fmla="*/ 948 w 1025"/>
                <a:gd name="T109" fmla="*/ 563 h 1223"/>
                <a:gd name="T110" fmla="*/ 914 w 1025"/>
                <a:gd name="T111" fmla="*/ 58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5" h="1223">
                  <a:moveTo>
                    <a:pt x="914" y="577"/>
                  </a:moveTo>
                  <a:lnTo>
                    <a:pt x="910" y="552"/>
                  </a:lnTo>
                  <a:lnTo>
                    <a:pt x="916" y="514"/>
                  </a:lnTo>
                  <a:lnTo>
                    <a:pt x="920" y="479"/>
                  </a:lnTo>
                  <a:lnTo>
                    <a:pt x="922" y="458"/>
                  </a:lnTo>
                  <a:lnTo>
                    <a:pt x="927" y="446"/>
                  </a:lnTo>
                  <a:lnTo>
                    <a:pt x="930" y="440"/>
                  </a:lnTo>
                  <a:lnTo>
                    <a:pt x="933" y="433"/>
                  </a:lnTo>
                  <a:lnTo>
                    <a:pt x="933" y="425"/>
                  </a:lnTo>
                  <a:lnTo>
                    <a:pt x="916" y="421"/>
                  </a:lnTo>
                  <a:lnTo>
                    <a:pt x="888" y="409"/>
                  </a:lnTo>
                  <a:lnTo>
                    <a:pt x="886" y="393"/>
                  </a:lnTo>
                  <a:lnTo>
                    <a:pt x="899" y="373"/>
                  </a:lnTo>
                  <a:lnTo>
                    <a:pt x="910" y="364"/>
                  </a:lnTo>
                  <a:lnTo>
                    <a:pt x="893" y="341"/>
                  </a:lnTo>
                  <a:lnTo>
                    <a:pt x="869" y="342"/>
                  </a:lnTo>
                  <a:lnTo>
                    <a:pt x="852" y="357"/>
                  </a:lnTo>
                  <a:lnTo>
                    <a:pt x="847" y="360"/>
                  </a:lnTo>
                  <a:lnTo>
                    <a:pt x="844" y="348"/>
                  </a:lnTo>
                  <a:lnTo>
                    <a:pt x="844" y="334"/>
                  </a:lnTo>
                  <a:lnTo>
                    <a:pt x="846" y="320"/>
                  </a:lnTo>
                  <a:lnTo>
                    <a:pt x="846" y="309"/>
                  </a:lnTo>
                  <a:lnTo>
                    <a:pt x="843" y="294"/>
                  </a:lnTo>
                  <a:lnTo>
                    <a:pt x="825" y="279"/>
                  </a:lnTo>
                  <a:lnTo>
                    <a:pt x="822" y="266"/>
                  </a:lnTo>
                  <a:lnTo>
                    <a:pt x="806" y="250"/>
                  </a:lnTo>
                  <a:lnTo>
                    <a:pt x="794" y="239"/>
                  </a:lnTo>
                  <a:lnTo>
                    <a:pt x="767" y="238"/>
                  </a:lnTo>
                  <a:lnTo>
                    <a:pt x="746" y="238"/>
                  </a:lnTo>
                  <a:lnTo>
                    <a:pt x="732" y="226"/>
                  </a:lnTo>
                  <a:lnTo>
                    <a:pt x="740" y="219"/>
                  </a:lnTo>
                  <a:lnTo>
                    <a:pt x="734" y="208"/>
                  </a:lnTo>
                  <a:lnTo>
                    <a:pt x="719" y="208"/>
                  </a:lnTo>
                  <a:lnTo>
                    <a:pt x="683" y="208"/>
                  </a:lnTo>
                  <a:lnTo>
                    <a:pt x="649" y="220"/>
                  </a:lnTo>
                  <a:lnTo>
                    <a:pt x="633" y="224"/>
                  </a:lnTo>
                  <a:lnTo>
                    <a:pt x="461" y="156"/>
                  </a:lnTo>
                  <a:lnTo>
                    <a:pt x="435" y="128"/>
                  </a:lnTo>
                  <a:lnTo>
                    <a:pt x="413" y="105"/>
                  </a:lnTo>
                  <a:lnTo>
                    <a:pt x="407" y="94"/>
                  </a:lnTo>
                  <a:lnTo>
                    <a:pt x="398" y="93"/>
                  </a:lnTo>
                  <a:lnTo>
                    <a:pt x="374" y="91"/>
                  </a:lnTo>
                  <a:lnTo>
                    <a:pt x="358" y="59"/>
                  </a:lnTo>
                  <a:lnTo>
                    <a:pt x="345" y="53"/>
                  </a:lnTo>
                  <a:lnTo>
                    <a:pt x="345" y="68"/>
                  </a:lnTo>
                  <a:lnTo>
                    <a:pt x="353" y="83"/>
                  </a:lnTo>
                  <a:lnTo>
                    <a:pt x="345" y="87"/>
                  </a:lnTo>
                  <a:lnTo>
                    <a:pt x="327" y="87"/>
                  </a:lnTo>
                  <a:lnTo>
                    <a:pt x="301" y="95"/>
                  </a:lnTo>
                  <a:lnTo>
                    <a:pt x="299" y="94"/>
                  </a:lnTo>
                  <a:lnTo>
                    <a:pt x="299" y="84"/>
                  </a:lnTo>
                  <a:lnTo>
                    <a:pt x="311" y="68"/>
                  </a:lnTo>
                  <a:lnTo>
                    <a:pt x="311" y="54"/>
                  </a:lnTo>
                  <a:lnTo>
                    <a:pt x="319" y="42"/>
                  </a:lnTo>
                  <a:lnTo>
                    <a:pt x="331" y="31"/>
                  </a:lnTo>
                  <a:lnTo>
                    <a:pt x="339" y="24"/>
                  </a:lnTo>
                  <a:lnTo>
                    <a:pt x="339" y="13"/>
                  </a:lnTo>
                  <a:lnTo>
                    <a:pt x="332" y="1"/>
                  </a:lnTo>
                  <a:lnTo>
                    <a:pt x="316" y="0"/>
                  </a:lnTo>
                  <a:lnTo>
                    <a:pt x="291" y="13"/>
                  </a:lnTo>
                  <a:lnTo>
                    <a:pt x="269" y="30"/>
                  </a:lnTo>
                  <a:lnTo>
                    <a:pt x="252" y="37"/>
                  </a:lnTo>
                  <a:lnTo>
                    <a:pt x="236" y="47"/>
                  </a:lnTo>
                  <a:lnTo>
                    <a:pt x="214" y="55"/>
                  </a:lnTo>
                  <a:lnTo>
                    <a:pt x="196" y="67"/>
                  </a:lnTo>
                  <a:lnTo>
                    <a:pt x="179" y="71"/>
                  </a:lnTo>
                  <a:lnTo>
                    <a:pt x="172" y="64"/>
                  </a:lnTo>
                  <a:lnTo>
                    <a:pt x="172" y="56"/>
                  </a:lnTo>
                  <a:lnTo>
                    <a:pt x="172" y="41"/>
                  </a:lnTo>
                  <a:lnTo>
                    <a:pt x="148" y="49"/>
                  </a:lnTo>
                  <a:lnTo>
                    <a:pt x="139" y="61"/>
                  </a:lnTo>
                  <a:lnTo>
                    <a:pt x="130" y="71"/>
                  </a:lnTo>
                  <a:lnTo>
                    <a:pt x="120" y="82"/>
                  </a:lnTo>
                  <a:lnTo>
                    <a:pt x="115" y="82"/>
                  </a:lnTo>
                  <a:lnTo>
                    <a:pt x="104" y="82"/>
                  </a:lnTo>
                  <a:lnTo>
                    <a:pt x="108" y="233"/>
                  </a:lnTo>
                  <a:lnTo>
                    <a:pt x="92" y="260"/>
                  </a:lnTo>
                  <a:lnTo>
                    <a:pt x="80" y="279"/>
                  </a:lnTo>
                  <a:lnTo>
                    <a:pt x="67" y="294"/>
                  </a:lnTo>
                  <a:lnTo>
                    <a:pt x="48" y="300"/>
                  </a:lnTo>
                  <a:lnTo>
                    <a:pt x="26" y="317"/>
                  </a:lnTo>
                  <a:lnTo>
                    <a:pt x="11" y="335"/>
                  </a:lnTo>
                  <a:lnTo>
                    <a:pt x="3" y="345"/>
                  </a:lnTo>
                  <a:lnTo>
                    <a:pt x="0" y="366"/>
                  </a:lnTo>
                  <a:lnTo>
                    <a:pt x="0" y="408"/>
                  </a:lnTo>
                  <a:lnTo>
                    <a:pt x="0" y="420"/>
                  </a:lnTo>
                  <a:lnTo>
                    <a:pt x="2" y="433"/>
                  </a:lnTo>
                  <a:lnTo>
                    <a:pt x="12" y="436"/>
                  </a:lnTo>
                  <a:lnTo>
                    <a:pt x="27" y="442"/>
                  </a:lnTo>
                  <a:lnTo>
                    <a:pt x="40" y="449"/>
                  </a:lnTo>
                  <a:lnTo>
                    <a:pt x="38" y="462"/>
                  </a:lnTo>
                  <a:lnTo>
                    <a:pt x="38" y="529"/>
                  </a:lnTo>
                  <a:lnTo>
                    <a:pt x="42" y="563"/>
                  </a:lnTo>
                  <a:lnTo>
                    <a:pt x="44" y="594"/>
                  </a:lnTo>
                  <a:lnTo>
                    <a:pt x="51" y="635"/>
                  </a:lnTo>
                  <a:lnTo>
                    <a:pt x="57" y="654"/>
                  </a:lnTo>
                  <a:lnTo>
                    <a:pt x="77" y="662"/>
                  </a:lnTo>
                  <a:lnTo>
                    <a:pt x="104" y="669"/>
                  </a:lnTo>
                  <a:lnTo>
                    <a:pt x="127" y="681"/>
                  </a:lnTo>
                  <a:lnTo>
                    <a:pt x="148" y="697"/>
                  </a:lnTo>
                  <a:lnTo>
                    <a:pt x="149" y="709"/>
                  </a:lnTo>
                  <a:lnTo>
                    <a:pt x="164" y="721"/>
                  </a:lnTo>
                  <a:lnTo>
                    <a:pt x="170" y="734"/>
                  </a:lnTo>
                  <a:lnTo>
                    <a:pt x="201" y="749"/>
                  </a:lnTo>
                  <a:lnTo>
                    <a:pt x="213" y="754"/>
                  </a:lnTo>
                  <a:lnTo>
                    <a:pt x="229" y="779"/>
                  </a:lnTo>
                  <a:lnTo>
                    <a:pt x="258" y="820"/>
                  </a:lnTo>
                  <a:lnTo>
                    <a:pt x="270" y="853"/>
                  </a:lnTo>
                  <a:lnTo>
                    <a:pt x="276" y="885"/>
                  </a:lnTo>
                  <a:lnTo>
                    <a:pt x="282" y="909"/>
                  </a:lnTo>
                  <a:lnTo>
                    <a:pt x="282" y="923"/>
                  </a:lnTo>
                  <a:lnTo>
                    <a:pt x="287" y="943"/>
                  </a:lnTo>
                  <a:lnTo>
                    <a:pt x="291" y="964"/>
                  </a:lnTo>
                  <a:lnTo>
                    <a:pt x="300" y="973"/>
                  </a:lnTo>
                  <a:lnTo>
                    <a:pt x="314" y="982"/>
                  </a:lnTo>
                  <a:lnTo>
                    <a:pt x="315" y="989"/>
                  </a:lnTo>
                  <a:lnTo>
                    <a:pt x="314" y="997"/>
                  </a:lnTo>
                  <a:lnTo>
                    <a:pt x="305" y="1012"/>
                  </a:lnTo>
                  <a:lnTo>
                    <a:pt x="301" y="1023"/>
                  </a:lnTo>
                  <a:lnTo>
                    <a:pt x="301" y="1037"/>
                  </a:lnTo>
                  <a:lnTo>
                    <a:pt x="313" y="1052"/>
                  </a:lnTo>
                  <a:lnTo>
                    <a:pt x="328" y="1078"/>
                  </a:lnTo>
                  <a:lnTo>
                    <a:pt x="339" y="1094"/>
                  </a:lnTo>
                  <a:lnTo>
                    <a:pt x="339" y="1110"/>
                  </a:lnTo>
                  <a:lnTo>
                    <a:pt x="340" y="1118"/>
                  </a:lnTo>
                  <a:lnTo>
                    <a:pt x="353" y="1130"/>
                  </a:lnTo>
                  <a:lnTo>
                    <a:pt x="366" y="1131"/>
                  </a:lnTo>
                  <a:lnTo>
                    <a:pt x="374" y="1133"/>
                  </a:lnTo>
                  <a:lnTo>
                    <a:pt x="382" y="1141"/>
                  </a:lnTo>
                  <a:lnTo>
                    <a:pt x="387" y="1154"/>
                  </a:lnTo>
                  <a:lnTo>
                    <a:pt x="393" y="1160"/>
                  </a:lnTo>
                  <a:lnTo>
                    <a:pt x="403" y="1171"/>
                  </a:lnTo>
                  <a:lnTo>
                    <a:pt x="407" y="1172"/>
                  </a:lnTo>
                  <a:lnTo>
                    <a:pt x="413" y="1182"/>
                  </a:lnTo>
                  <a:lnTo>
                    <a:pt x="445" y="1206"/>
                  </a:lnTo>
                  <a:lnTo>
                    <a:pt x="452" y="1211"/>
                  </a:lnTo>
                  <a:lnTo>
                    <a:pt x="460" y="1216"/>
                  </a:lnTo>
                  <a:lnTo>
                    <a:pt x="461" y="1223"/>
                  </a:lnTo>
                  <a:lnTo>
                    <a:pt x="991" y="1214"/>
                  </a:lnTo>
                  <a:lnTo>
                    <a:pt x="983" y="1193"/>
                  </a:lnTo>
                  <a:lnTo>
                    <a:pt x="973" y="1187"/>
                  </a:lnTo>
                  <a:lnTo>
                    <a:pt x="961" y="1172"/>
                  </a:lnTo>
                  <a:lnTo>
                    <a:pt x="949" y="1111"/>
                  </a:lnTo>
                  <a:lnTo>
                    <a:pt x="946" y="1039"/>
                  </a:lnTo>
                  <a:lnTo>
                    <a:pt x="950" y="948"/>
                  </a:lnTo>
                  <a:lnTo>
                    <a:pt x="948" y="911"/>
                  </a:lnTo>
                  <a:lnTo>
                    <a:pt x="948" y="868"/>
                  </a:lnTo>
                  <a:lnTo>
                    <a:pt x="935" y="841"/>
                  </a:lnTo>
                  <a:lnTo>
                    <a:pt x="935" y="813"/>
                  </a:lnTo>
                  <a:lnTo>
                    <a:pt x="950" y="773"/>
                  </a:lnTo>
                  <a:lnTo>
                    <a:pt x="966" y="738"/>
                  </a:lnTo>
                  <a:lnTo>
                    <a:pt x="964" y="719"/>
                  </a:lnTo>
                  <a:lnTo>
                    <a:pt x="974" y="701"/>
                  </a:lnTo>
                  <a:lnTo>
                    <a:pt x="991" y="660"/>
                  </a:lnTo>
                  <a:lnTo>
                    <a:pt x="1013" y="583"/>
                  </a:lnTo>
                  <a:lnTo>
                    <a:pt x="1014" y="553"/>
                  </a:lnTo>
                  <a:lnTo>
                    <a:pt x="1019" y="537"/>
                  </a:lnTo>
                  <a:lnTo>
                    <a:pt x="1025" y="516"/>
                  </a:lnTo>
                  <a:lnTo>
                    <a:pt x="1025" y="507"/>
                  </a:lnTo>
                  <a:lnTo>
                    <a:pt x="1007" y="499"/>
                  </a:lnTo>
                  <a:lnTo>
                    <a:pt x="987" y="499"/>
                  </a:lnTo>
                  <a:lnTo>
                    <a:pt x="980" y="502"/>
                  </a:lnTo>
                  <a:lnTo>
                    <a:pt x="964" y="525"/>
                  </a:lnTo>
                  <a:lnTo>
                    <a:pt x="954" y="548"/>
                  </a:lnTo>
                  <a:lnTo>
                    <a:pt x="948" y="563"/>
                  </a:lnTo>
                  <a:lnTo>
                    <a:pt x="938" y="571"/>
                  </a:lnTo>
                  <a:lnTo>
                    <a:pt x="927" y="579"/>
                  </a:lnTo>
                  <a:lnTo>
                    <a:pt x="914" y="580"/>
                  </a:lnTo>
                  <a:lnTo>
                    <a:pt x="914" y="577"/>
                  </a:lnTo>
                  <a:lnTo>
                    <a:pt x="914" y="5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05" name="Freeform 77">
              <a:extLst>
                <a:ext uri="{FF2B5EF4-FFF2-40B4-BE49-F238E27FC236}">
                  <a16:creationId xmlns:a16="http://schemas.microsoft.com/office/drawing/2014/main" id="{D5F2727C-09A0-D651-E555-E530CFB6651F}"/>
                </a:ext>
              </a:extLst>
            </p:cNvPr>
            <p:cNvSpPr>
              <a:spLocks/>
            </p:cNvSpPr>
            <p:nvPr/>
          </p:nvSpPr>
          <p:spPr bwMode="auto">
            <a:xfrm>
              <a:off x="5478" y="822"/>
              <a:ext cx="513" cy="612"/>
            </a:xfrm>
            <a:custGeom>
              <a:avLst/>
              <a:gdLst>
                <a:gd name="T0" fmla="*/ 916 w 1025"/>
                <a:gd name="T1" fmla="*/ 514 h 1223"/>
                <a:gd name="T2" fmla="*/ 927 w 1025"/>
                <a:gd name="T3" fmla="*/ 446 h 1223"/>
                <a:gd name="T4" fmla="*/ 933 w 1025"/>
                <a:gd name="T5" fmla="*/ 425 h 1223"/>
                <a:gd name="T6" fmla="*/ 886 w 1025"/>
                <a:gd name="T7" fmla="*/ 393 h 1223"/>
                <a:gd name="T8" fmla="*/ 893 w 1025"/>
                <a:gd name="T9" fmla="*/ 341 h 1223"/>
                <a:gd name="T10" fmla="*/ 847 w 1025"/>
                <a:gd name="T11" fmla="*/ 360 h 1223"/>
                <a:gd name="T12" fmla="*/ 846 w 1025"/>
                <a:gd name="T13" fmla="*/ 320 h 1223"/>
                <a:gd name="T14" fmla="*/ 825 w 1025"/>
                <a:gd name="T15" fmla="*/ 279 h 1223"/>
                <a:gd name="T16" fmla="*/ 794 w 1025"/>
                <a:gd name="T17" fmla="*/ 239 h 1223"/>
                <a:gd name="T18" fmla="*/ 732 w 1025"/>
                <a:gd name="T19" fmla="*/ 226 h 1223"/>
                <a:gd name="T20" fmla="*/ 719 w 1025"/>
                <a:gd name="T21" fmla="*/ 208 h 1223"/>
                <a:gd name="T22" fmla="*/ 633 w 1025"/>
                <a:gd name="T23" fmla="*/ 224 h 1223"/>
                <a:gd name="T24" fmla="*/ 413 w 1025"/>
                <a:gd name="T25" fmla="*/ 105 h 1223"/>
                <a:gd name="T26" fmla="*/ 374 w 1025"/>
                <a:gd name="T27" fmla="*/ 91 h 1223"/>
                <a:gd name="T28" fmla="*/ 345 w 1025"/>
                <a:gd name="T29" fmla="*/ 68 h 1223"/>
                <a:gd name="T30" fmla="*/ 327 w 1025"/>
                <a:gd name="T31" fmla="*/ 87 h 1223"/>
                <a:gd name="T32" fmla="*/ 299 w 1025"/>
                <a:gd name="T33" fmla="*/ 84 h 1223"/>
                <a:gd name="T34" fmla="*/ 319 w 1025"/>
                <a:gd name="T35" fmla="*/ 42 h 1223"/>
                <a:gd name="T36" fmla="*/ 339 w 1025"/>
                <a:gd name="T37" fmla="*/ 13 h 1223"/>
                <a:gd name="T38" fmla="*/ 291 w 1025"/>
                <a:gd name="T39" fmla="*/ 13 h 1223"/>
                <a:gd name="T40" fmla="*/ 236 w 1025"/>
                <a:gd name="T41" fmla="*/ 47 h 1223"/>
                <a:gd name="T42" fmla="*/ 179 w 1025"/>
                <a:gd name="T43" fmla="*/ 71 h 1223"/>
                <a:gd name="T44" fmla="*/ 172 w 1025"/>
                <a:gd name="T45" fmla="*/ 41 h 1223"/>
                <a:gd name="T46" fmla="*/ 130 w 1025"/>
                <a:gd name="T47" fmla="*/ 71 h 1223"/>
                <a:gd name="T48" fmla="*/ 104 w 1025"/>
                <a:gd name="T49" fmla="*/ 82 h 1223"/>
                <a:gd name="T50" fmla="*/ 80 w 1025"/>
                <a:gd name="T51" fmla="*/ 279 h 1223"/>
                <a:gd name="T52" fmla="*/ 26 w 1025"/>
                <a:gd name="T53" fmla="*/ 317 h 1223"/>
                <a:gd name="T54" fmla="*/ 0 w 1025"/>
                <a:gd name="T55" fmla="*/ 366 h 1223"/>
                <a:gd name="T56" fmla="*/ 2 w 1025"/>
                <a:gd name="T57" fmla="*/ 433 h 1223"/>
                <a:gd name="T58" fmla="*/ 40 w 1025"/>
                <a:gd name="T59" fmla="*/ 449 h 1223"/>
                <a:gd name="T60" fmla="*/ 42 w 1025"/>
                <a:gd name="T61" fmla="*/ 563 h 1223"/>
                <a:gd name="T62" fmla="*/ 57 w 1025"/>
                <a:gd name="T63" fmla="*/ 654 h 1223"/>
                <a:gd name="T64" fmla="*/ 127 w 1025"/>
                <a:gd name="T65" fmla="*/ 681 h 1223"/>
                <a:gd name="T66" fmla="*/ 164 w 1025"/>
                <a:gd name="T67" fmla="*/ 721 h 1223"/>
                <a:gd name="T68" fmla="*/ 213 w 1025"/>
                <a:gd name="T69" fmla="*/ 754 h 1223"/>
                <a:gd name="T70" fmla="*/ 270 w 1025"/>
                <a:gd name="T71" fmla="*/ 853 h 1223"/>
                <a:gd name="T72" fmla="*/ 282 w 1025"/>
                <a:gd name="T73" fmla="*/ 923 h 1223"/>
                <a:gd name="T74" fmla="*/ 300 w 1025"/>
                <a:gd name="T75" fmla="*/ 973 h 1223"/>
                <a:gd name="T76" fmla="*/ 314 w 1025"/>
                <a:gd name="T77" fmla="*/ 997 h 1223"/>
                <a:gd name="T78" fmla="*/ 301 w 1025"/>
                <a:gd name="T79" fmla="*/ 1037 h 1223"/>
                <a:gd name="T80" fmla="*/ 339 w 1025"/>
                <a:gd name="T81" fmla="*/ 1094 h 1223"/>
                <a:gd name="T82" fmla="*/ 353 w 1025"/>
                <a:gd name="T83" fmla="*/ 1130 h 1223"/>
                <a:gd name="T84" fmla="*/ 382 w 1025"/>
                <a:gd name="T85" fmla="*/ 1141 h 1223"/>
                <a:gd name="T86" fmla="*/ 403 w 1025"/>
                <a:gd name="T87" fmla="*/ 1171 h 1223"/>
                <a:gd name="T88" fmla="*/ 445 w 1025"/>
                <a:gd name="T89" fmla="*/ 1206 h 1223"/>
                <a:gd name="T90" fmla="*/ 461 w 1025"/>
                <a:gd name="T91" fmla="*/ 1223 h 1223"/>
                <a:gd name="T92" fmla="*/ 973 w 1025"/>
                <a:gd name="T93" fmla="*/ 1187 h 1223"/>
                <a:gd name="T94" fmla="*/ 946 w 1025"/>
                <a:gd name="T95" fmla="*/ 1039 h 1223"/>
                <a:gd name="T96" fmla="*/ 948 w 1025"/>
                <a:gd name="T97" fmla="*/ 868 h 1223"/>
                <a:gd name="T98" fmla="*/ 950 w 1025"/>
                <a:gd name="T99" fmla="*/ 773 h 1223"/>
                <a:gd name="T100" fmla="*/ 974 w 1025"/>
                <a:gd name="T101" fmla="*/ 701 h 1223"/>
                <a:gd name="T102" fmla="*/ 1014 w 1025"/>
                <a:gd name="T103" fmla="*/ 553 h 1223"/>
                <a:gd name="T104" fmla="*/ 1025 w 1025"/>
                <a:gd name="T105" fmla="*/ 507 h 1223"/>
                <a:gd name="T106" fmla="*/ 980 w 1025"/>
                <a:gd name="T107" fmla="*/ 502 h 1223"/>
                <a:gd name="T108" fmla="*/ 948 w 1025"/>
                <a:gd name="T109" fmla="*/ 563 h 1223"/>
                <a:gd name="T110" fmla="*/ 914 w 1025"/>
                <a:gd name="T111" fmla="*/ 58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5" h="1223">
                  <a:moveTo>
                    <a:pt x="914" y="577"/>
                  </a:moveTo>
                  <a:lnTo>
                    <a:pt x="910" y="552"/>
                  </a:lnTo>
                  <a:lnTo>
                    <a:pt x="916" y="514"/>
                  </a:lnTo>
                  <a:lnTo>
                    <a:pt x="920" y="479"/>
                  </a:lnTo>
                  <a:lnTo>
                    <a:pt x="922" y="458"/>
                  </a:lnTo>
                  <a:lnTo>
                    <a:pt x="927" y="446"/>
                  </a:lnTo>
                  <a:lnTo>
                    <a:pt x="930" y="440"/>
                  </a:lnTo>
                  <a:lnTo>
                    <a:pt x="933" y="433"/>
                  </a:lnTo>
                  <a:lnTo>
                    <a:pt x="933" y="425"/>
                  </a:lnTo>
                  <a:lnTo>
                    <a:pt x="916" y="421"/>
                  </a:lnTo>
                  <a:lnTo>
                    <a:pt x="888" y="409"/>
                  </a:lnTo>
                  <a:lnTo>
                    <a:pt x="886" y="393"/>
                  </a:lnTo>
                  <a:lnTo>
                    <a:pt x="899" y="373"/>
                  </a:lnTo>
                  <a:lnTo>
                    <a:pt x="910" y="364"/>
                  </a:lnTo>
                  <a:lnTo>
                    <a:pt x="893" y="341"/>
                  </a:lnTo>
                  <a:lnTo>
                    <a:pt x="869" y="342"/>
                  </a:lnTo>
                  <a:lnTo>
                    <a:pt x="852" y="357"/>
                  </a:lnTo>
                  <a:lnTo>
                    <a:pt x="847" y="360"/>
                  </a:lnTo>
                  <a:lnTo>
                    <a:pt x="844" y="348"/>
                  </a:lnTo>
                  <a:lnTo>
                    <a:pt x="844" y="334"/>
                  </a:lnTo>
                  <a:lnTo>
                    <a:pt x="846" y="320"/>
                  </a:lnTo>
                  <a:lnTo>
                    <a:pt x="846" y="309"/>
                  </a:lnTo>
                  <a:lnTo>
                    <a:pt x="843" y="294"/>
                  </a:lnTo>
                  <a:lnTo>
                    <a:pt x="825" y="279"/>
                  </a:lnTo>
                  <a:lnTo>
                    <a:pt x="822" y="266"/>
                  </a:lnTo>
                  <a:lnTo>
                    <a:pt x="806" y="250"/>
                  </a:lnTo>
                  <a:lnTo>
                    <a:pt x="794" y="239"/>
                  </a:lnTo>
                  <a:lnTo>
                    <a:pt x="767" y="238"/>
                  </a:lnTo>
                  <a:lnTo>
                    <a:pt x="746" y="238"/>
                  </a:lnTo>
                  <a:lnTo>
                    <a:pt x="732" y="226"/>
                  </a:lnTo>
                  <a:lnTo>
                    <a:pt x="740" y="219"/>
                  </a:lnTo>
                  <a:lnTo>
                    <a:pt x="734" y="208"/>
                  </a:lnTo>
                  <a:lnTo>
                    <a:pt x="719" y="208"/>
                  </a:lnTo>
                  <a:lnTo>
                    <a:pt x="683" y="208"/>
                  </a:lnTo>
                  <a:lnTo>
                    <a:pt x="649" y="220"/>
                  </a:lnTo>
                  <a:lnTo>
                    <a:pt x="633" y="224"/>
                  </a:lnTo>
                  <a:lnTo>
                    <a:pt x="461" y="156"/>
                  </a:lnTo>
                  <a:lnTo>
                    <a:pt x="435" y="128"/>
                  </a:lnTo>
                  <a:lnTo>
                    <a:pt x="413" y="105"/>
                  </a:lnTo>
                  <a:lnTo>
                    <a:pt x="407" y="94"/>
                  </a:lnTo>
                  <a:lnTo>
                    <a:pt x="398" y="93"/>
                  </a:lnTo>
                  <a:lnTo>
                    <a:pt x="374" y="91"/>
                  </a:lnTo>
                  <a:lnTo>
                    <a:pt x="358" y="59"/>
                  </a:lnTo>
                  <a:lnTo>
                    <a:pt x="345" y="53"/>
                  </a:lnTo>
                  <a:lnTo>
                    <a:pt x="345" y="68"/>
                  </a:lnTo>
                  <a:lnTo>
                    <a:pt x="353" y="83"/>
                  </a:lnTo>
                  <a:lnTo>
                    <a:pt x="345" y="87"/>
                  </a:lnTo>
                  <a:lnTo>
                    <a:pt x="327" y="87"/>
                  </a:lnTo>
                  <a:lnTo>
                    <a:pt x="301" y="95"/>
                  </a:lnTo>
                  <a:lnTo>
                    <a:pt x="299" y="94"/>
                  </a:lnTo>
                  <a:lnTo>
                    <a:pt x="299" y="84"/>
                  </a:lnTo>
                  <a:lnTo>
                    <a:pt x="311" y="68"/>
                  </a:lnTo>
                  <a:lnTo>
                    <a:pt x="311" y="54"/>
                  </a:lnTo>
                  <a:lnTo>
                    <a:pt x="319" y="42"/>
                  </a:lnTo>
                  <a:lnTo>
                    <a:pt x="331" y="31"/>
                  </a:lnTo>
                  <a:lnTo>
                    <a:pt x="339" y="24"/>
                  </a:lnTo>
                  <a:lnTo>
                    <a:pt x="339" y="13"/>
                  </a:lnTo>
                  <a:lnTo>
                    <a:pt x="332" y="1"/>
                  </a:lnTo>
                  <a:lnTo>
                    <a:pt x="316" y="0"/>
                  </a:lnTo>
                  <a:lnTo>
                    <a:pt x="291" y="13"/>
                  </a:lnTo>
                  <a:lnTo>
                    <a:pt x="269" y="30"/>
                  </a:lnTo>
                  <a:lnTo>
                    <a:pt x="252" y="37"/>
                  </a:lnTo>
                  <a:lnTo>
                    <a:pt x="236" y="47"/>
                  </a:lnTo>
                  <a:lnTo>
                    <a:pt x="214" y="55"/>
                  </a:lnTo>
                  <a:lnTo>
                    <a:pt x="196" y="67"/>
                  </a:lnTo>
                  <a:lnTo>
                    <a:pt x="179" y="71"/>
                  </a:lnTo>
                  <a:lnTo>
                    <a:pt x="172" y="64"/>
                  </a:lnTo>
                  <a:lnTo>
                    <a:pt x="172" y="56"/>
                  </a:lnTo>
                  <a:lnTo>
                    <a:pt x="172" y="41"/>
                  </a:lnTo>
                  <a:lnTo>
                    <a:pt x="148" y="49"/>
                  </a:lnTo>
                  <a:lnTo>
                    <a:pt x="139" y="61"/>
                  </a:lnTo>
                  <a:lnTo>
                    <a:pt x="130" y="71"/>
                  </a:lnTo>
                  <a:lnTo>
                    <a:pt x="120" y="82"/>
                  </a:lnTo>
                  <a:lnTo>
                    <a:pt x="115" y="82"/>
                  </a:lnTo>
                  <a:lnTo>
                    <a:pt x="104" y="82"/>
                  </a:lnTo>
                  <a:lnTo>
                    <a:pt x="108" y="233"/>
                  </a:lnTo>
                  <a:lnTo>
                    <a:pt x="92" y="260"/>
                  </a:lnTo>
                  <a:lnTo>
                    <a:pt x="80" y="279"/>
                  </a:lnTo>
                  <a:lnTo>
                    <a:pt x="67" y="294"/>
                  </a:lnTo>
                  <a:lnTo>
                    <a:pt x="48" y="300"/>
                  </a:lnTo>
                  <a:lnTo>
                    <a:pt x="26" y="317"/>
                  </a:lnTo>
                  <a:lnTo>
                    <a:pt x="11" y="335"/>
                  </a:lnTo>
                  <a:lnTo>
                    <a:pt x="3" y="345"/>
                  </a:lnTo>
                  <a:lnTo>
                    <a:pt x="0" y="366"/>
                  </a:lnTo>
                  <a:lnTo>
                    <a:pt x="0" y="408"/>
                  </a:lnTo>
                  <a:lnTo>
                    <a:pt x="0" y="420"/>
                  </a:lnTo>
                  <a:lnTo>
                    <a:pt x="2" y="433"/>
                  </a:lnTo>
                  <a:lnTo>
                    <a:pt x="12" y="436"/>
                  </a:lnTo>
                  <a:lnTo>
                    <a:pt x="27" y="442"/>
                  </a:lnTo>
                  <a:lnTo>
                    <a:pt x="40" y="449"/>
                  </a:lnTo>
                  <a:lnTo>
                    <a:pt x="38" y="462"/>
                  </a:lnTo>
                  <a:lnTo>
                    <a:pt x="38" y="529"/>
                  </a:lnTo>
                  <a:lnTo>
                    <a:pt x="42" y="563"/>
                  </a:lnTo>
                  <a:lnTo>
                    <a:pt x="44" y="594"/>
                  </a:lnTo>
                  <a:lnTo>
                    <a:pt x="51" y="635"/>
                  </a:lnTo>
                  <a:lnTo>
                    <a:pt x="57" y="654"/>
                  </a:lnTo>
                  <a:lnTo>
                    <a:pt x="77" y="662"/>
                  </a:lnTo>
                  <a:lnTo>
                    <a:pt x="104" y="669"/>
                  </a:lnTo>
                  <a:lnTo>
                    <a:pt x="127" y="681"/>
                  </a:lnTo>
                  <a:lnTo>
                    <a:pt x="148" y="697"/>
                  </a:lnTo>
                  <a:lnTo>
                    <a:pt x="149" y="709"/>
                  </a:lnTo>
                  <a:lnTo>
                    <a:pt x="164" y="721"/>
                  </a:lnTo>
                  <a:lnTo>
                    <a:pt x="170" y="734"/>
                  </a:lnTo>
                  <a:lnTo>
                    <a:pt x="201" y="749"/>
                  </a:lnTo>
                  <a:lnTo>
                    <a:pt x="213" y="754"/>
                  </a:lnTo>
                  <a:lnTo>
                    <a:pt x="229" y="779"/>
                  </a:lnTo>
                  <a:lnTo>
                    <a:pt x="258" y="820"/>
                  </a:lnTo>
                  <a:lnTo>
                    <a:pt x="270" y="853"/>
                  </a:lnTo>
                  <a:lnTo>
                    <a:pt x="276" y="885"/>
                  </a:lnTo>
                  <a:lnTo>
                    <a:pt x="282" y="909"/>
                  </a:lnTo>
                  <a:lnTo>
                    <a:pt x="282" y="923"/>
                  </a:lnTo>
                  <a:lnTo>
                    <a:pt x="287" y="943"/>
                  </a:lnTo>
                  <a:lnTo>
                    <a:pt x="291" y="964"/>
                  </a:lnTo>
                  <a:lnTo>
                    <a:pt x="300" y="973"/>
                  </a:lnTo>
                  <a:lnTo>
                    <a:pt x="314" y="982"/>
                  </a:lnTo>
                  <a:lnTo>
                    <a:pt x="315" y="989"/>
                  </a:lnTo>
                  <a:lnTo>
                    <a:pt x="314" y="997"/>
                  </a:lnTo>
                  <a:lnTo>
                    <a:pt x="305" y="1012"/>
                  </a:lnTo>
                  <a:lnTo>
                    <a:pt x="301" y="1023"/>
                  </a:lnTo>
                  <a:lnTo>
                    <a:pt x="301" y="1037"/>
                  </a:lnTo>
                  <a:lnTo>
                    <a:pt x="313" y="1052"/>
                  </a:lnTo>
                  <a:lnTo>
                    <a:pt x="328" y="1078"/>
                  </a:lnTo>
                  <a:lnTo>
                    <a:pt x="339" y="1094"/>
                  </a:lnTo>
                  <a:lnTo>
                    <a:pt x="339" y="1110"/>
                  </a:lnTo>
                  <a:lnTo>
                    <a:pt x="340" y="1118"/>
                  </a:lnTo>
                  <a:lnTo>
                    <a:pt x="353" y="1130"/>
                  </a:lnTo>
                  <a:lnTo>
                    <a:pt x="366" y="1131"/>
                  </a:lnTo>
                  <a:lnTo>
                    <a:pt x="374" y="1133"/>
                  </a:lnTo>
                  <a:lnTo>
                    <a:pt x="382" y="1141"/>
                  </a:lnTo>
                  <a:lnTo>
                    <a:pt x="387" y="1154"/>
                  </a:lnTo>
                  <a:lnTo>
                    <a:pt x="393" y="1160"/>
                  </a:lnTo>
                  <a:lnTo>
                    <a:pt x="403" y="1171"/>
                  </a:lnTo>
                  <a:lnTo>
                    <a:pt x="407" y="1172"/>
                  </a:lnTo>
                  <a:lnTo>
                    <a:pt x="413" y="1182"/>
                  </a:lnTo>
                  <a:lnTo>
                    <a:pt x="445" y="1206"/>
                  </a:lnTo>
                  <a:lnTo>
                    <a:pt x="452" y="1211"/>
                  </a:lnTo>
                  <a:lnTo>
                    <a:pt x="460" y="1216"/>
                  </a:lnTo>
                  <a:lnTo>
                    <a:pt x="461" y="1223"/>
                  </a:lnTo>
                  <a:lnTo>
                    <a:pt x="991" y="1214"/>
                  </a:lnTo>
                  <a:lnTo>
                    <a:pt x="983" y="1193"/>
                  </a:lnTo>
                  <a:lnTo>
                    <a:pt x="973" y="1187"/>
                  </a:lnTo>
                  <a:lnTo>
                    <a:pt x="961" y="1172"/>
                  </a:lnTo>
                  <a:lnTo>
                    <a:pt x="949" y="1111"/>
                  </a:lnTo>
                  <a:lnTo>
                    <a:pt x="946" y="1039"/>
                  </a:lnTo>
                  <a:lnTo>
                    <a:pt x="950" y="948"/>
                  </a:lnTo>
                  <a:lnTo>
                    <a:pt x="948" y="911"/>
                  </a:lnTo>
                  <a:lnTo>
                    <a:pt x="948" y="868"/>
                  </a:lnTo>
                  <a:lnTo>
                    <a:pt x="935" y="841"/>
                  </a:lnTo>
                  <a:lnTo>
                    <a:pt x="935" y="813"/>
                  </a:lnTo>
                  <a:lnTo>
                    <a:pt x="950" y="773"/>
                  </a:lnTo>
                  <a:lnTo>
                    <a:pt x="966" y="738"/>
                  </a:lnTo>
                  <a:lnTo>
                    <a:pt x="964" y="719"/>
                  </a:lnTo>
                  <a:lnTo>
                    <a:pt x="974" y="701"/>
                  </a:lnTo>
                  <a:lnTo>
                    <a:pt x="991" y="660"/>
                  </a:lnTo>
                  <a:lnTo>
                    <a:pt x="1013" y="583"/>
                  </a:lnTo>
                  <a:lnTo>
                    <a:pt x="1014" y="553"/>
                  </a:lnTo>
                  <a:lnTo>
                    <a:pt x="1019" y="537"/>
                  </a:lnTo>
                  <a:lnTo>
                    <a:pt x="1025" y="516"/>
                  </a:lnTo>
                  <a:lnTo>
                    <a:pt x="1025" y="507"/>
                  </a:lnTo>
                  <a:lnTo>
                    <a:pt x="1007" y="499"/>
                  </a:lnTo>
                  <a:lnTo>
                    <a:pt x="987" y="499"/>
                  </a:lnTo>
                  <a:lnTo>
                    <a:pt x="980" y="502"/>
                  </a:lnTo>
                  <a:lnTo>
                    <a:pt x="964" y="525"/>
                  </a:lnTo>
                  <a:lnTo>
                    <a:pt x="954" y="548"/>
                  </a:lnTo>
                  <a:lnTo>
                    <a:pt x="948" y="563"/>
                  </a:lnTo>
                  <a:lnTo>
                    <a:pt x="938" y="571"/>
                  </a:lnTo>
                  <a:lnTo>
                    <a:pt x="927" y="579"/>
                  </a:lnTo>
                  <a:lnTo>
                    <a:pt x="914" y="580"/>
                  </a:lnTo>
                  <a:lnTo>
                    <a:pt x="914" y="577"/>
                  </a:lnTo>
                  <a:lnTo>
                    <a:pt x="914" y="5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06" name="Freeform 78">
              <a:extLst>
                <a:ext uri="{FF2B5EF4-FFF2-40B4-BE49-F238E27FC236}">
                  <a16:creationId xmlns:a16="http://schemas.microsoft.com/office/drawing/2014/main" id="{ABB5B9E7-21D9-1337-0BFA-34BE3706BE40}"/>
                </a:ext>
              </a:extLst>
            </p:cNvPr>
            <p:cNvSpPr>
              <a:spLocks/>
            </p:cNvSpPr>
            <p:nvPr/>
          </p:nvSpPr>
          <p:spPr bwMode="auto">
            <a:xfrm>
              <a:off x="5976" y="1009"/>
              <a:ext cx="33" cy="59"/>
            </a:xfrm>
            <a:custGeom>
              <a:avLst/>
              <a:gdLst>
                <a:gd name="T0" fmla="*/ 26 w 66"/>
                <a:gd name="T1" fmla="*/ 119 h 119"/>
                <a:gd name="T2" fmla="*/ 32 w 66"/>
                <a:gd name="T3" fmla="*/ 119 h 119"/>
                <a:gd name="T4" fmla="*/ 46 w 66"/>
                <a:gd name="T5" fmla="*/ 109 h 119"/>
                <a:gd name="T6" fmla="*/ 48 w 66"/>
                <a:gd name="T7" fmla="*/ 84 h 119"/>
                <a:gd name="T8" fmla="*/ 58 w 66"/>
                <a:gd name="T9" fmla="*/ 59 h 119"/>
                <a:gd name="T10" fmla="*/ 66 w 66"/>
                <a:gd name="T11" fmla="*/ 43 h 119"/>
                <a:gd name="T12" fmla="*/ 63 w 66"/>
                <a:gd name="T13" fmla="*/ 16 h 119"/>
                <a:gd name="T14" fmla="*/ 63 w 66"/>
                <a:gd name="T15" fmla="*/ 0 h 119"/>
                <a:gd name="T16" fmla="*/ 47 w 66"/>
                <a:gd name="T17" fmla="*/ 5 h 119"/>
                <a:gd name="T18" fmla="*/ 24 w 66"/>
                <a:gd name="T19" fmla="*/ 28 h 119"/>
                <a:gd name="T20" fmla="*/ 19 w 66"/>
                <a:gd name="T21" fmla="*/ 47 h 119"/>
                <a:gd name="T22" fmla="*/ 9 w 66"/>
                <a:gd name="T23" fmla="*/ 69 h 119"/>
                <a:gd name="T24" fmla="*/ 3 w 66"/>
                <a:gd name="T25" fmla="*/ 95 h 119"/>
                <a:gd name="T26" fmla="*/ 0 w 66"/>
                <a:gd name="T27" fmla="*/ 109 h 119"/>
                <a:gd name="T28" fmla="*/ 6 w 66"/>
                <a:gd name="T29" fmla="*/ 113 h 119"/>
                <a:gd name="T30" fmla="*/ 16 w 66"/>
                <a:gd name="T31" fmla="*/ 116 h 119"/>
                <a:gd name="T32" fmla="*/ 26 w 66"/>
                <a:gd name="T33" fmla="*/ 119 h 119"/>
                <a:gd name="T34" fmla="*/ 26 w 66"/>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9">
                  <a:moveTo>
                    <a:pt x="26" y="119"/>
                  </a:moveTo>
                  <a:lnTo>
                    <a:pt x="32" y="119"/>
                  </a:lnTo>
                  <a:lnTo>
                    <a:pt x="46" y="109"/>
                  </a:lnTo>
                  <a:lnTo>
                    <a:pt x="48" y="84"/>
                  </a:lnTo>
                  <a:lnTo>
                    <a:pt x="58" y="59"/>
                  </a:lnTo>
                  <a:lnTo>
                    <a:pt x="66" y="43"/>
                  </a:lnTo>
                  <a:lnTo>
                    <a:pt x="63" y="16"/>
                  </a:lnTo>
                  <a:lnTo>
                    <a:pt x="63" y="0"/>
                  </a:lnTo>
                  <a:lnTo>
                    <a:pt x="47" y="5"/>
                  </a:lnTo>
                  <a:lnTo>
                    <a:pt x="24" y="28"/>
                  </a:lnTo>
                  <a:lnTo>
                    <a:pt x="19" y="47"/>
                  </a:lnTo>
                  <a:lnTo>
                    <a:pt x="9" y="69"/>
                  </a:lnTo>
                  <a:lnTo>
                    <a:pt x="3" y="95"/>
                  </a:lnTo>
                  <a:lnTo>
                    <a:pt x="0" y="109"/>
                  </a:lnTo>
                  <a:lnTo>
                    <a:pt x="6" y="113"/>
                  </a:lnTo>
                  <a:lnTo>
                    <a:pt x="16" y="116"/>
                  </a:lnTo>
                  <a:lnTo>
                    <a:pt x="26" y="119"/>
                  </a:lnTo>
                  <a:lnTo>
                    <a:pt x="26" y="1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07" name="Freeform 79">
              <a:extLst>
                <a:ext uri="{FF2B5EF4-FFF2-40B4-BE49-F238E27FC236}">
                  <a16:creationId xmlns:a16="http://schemas.microsoft.com/office/drawing/2014/main" id="{D5F7F877-0CDB-33A5-82FF-6A66FF18B7BE}"/>
                </a:ext>
              </a:extLst>
            </p:cNvPr>
            <p:cNvSpPr>
              <a:spLocks/>
            </p:cNvSpPr>
            <p:nvPr/>
          </p:nvSpPr>
          <p:spPr bwMode="auto">
            <a:xfrm>
              <a:off x="5976" y="1009"/>
              <a:ext cx="33" cy="59"/>
            </a:xfrm>
            <a:custGeom>
              <a:avLst/>
              <a:gdLst>
                <a:gd name="T0" fmla="*/ 26 w 66"/>
                <a:gd name="T1" fmla="*/ 119 h 119"/>
                <a:gd name="T2" fmla="*/ 32 w 66"/>
                <a:gd name="T3" fmla="*/ 119 h 119"/>
                <a:gd name="T4" fmla="*/ 46 w 66"/>
                <a:gd name="T5" fmla="*/ 109 h 119"/>
                <a:gd name="T6" fmla="*/ 48 w 66"/>
                <a:gd name="T7" fmla="*/ 84 h 119"/>
                <a:gd name="T8" fmla="*/ 58 w 66"/>
                <a:gd name="T9" fmla="*/ 59 h 119"/>
                <a:gd name="T10" fmla="*/ 66 w 66"/>
                <a:gd name="T11" fmla="*/ 43 h 119"/>
                <a:gd name="T12" fmla="*/ 63 w 66"/>
                <a:gd name="T13" fmla="*/ 16 h 119"/>
                <a:gd name="T14" fmla="*/ 63 w 66"/>
                <a:gd name="T15" fmla="*/ 0 h 119"/>
                <a:gd name="T16" fmla="*/ 47 w 66"/>
                <a:gd name="T17" fmla="*/ 5 h 119"/>
                <a:gd name="T18" fmla="*/ 24 w 66"/>
                <a:gd name="T19" fmla="*/ 28 h 119"/>
                <a:gd name="T20" fmla="*/ 19 w 66"/>
                <a:gd name="T21" fmla="*/ 47 h 119"/>
                <a:gd name="T22" fmla="*/ 9 w 66"/>
                <a:gd name="T23" fmla="*/ 69 h 119"/>
                <a:gd name="T24" fmla="*/ 3 w 66"/>
                <a:gd name="T25" fmla="*/ 95 h 119"/>
                <a:gd name="T26" fmla="*/ 0 w 66"/>
                <a:gd name="T27" fmla="*/ 109 h 119"/>
                <a:gd name="T28" fmla="*/ 6 w 66"/>
                <a:gd name="T29" fmla="*/ 113 h 119"/>
                <a:gd name="T30" fmla="*/ 16 w 66"/>
                <a:gd name="T31" fmla="*/ 116 h 119"/>
                <a:gd name="T32" fmla="*/ 26 w 66"/>
                <a:gd name="T33" fmla="*/ 119 h 119"/>
                <a:gd name="T34" fmla="*/ 26 w 66"/>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9">
                  <a:moveTo>
                    <a:pt x="26" y="119"/>
                  </a:moveTo>
                  <a:lnTo>
                    <a:pt x="32" y="119"/>
                  </a:lnTo>
                  <a:lnTo>
                    <a:pt x="46" y="109"/>
                  </a:lnTo>
                  <a:lnTo>
                    <a:pt x="48" y="84"/>
                  </a:lnTo>
                  <a:lnTo>
                    <a:pt x="58" y="59"/>
                  </a:lnTo>
                  <a:lnTo>
                    <a:pt x="66" y="43"/>
                  </a:lnTo>
                  <a:lnTo>
                    <a:pt x="63" y="16"/>
                  </a:lnTo>
                  <a:lnTo>
                    <a:pt x="63" y="0"/>
                  </a:lnTo>
                  <a:lnTo>
                    <a:pt x="47" y="5"/>
                  </a:lnTo>
                  <a:lnTo>
                    <a:pt x="24" y="28"/>
                  </a:lnTo>
                  <a:lnTo>
                    <a:pt x="19" y="47"/>
                  </a:lnTo>
                  <a:lnTo>
                    <a:pt x="9" y="69"/>
                  </a:lnTo>
                  <a:lnTo>
                    <a:pt x="3" y="95"/>
                  </a:lnTo>
                  <a:lnTo>
                    <a:pt x="0" y="109"/>
                  </a:lnTo>
                  <a:lnTo>
                    <a:pt x="6" y="113"/>
                  </a:lnTo>
                  <a:lnTo>
                    <a:pt x="16" y="116"/>
                  </a:lnTo>
                  <a:lnTo>
                    <a:pt x="26" y="119"/>
                  </a:lnTo>
                  <a:lnTo>
                    <a:pt x="26" y="1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08" name="Freeform 80">
              <a:extLst>
                <a:ext uri="{FF2B5EF4-FFF2-40B4-BE49-F238E27FC236}">
                  <a16:creationId xmlns:a16="http://schemas.microsoft.com/office/drawing/2014/main" id="{C0C9E80A-5131-473B-D882-3C5D67861345}"/>
                </a:ext>
              </a:extLst>
            </p:cNvPr>
            <p:cNvSpPr>
              <a:spLocks/>
            </p:cNvSpPr>
            <p:nvPr/>
          </p:nvSpPr>
          <p:spPr bwMode="auto">
            <a:xfrm>
              <a:off x="6008" y="990"/>
              <a:ext cx="17" cy="15"/>
            </a:xfrm>
            <a:custGeom>
              <a:avLst/>
              <a:gdLst>
                <a:gd name="T0" fmla="*/ 15 w 35"/>
                <a:gd name="T1" fmla="*/ 30 h 30"/>
                <a:gd name="T2" fmla="*/ 28 w 35"/>
                <a:gd name="T3" fmla="*/ 20 h 30"/>
                <a:gd name="T4" fmla="*/ 35 w 35"/>
                <a:gd name="T5" fmla="*/ 8 h 30"/>
                <a:gd name="T6" fmla="*/ 23 w 35"/>
                <a:gd name="T7" fmla="*/ 0 h 30"/>
                <a:gd name="T8" fmla="*/ 13 w 35"/>
                <a:gd name="T9" fmla="*/ 0 h 30"/>
                <a:gd name="T10" fmla="*/ 6 w 35"/>
                <a:gd name="T11" fmla="*/ 11 h 30"/>
                <a:gd name="T12" fmla="*/ 0 w 35"/>
                <a:gd name="T13" fmla="*/ 23 h 30"/>
                <a:gd name="T14" fmla="*/ 11 w 35"/>
                <a:gd name="T15" fmla="*/ 30 h 30"/>
                <a:gd name="T16" fmla="*/ 15 w 35"/>
                <a:gd name="T17" fmla="*/ 30 h 30"/>
                <a:gd name="T18" fmla="*/ 15 w 35"/>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0">
                  <a:moveTo>
                    <a:pt x="15" y="30"/>
                  </a:moveTo>
                  <a:lnTo>
                    <a:pt x="28" y="20"/>
                  </a:lnTo>
                  <a:lnTo>
                    <a:pt x="35" y="8"/>
                  </a:lnTo>
                  <a:lnTo>
                    <a:pt x="23" y="0"/>
                  </a:lnTo>
                  <a:lnTo>
                    <a:pt x="13" y="0"/>
                  </a:lnTo>
                  <a:lnTo>
                    <a:pt x="6" y="11"/>
                  </a:lnTo>
                  <a:lnTo>
                    <a:pt x="0" y="23"/>
                  </a:lnTo>
                  <a:lnTo>
                    <a:pt x="11" y="30"/>
                  </a:lnTo>
                  <a:lnTo>
                    <a:pt x="15" y="30"/>
                  </a:lnTo>
                  <a:lnTo>
                    <a:pt x="15"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09" name="Freeform 81">
              <a:extLst>
                <a:ext uri="{FF2B5EF4-FFF2-40B4-BE49-F238E27FC236}">
                  <a16:creationId xmlns:a16="http://schemas.microsoft.com/office/drawing/2014/main" id="{CF9B3D54-9420-C7CB-085D-6A7BD6989717}"/>
                </a:ext>
              </a:extLst>
            </p:cNvPr>
            <p:cNvSpPr>
              <a:spLocks/>
            </p:cNvSpPr>
            <p:nvPr/>
          </p:nvSpPr>
          <p:spPr bwMode="auto">
            <a:xfrm>
              <a:off x="6008" y="990"/>
              <a:ext cx="17" cy="15"/>
            </a:xfrm>
            <a:custGeom>
              <a:avLst/>
              <a:gdLst>
                <a:gd name="T0" fmla="*/ 15 w 35"/>
                <a:gd name="T1" fmla="*/ 30 h 30"/>
                <a:gd name="T2" fmla="*/ 28 w 35"/>
                <a:gd name="T3" fmla="*/ 20 h 30"/>
                <a:gd name="T4" fmla="*/ 35 w 35"/>
                <a:gd name="T5" fmla="*/ 8 h 30"/>
                <a:gd name="T6" fmla="*/ 23 w 35"/>
                <a:gd name="T7" fmla="*/ 0 h 30"/>
                <a:gd name="T8" fmla="*/ 13 w 35"/>
                <a:gd name="T9" fmla="*/ 0 h 30"/>
                <a:gd name="T10" fmla="*/ 6 w 35"/>
                <a:gd name="T11" fmla="*/ 11 h 30"/>
                <a:gd name="T12" fmla="*/ 0 w 35"/>
                <a:gd name="T13" fmla="*/ 23 h 30"/>
                <a:gd name="T14" fmla="*/ 11 w 35"/>
                <a:gd name="T15" fmla="*/ 30 h 30"/>
                <a:gd name="T16" fmla="*/ 15 w 35"/>
                <a:gd name="T17" fmla="*/ 30 h 30"/>
                <a:gd name="T18" fmla="*/ 15 w 35"/>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0">
                  <a:moveTo>
                    <a:pt x="15" y="30"/>
                  </a:moveTo>
                  <a:lnTo>
                    <a:pt x="28" y="20"/>
                  </a:lnTo>
                  <a:lnTo>
                    <a:pt x="35" y="8"/>
                  </a:lnTo>
                  <a:lnTo>
                    <a:pt x="23" y="0"/>
                  </a:lnTo>
                  <a:lnTo>
                    <a:pt x="13" y="0"/>
                  </a:lnTo>
                  <a:lnTo>
                    <a:pt x="6" y="11"/>
                  </a:lnTo>
                  <a:lnTo>
                    <a:pt x="0" y="23"/>
                  </a:lnTo>
                  <a:lnTo>
                    <a:pt x="11" y="30"/>
                  </a:lnTo>
                  <a:lnTo>
                    <a:pt x="15" y="30"/>
                  </a:lnTo>
                  <a:lnTo>
                    <a:pt x="15"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10" name="Freeform 82">
              <a:extLst>
                <a:ext uri="{FF2B5EF4-FFF2-40B4-BE49-F238E27FC236}">
                  <a16:creationId xmlns:a16="http://schemas.microsoft.com/office/drawing/2014/main" id="{25BD9B17-1A76-2BF0-CAB9-20FF137F40FE}"/>
                </a:ext>
              </a:extLst>
            </p:cNvPr>
            <p:cNvSpPr>
              <a:spLocks/>
            </p:cNvSpPr>
            <p:nvPr/>
          </p:nvSpPr>
          <p:spPr bwMode="auto">
            <a:xfrm>
              <a:off x="5674" y="722"/>
              <a:ext cx="621" cy="312"/>
            </a:xfrm>
            <a:custGeom>
              <a:avLst/>
              <a:gdLst>
                <a:gd name="T0" fmla="*/ 37 w 1242"/>
                <a:gd name="T1" fmla="*/ 266 h 623"/>
                <a:gd name="T2" fmla="*/ 134 w 1242"/>
                <a:gd name="T3" fmla="*/ 208 h 623"/>
                <a:gd name="T4" fmla="*/ 211 w 1242"/>
                <a:gd name="T5" fmla="*/ 176 h 623"/>
                <a:gd name="T6" fmla="*/ 296 w 1242"/>
                <a:gd name="T7" fmla="*/ 81 h 623"/>
                <a:gd name="T8" fmla="*/ 404 w 1242"/>
                <a:gd name="T9" fmla="*/ 0 h 623"/>
                <a:gd name="T10" fmla="*/ 449 w 1242"/>
                <a:gd name="T11" fmla="*/ 16 h 623"/>
                <a:gd name="T12" fmla="*/ 392 w 1242"/>
                <a:gd name="T13" fmla="*/ 44 h 623"/>
                <a:gd name="T14" fmla="*/ 335 w 1242"/>
                <a:gd name="T15" fmla="*/ 150 h 623"/>
                <a:gd name="T16" fmla="*/ 355 w 1242"/>
                <a:gd name="T17" fmla="*/ 187 h 623"/>
                <a:gd name="T18" fmla="*/ 410 w 1242"/>
                <a:gd name="T19" fmla="*/ 133 h 623"/>
                <a:gd name="T20" fmla="*/ 413 w 1242"/>
                <a:gd name="T21" fmla="*/ 162 h 623"/>
                <a:gd name="T22" fmla="*/ 489 w 1242"/>
                <a:gd name="T23" fmla="*/ 164 h 623"/>
                <a:gd name="T24" fmla="*/ 535 w 1242"/>
                <a:gd name="T25" fmla="*/ 195 h 623"/>
                <a:gd name="T26" fmla="*/ 605 w 1242"/>
                <a:gd name="T27" fmla="*/ 246 h 623"/>
                <a:gd name="T28" fmla="*/ 671 w 1242"/>
                <a:gd name="T29" fmla="*/ 229 h 623"/>
                <a:gd name="T30" fmla="*/ 711 w 1242"/>
                <a:gd name="T31" fmla="*/ 255 h 623"/>
                <a:gd name="T32" fmla="*/ 749 w 1242"/>
                <a:gd name="T33" fmla="*/ 212 h 623"/>
                <a:gd name="T34" fmla="*/ 821 w 1242"/>
                <a:gd name="T35" fmla="*/ 162 h 623"/>
                <a:gd name="T36" fmla="*/ 888 w 1242"/>
                <a:gd name="T37" fmla="*/ 160 h 623"/>
                <a:gd name="T38" fmla="*/ 1007 w 1242"/>
                <a:gd name="T39" fmla="*/ 125 h 623"/>
                <a:gd name="T40" fmla="*/ 1021 w 1242"/>
                <a:gd name="T41" fmla="*/ 201 h 623"/>
                <a:gd name="T42" fmla="*/ 1078 w 1242"/>
                <a:gd name="T43" fmla="*/ 199 h 623"/>
                <a:gd name="T44" fmla="*/ 1130 w 1242"/>
                <a:gd name="T45" fmla="*/ 192 h 623"/>
                <a:gd name="T46" fmla="*/ 1159 w 1242"/>
                <a:gd name="T47" fmla="*/ 236 h 623"/>
                <a:gd name="T48" fmla="*/ 1209 w 1242"/>
                <a:gd name="T49" fmla="*/ 275 h 623"/>
                <a:gd name="T50" fmla="*/ 1242 w 1242"/>
                <a:gd name="T51" fmla="*/ 315 h 623"/>
                <a:gd name="T52" fmla="*/ 1159 w 1242"/>
                <a:gd name="T53" fmla="*/ 345 h 623"/>
                <a:gd name="T54" fmla="*/ 1076 w 1242"/>
                <a:gd name="T55" fmla="*/ 355 h 623"/>
                <a:gd name="T56" fmla="*/ 993 w 1242"/>
                <a:gd name="T57" fmla="*/ 336 h 623"/>
                <a:gd name="T58" fmla="*/ 967 w 1242"/>
                <a:gd name="T59" fmla="*/ 350 h 623"/>
                <a:gd name="T60" fmla="*/ 979 w 1242"/>
                <a:gd name="T61" fmla="*/ 387 h 623"/>
                <a:gd name="T62" fmla="*/ 911 w 1242"/>
                <a:gd name="T63" fmla="*/ 350 h 623"/>
                <a:gd name="T64" fmla="*/ 845 w 1242"/>
                <a:gd name="T65" fmla="*/ 350 h 623"/>
                <a:gd name="T66" fmla="*/ 767 w 1242"/>
                <a:gd name="T67" fmla="*/ 391 h 623"/>
                <a:gd name="T68" fmla="*/ 743 w 1242"/>
                <a:gd name="T69" fmla="*/ 420 h 623"/>
                <a:gd name="T70" fmla="*/ 699 w 1242"/>
                <a:gd name="T71" fmla="*/ 442 h 623"/>
                <a:gd name="T72" fmla="*/ 649 w 1242"/>
                <a:gd name="T73" fmla="*/ 516 h 623"/>
                <a:gd name="T74" fmla="*/ 651 w 1242"/>
                <a:gd name="T75" fmla="*/ 450 h 623"/>
                <a:gd name="T76" fmla="*/ 622 w 1242"/>
                <a:gd name="T77" fmla="*/ 464 h 623"/>
                <a:gd name="T78" fmla="*/ 604 w 1242"/>
                <a:gd name="T79" fmla="*/ 459 h 623"/>
                <a:gd name="T80" fmla="*/ 542 w 1242"/>
                <a:gd name="T81" fmla="*/ 623 h 623"/>
                <a:gd name="T82" fmla="*/ 501 w 1242"/>
                <a:gd name="T83" fmla="*/ 609 h 623"/>
                <a:gd name="T84" fmla="*/ 494 w 1242"/>
                <a:gd name="T85" fmla="*/ 592 h 623"/>
                <a:gd name="T86" fmla="*/ 515 w 1242"/>
                <a:gd name="T87" fmla="*/ 564 h 623"/>
                <a:gd name="T88" fmla="*/ 504 w 1242"/>
                <a:gd name="T89" fmla="*/ 541 h 623"/>
                <a:gd name="T90" fmla="*/ 477 w 1242"/>
                <a:gd name="T91" fmla="*/ 544 h 623"/>
                <a:gd name="T92" fmla="*/ 456 w 1242"/>
                <a:gd name="T93" fmla="*/ 559 h 623"/>
                <a:gd name="T94" fmla="*/ 453 w 1242"/>
                <a:gd name="T95" fmla="*/ 534 h 623"/>
                <a:gd name="T96" fmla="*/ 455 w 1242"/>
                <a:gd name="T97" fmla="*/ 511 h 623"/>
                <a:gd name="T98" fmla="*/ 444 w 1242"/>
                <a:gd name="T99" fmla="*/ 489 h 623"/>
                <a:gd name="T100" fmla="*/ 415 w 1242"/>
                <a:gd name="T101" fmla="*/ 449 h 623"/>
                <a:gd name="T102" fmla="*/ 379 w 1242"/>
                <a:gd name="T103" fmla="*/ 438 h 623"/>
                <a:gd name="T104" fmla="*/ 347 w 1242"/>
                <a:gd name="T105" fmla="*/ 435 h 623"/>
                <a:gd name="T106" fmla="*/ 341 w 1242"/>
                <a:gd name="T107" fmla="*/ 425 h 623"/>
                <a:gd name="T108" fmla="*/ 348 w 1242"/>
                <a:gd name="T109" fmla="*/ 412 h 623"/>
                <a:gd name="T110" fmla="*/ 292 w 1242"/>
                <a:gd name="T111" fmla="*/ 407 h 623"/>
                <a:gd name="T112" fmla="*/ 242 w 1242"/>
                <a:gd name="T113" fmla="*/ 423 h 623"/>
                <a:gd name="T114" fmla="*/ 35 w 1242"/>
                <a:gd name="T115" fmla="*/ 320 h 623"/>
                <a:gd name="T116" fmla="*/ 6 w 1242"/>
                <a:gd name="T117" fmla="*/ 29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2" h="623">
                  <a:moveTo>
                    <a:pt x="0" y="290"/>
                  </a:moveTo>
                  <a:lnTo>
                    <a:pt x="20" y="279"/>
                  </a:lnTo>
                  <a:lnTo>
                    <a:pt x="37" y="266"/>
                  </a:lnTo>
                  <a:lnTo>
                    <a:pt x="92" y="224"/>
                  </a:lnTo>
                  <a:lnTo>
                    <a:pt x="118" y="208"/>
                  </a:lnTo>
                  <a:lnTo>
                    <a:pt x="134" y="208"/>
                  </a:lnTo>
                  <a:lnTo>
                    <a:pt x="156" y="208"/>
                  </a:lnTo>
                  <a:lnTo>
                    <a:pt x="175" y="199"/>
                  </a:lnTo>
                  <a:lnTo>
                    <a:pt x="211" y="176"/>
                  </a:lnTo>
                  <a:lnTo>
                    <a:pt x="242" y="150"/>
                  </a:lnTo>
                  <a:lnTo>
                    <a:pt x="267" y="125"/>
                  </a:lnTo>
                  <a:lnTo>
                    <a:pt x="296" y="81"/>
                  </a:lnTo>
                  <a:lnTo>
                    <a:pt x="331" y="54"/>
                  </a:lnTo>
                  <a:lnTo>
                    <a:pt x="364" y="27"/>
                  </a:lnTo>
                  <a:lnTo>
                    <a:pt x="404" y="0"/>
                  </a:lnTo>
                  <a:lnTo>
                    <a:pt x="424" y="0"/>
                  </a:lnTo>
                  <a:lnTo>
                    <a:pt x="447" y="0"/>
                  </a:lnTo>
                  <a:lnTo>
                    <a:pt x="449" y="16"/>
                  </a:lnTo>
                  <a:lnTo>
                    <a:pt x="436" y="25"/>
                  </a:lnTo>
                  <a:lnTo>
                    <a:pt x="410" y="31"/>
                  </a:lnTo>
                  <a:lnTo>
                    <a:pt x="392" y="44"/>
                  </a:lnTo>
                  <a:lnTo>
                    <a:pt x="363" y="82"/>
                  </a:lnTo>
                  <a:lnTo>
                    <a:pt x="350" y="109"/>
                  </a:lnTo>
                  <a:lnTo>
                    <a:pt x="335" y="150"/>
                  </a:lnTo>
                  <a:lnTo>
                    <a:pt x="332" y="179"/>
                  </a:lnTo>
                  <a:lnTo>
                    <a:pt x="337" y="195"/>
                  </a:lnTo>
                  <a:lnTo>
                    <a:pt x="355" y="187"/>
                  </a:lnTo>
                  <a:lnTo>
                    <a:pt x="375" y="164"/>
                  </a:lnTo>
                  <a:lnTo>
                    <a:pt x="393" y="142"/>
                  </a:lnTo>
                  <a:lnTo>
                    <a:pt x="410" y="133"/>
                  </a:lnTo>
                  <a:lnTo>
                    <a:pt x="403" y="149"/>
                  </a:lnTo>
                  <a:lnTo>
                    <a:pt x="398" y="163"/>
                  </a:lnTo>
                  <a:lnTo>
                    <a:pt x="413" y="162"/>
                  </a:lnTo>
                  <a:lnTo>
                    <a:pt x="434" y="157"/>
                  </a:lnTo>
                  <a:lnTo>
                    <a:pt x="471" y="153"/>
                  </a:lnTo>
                  <a:lnTo>
                    <a:pt x="489" y="164"/>
                  </a:lnTo>
                  <a:lnTo>
                    <a:pt x="502" y="177"/>
                  </a:lnTo>
                  <a:lnTo>
                    <a:pt x="513" y="185"/>
                  </a:lnTo>
                  <a:lnTo>
                    <a:pt x="535" y="195"/>
                  </a:lnTo>
                  <a:lnTo>
                    <a:pt x="554" y="210"/>
                  </a:lnTo>
                  <a:lnTo>
                    <a:pt x="583" y="233"/>
                  </a:lnTo>
                  <a:lnTo>
                    <a:pt x="605" y="246"/>
                  </a:lnTo>
                  <a:lnTo>
                    <a:pt x="628" y="248"/>
                  </a:lnTo>
                  <a:lnTo>
                    <a:pt x="651" y="241"/>
                  </a:lnTo>
                  <a:lnTo>
                    <a:pt x="671" y="229"/>
                  </a:lnTo>
                  <a:lnTo>
                    <a:pt x="681" y="229"/>
                  </a:lnTo>
                  <a:lnTo>
                    <a:pt x="694" y="241"/>
                  </a:lnTo>
                  <a:lnTo>
                    <a:pt x="711" y="255"/>
                  </a:lnTo>
                  <a:lnTo>
                    <a:pt x="720" y="243"/>
                  </a:lnTo>
                  <a:lnTo>
                    <a:pt x="732" y="228"/>
                  </a:lnTo>
                  <a:lnTo>
                    <a:pt x="749" y="212"/>
                  </a:lnTo>
                  <a:lnTo>
                    <a:pt x="774" y="195"/>
                  </a:lnTo>
                  <a:lnTo>
                    <a:pt x="801" y="183"/>
                  </a:lnTo>
                  <a:lnTo>
                    <a:pt x="821" y="162"/>
                  </a:lnTo>
                  <a:lnTo>
                    <a:pt x="835" y="155"/>
                  </a:lnTo>
                  <a:lnTo>
                    <a:pt x="857" y="157"/>
                  </a:lnTo>
                  <a:lnTo>
                    <a:pt x="888" y="160"/>
                  </a:lnTo>
                  <a:lnTo>
                    <a:pt x="929" y="153"/>
                  </a:lnTo>
                  <a:lnTo>
                    <a:pt x="967" y="137"/>
                  </a:lnTo>
                  <a:lnTo>
                    <a:pt x="1007" y="125"/>
                  </a:lnTo>
                  <a:lnTo>
                    <a:pt x="1008" y="152"/>
                  </a:lnTo>
                  <a:lnTo>
                    <a:pt x="1015" y="188"/>
                  </a:lnTo>
                  <a:lnTo>
                    <a:pt x="1021" y="201"/>
                  </a:lnTo>
                  <a:lnTo>
                    <a:pt x="1044" y="208"/>
                  </a:lnTo>
                  <a:lnTo>
                    <a:pt x="1062" y="200"/>
                  </a:lnTo>
                  <a:lnTo>
                    <a:pt x="1078" y="199"/>
                  </a:lnTo>
                  <a:lnTo>
                    <a:pt x="1088" y="208"/>
                  </a:lnTo>
                  <a:lnTo>
                    <a:pt x="1112" y="208"/>
                  </a:lnTo>
                  <a:lnTo>
                    <a:pt x="1130" y="192"/>
                  </a:lnTo>
                  <a:lnTo>
                    <a:pt x="1146" y="192"/>
                  </a:lnTo>
                  <a:lnTo>
                    <a:pt x="1159" y="212"/>
                  </a:lnTo>
                  <a:lnTo>
                    <a:pt x="1159" y="236"/>
                  </a:lnTo>
                  <a:lnTo>
                    <a:pt x="1175" y="248"/>
                  </a:lnTo>
                  <a:lnTo>
                    <a:pt x="1189" y="255"/>
                  </a:lnTo>
                  <a:lnTo>
                    <a:pt x="1209" y="275"/>
                  </a:lnTo>
                  <a:lnTo>
                    <a:pt x="1225" y="288"/>
                  </a:lnTo>
                  <a:lnTo>
                    <a:pt x="1235" y="303"/>
                  </a:lnTo>
                  <a:lnTo>
                    <a:pt x="1242" y="315"/>
                  </a:lnTo>
                  <a:lnTo>
                    <a:pt x="1223" y="327"/>
                  </a:lnTo>
                  <a:lnTo>
                    <a:pt x="1188" y="342"/>
                  </a:lnTo>
                  <a:lnTo>
                    <a:pt x="1159" y="345"/>
                  </a:lnTo>
                  <a:lnTo>
                    <a:pt x="1115" y="350"/>
                  </a:lnTo>
                  <a:lnTo>
                    <a:pt x="1076" y="351"/>
                  </a:lnTo>
                  <a:lnTo>
                    <a:pt x="1076" y="355"/>
                  </a:lnTo>
                  <a:lnTo>
                    <a:pt x="1058" y="361"/>
                  </a:lnTo>
                  <a:lnTo>
                    <a:pt x="1024" y="347"/>
                  </a:lnTo>
                  <a:lnTo>
                    <a:pt x="993" y="336"/>
                  </a:lnTo>
                  <a:lnTo>
                    <a:pt x="983" y="332"/>
                  </a:lnTo>
                  <a:lnTo>
                    <a:pt x="971" y="339"/>
                  </a:lnTo>
                  <a:lnTo>
                    <a:pt x="967" y="350"/>
                  </a:lnTo>
                  <a:lnTo>
                    <a:pt x="979" y="361"/>
                  </a:lnTo>
                  <a:lnTo>
                    <a:pt x="991" y="377"/>
                  </a:lnTo>
                  <a:lnTo>
                    <a:pt x="979" y="387"/>
                  </a:lnTo>
                  <a:lnTo>
                    <a:pt x="952" y="382"/>
                  </a:lnTo>
                  <a:lnTo>
                    <a:pt x="927" y="362"/>
                  </a:lnTo>
                  <a:lnTo>
                    <a:pt x="911" y="350"/>
                  </a:lnTo>
                  <a:lnTo>
                    <a:pt x="886" y="345"/>
                  </a:lnTo>
                  <a:lnTo>
                    <a:pt x="863" y="345"/>
                  </a:lnTo>
                  <a:lnTo>
                    <a:pt x="845" y="350"/>
                  </a:lnTo>
                  <a:lnTo>
                    <a:pt x="828" y="369"/>
                  </a:lnTo>
                  <a:lnTo>
                    <a:pt x="806" y="384"/>
                  </a:lnTo>
                  <a:lnTo>
                    <a:pt x="767" y="391"/>
                  </a:lnTo>
                  <a:lnTo>
                    <a:pt x="754" y="394"/>
                  </a:lnTo>
                  <a:lnTo>
                    <a:pt x="747" y="413"/>
                  </a:lnTo>
                  <a:lnTo>
                    <a:pt x="743" y="420"/>
                  </a:lnTo>
                  <a:lnTo>
                    <a:pt x="736" y="427"/>
                  </a:lnTo>
                  <a:lnTo>
                    <a:pt x="717" y="438"/>
                  </a:lnTo>
                  <a:lnTo>
                    <a:pt x="699" y="442"/>
                  </a:lnTo>
                  <a:lnTo>
                    <a:pt x="681" y="463"/>
                  </a:lnTo>
                  <a:lnTo>
                    <a:pt x="665" y="493"/>
                  </a:lnTo>
                  <a:lnTo>
                    <a:pt x="649" y="516"/>
                  </a:lnTo>
                  <a:lnTo>
                    <a:pt x="636" y="501"/>
                  </a:lnTo>
                  <a:lnTo>
                    <a:pt x="644" y="474"/>
                  </a:lnTo>
                  <a:lnTo>
                    <a:pt x="651" y="450"/>
                  </a:lnTo>
                  <a:lnTo>
                    <a:pt x="648" y="440"/>
                  </a:lnTo>
                  <a:lnTo>
                    <a:pt x="634" y="457"/>
                  </a:lnTo>
                  <a:lnTo>
                    <a:pt x="622" y="464"/>
                  </a:lnTo>
                  <a:lnTo>
                    <a:pt x="620" y="450"/>
                  </a:lnTo>
                  <a:lnTo>
                    <a:pt x="612" y="450"/>
                  </a:lnTo>
                  <a:lnTo>
                    <a:pt x="604" y="459"/>
                  </a:lnTo>
                  <a:lnTo>
                    <a:pt x="573" y="543"/>
                  </a:lnTo>
                  <a:lnTo>
                    <a:pt x="554" y="585"/>
                  </a:lnTo>
                  <a:lnTo>
                    <a:pt x="542" y="623"/>
                  </a:lnTo>
                  <a:lnTo>
                    <a:pt x="525" y="620"/>
                  </a:lnTo>
                  <a:lnTo>
                    <a:pt x="513" y="617"/>
                  </a:lnTo>
                  <a:lnTo>
                    <a:pt x="501" y="609"/>
                  </a:lnTo>
                  <a:lnTo>
                    <a:pt x="494" y="609"/>
                  </a:lnTo>
                  <a:lnTo>
                    <a:pt x="494" y="596"/>
                  </a:lnTo>
                  <a:lnTo>
                    <a:pt x="494" y="592"/>
                  </a:lnTo>
                  <a:lnTo>
                    <a:pt x="501" y="584"/>
                  </a:lnTo>
                  <a:lnTo>
                    <a:pt x="510" y="569"/>
                  </a:lnTo>
                  <a:lnTo>
                    <a:pt x="515" y="564"/>
                  </a:lnTo>
                  <a:lnTo>
                    <a:pt x="513" y="564"/>
                  </a:lnTo>
                  <a:lnTo>
                    <a:pt x="513" y="554"/>
                  </a:lnTo>
                  <a:lnTo>
                    <a:pt x="504" y="541"/>
                  </a:lnTo>
                  <a:lnTo>
                    <a:pt x="500" y="540"/>
                  </a:lnTo>
                  <a:lnTo>
                    <a:pt x="485" y="540"/>
                  </a:lnTo>
                  <a:lnTo>
                    <a:pt x="477" y="544"/>
                  </a:lnTo>
                  <a:lnTo>
                    <a:pt x="467" y="554"/>
                  </a:lnTo>
                  <a:lnTo>
                    <a:pt x="461" y="557"/>
                  </a:lnTo>
                  <a:lnTo>
                    <a:pt x="456" y="559"/>
                  </a:lnTo>
                  <a:lnTo>
                    <a:pt x="453" y="552"/>
                  </a:lnTo>
                  <a:lnTo>
                    <a:pt x="453" y="543"/>
                  </a:lnTo>
                  <a:lnTo>
                    <a:pt x="453" y="534"/>
                  </a:lnTo>
                  <a:lnTo>
                    <a:pt x="454" y="524"/>
                  </a:lnTo>
                  <a:lnTo>
                    <a:pt x="455" y="519"/>
                  </a:lnTo>
                  <a:lnTo>
                    <a:pt x="455" y="511"/>
                  </a:lnTo>
                  <a:lnTo>
                    <a:pt x="455" y="505"/>
                  </a:lnTo>
                  <a:lnTo>
                    <a:pt x="453" y="497"/>
                  </a:lnTo>
                  <a:lnTo>
                    <a:pt x="444" y="489"/>
                  </a:lnTo>
                  <a:lnTo>
                    <a:pt x="434" y="478"/>
                  </a:lnTo>
                  <a:lnTo>
                    <a:pt x="428" y="464"/>
                  </a:lnTo>
                  <a:lnTo>
                    <a:pt x="415" y="449"/>
                  </a:lnTo>
                  <a:lnTo>
                    <a:pt x="410" y="443"/>
                  </a:lnTo>
                  <a:lnTo>
                    <a:pt x="400" y="438"/>
                  </a:lnTo>
                  <a:lnTo>
                    <a:pt x="379" y="438"/>
                  </a:lnTo>
                  <a:lnTo>
                    <a:pt x="363" y="438"/>
                  </a:lnTo>
                  <a:lnTo>
                    <a:pt x="353" y="437"/>
                  </a:lnTo>
                  <a:lnTo>
                    <a:pt x="347" y="435"/>
                  </a:lnTo>
                  <a:lnTo>
                    <a:pt x="343" y="430"/>
                  </a:lnTo>
                  <a:lnTo>
                    <a:pt x="341" y="426"/>
                  </a:lnTo>
                  <a:lnTo>
                    <a:pt x="341" y="425"/>
                  </a:lnTo>
                  <a:lnTo>
                    <a:pt x="347" y="419"/>
                  </a:lnTo>
                  <a:lnTo>
                    <a:pt x="349" y="414"/>
                  </a:lnTo>
                  <a:lnTo>
                    <a:pt x="348" y="412"/>
                  </a:lnTo>
                  <a:lnTo>
                    <a:pt x="342" y="410"/>
                  </a:lnTo>
                  <a:lnTo>
                    <a:pt x="333" y="407"/>
                  </a:lnTo>
                  <a:lnTo>
                    <a:pt x="292" y="407"/>
                  </a:lnTo>
                  <a:lnTo>
                    <a:pt x="284" y="410"/>
                  </a:lnTo>
                  <a:lnTo>
                    <a:pt x="255" y="422"/>
                  </a:lnTo>
                  <a:lnTo>
                    <a:pt x="242" y="423"/>
                  </a:lnTo>
                  <a:lnTo>
                    <a:pt x="69" y="355"/>
                  </a:lnTo>
                  <a:lnTo>
                    <a:pt x="49" y="332"/>
                  </a:lnTo>
                  <a:lnTo>
                    <a:pt x="35" y="320"/>
                  </a:lnTo>
                  <a:lnTo>
                    <a:pt x="22" y="304"/>
                  </a:lnTo>
                  <a:lnTo>
                    <a:pt x="17" y="293"/>
                  </a:lnTo>
                  <a:lnTo>
                    <a:pt x="6" y="293"/>
                  </a:lnTo>
                  <a:lnTo>
                    <a:pt x="0" y="290"/>
                  </a:lnTo>
                  <a:lnTo>
                    <a:pt x="0" y="2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11" name="Freeform 83">
              <a:extLst>
                <a:ext uri="{FF2B5EF4-FFF2-40B4-BE49-F238E27FC236}">
                  <a16:creationId xmlns:a16="http://schemas.microsoft.com/office/drawing/2014/main" id="{1BBD8360-59BE-2F10-C9BB-1C710D330921}"/>
                </a:ext>
              </a:extLst>
            </p:cNvPr>
            <p:cNvSpPr>
              <a:spLocks/>
            </p:cNvSpPr>
            <p:nvPr/>
          </p:nvSpPr>
          <p:spPr bwMode="auto">
            <a:xfrm>
              <a:off x="5674" y="722"/>
              <a:ext cx="621" cy="312"/>
            </a:xfrm>
            <a:custGeom>
              <a:avLst/>
              <a:gdLst>
                <a:gd name="T0" fmla="*/ 37 w 1242"/>
                <a:gd name="T1" fmla="*/ 266 h 623"/>
                <a:gd name="T2" fmla="*/ 134 w 1242"/>
                <a:gd name="T3" fmla="*/ 208 h 623"/>
                <a:gd name="T4" fmla="*/ 211 w 1242"/>
                <a:gd name="T5" fmla="*/ 176 h 623"/>
                <a:gd name="T6" fmla="*/ 296 w 1242"/>
                <a:gd name="T7" fmla="*/ 81 h 623"/>
                <a:gd name="T8" fmla="*/ 404 w 1242"/>
                <a:gd name="T9" fmla="*/ 0 h 623"/>
                <a:gd name="T10" fmla="*/ 449 w 1242"/>
                <a:gd name="T11" fmla="*/ 16 h 623"/>
                <a:gd name="T12" fmla="*/ 392 w 1242"/>
                <a:gd name="T13" fmla="*/ 44 h 623"/>
                <a:gd name="T14" fmla="*/ 335 w 1242"/>
                <a:gd name="T15" fmla="*/ 150 h 623"/>
                <a:gd name="T16" fmla="*/ 355 w 1242"/>
                <a:gd name="T17" fmla="*/ 187 h 623"/>
                <a:gd name="T18" fmla="*/ 410 w 1242"/>
                <a:gd name="T19" fmla="*/ 133 h 623"/>
                <a:gd name="T20" fmla="*/ 413 w 1242"/>
                <a:gd name="T21" fmla="*/ 162 h 623"/>
                <a:gd name="T22" fmla="*/ 489 w 1242"/>
                <a:gd name="T23" fmla="*/ 164 h 623"/>
                <a:gd name="T24" fmla="*/ 535 w 1242"/>
                <a:gd name="T25" fmla="*/ 195 h 623"/>
                <a:gd name="T26" fmla="*/ 605 w 1242"/>
                <a:gd name="T27" fmla="*/ 246 h 623"/>
                <a:gd name="T28" fmla="*/ 671 w 1242"/>
                <a:gd name="T29" fmla="*/ 229 h 623"/>
                <a:gd name="T30" fmla="*/ 711 w 1242"/>
                <a:gd name="T31" fmla="*/ 255 h 623"/>
                <a:gd name="T32" fmla="*/ 749 w 1242"/>
                <a:gd name="T33" fmla="*/ 212 h 623"/>
                <a:gd name="T34" fmla="*/ 821 w 1242"/>
                <a:gd name="T35" fmla="*/ 162 h 623"/>
                <a:gd name="T36" fmla="*/ 888 w 1242"/>
                <a:gd name="T37" fmla="*/ 160 h 623"/>
                <a:gd name="T38" fmla="*/ 1007 w 1242"/>
                <a:gd name="T39" fmla="*/ 125 h 623"/>
                <a:gd name="T40" fmla="*/ 1021 w 1242"/>
                <a:gd name="T41" fmla="*/ 201 h 623"/>
                <a:gd name="T42" fmla="*/ 1078 w 1242"/>
                <a:gd name="T43" fmla="*/ 199 h 623"/>
                <a:gd name="T44" fmla="*/ 1130 w 1242"/>
                <a:gd name="T45" fmla="*/ 192 h 623"/>
                <a:gd name="T46" fmla="*/ 1159 w 1242"/>
                <a:gd name="T47" fmla="*/ 236 h 623"/>
                <a:gd name="T48" fmla="*/ 1209 w 1242"/>
                <a:gd name="T49" fmla="*/ 275 h 623"/>
                <a:gd name="T50" fmla="*/ 1242 w 1242"/>
                <a:gd name="T51" fmla="*/ 315 h 623"/>
                <a:gd name="T52" fmla="*/ 1159 w 1242"/>
                <a:gd name="T53" fmla="*/ 345 h 623"/>
                <a:gd name="T54" fmla="*/ 1076 w 1242"/>
                <a:gd name="T55" fmla="*/ 355 h 623"/>
                <a:gd name="T56" fmla="*/ 993 w 1242"/>
                <a:gd name="T57" fmla="*/ 336 h 623"/>
                <a:gd name="T58" fmla="*/ 967 w 1242"/>
                <a:gd name="T59" fmla="*/ 350 h 623"/>
                <a:gd name="T60" fmla="*/ 979 w 1242"/>
                <a:gd name="T61" fmla="*/ 387 h 623"/>
                <a:gd name="T62" fmla="*/ 911 w 1242"/>
                <a:gd name="T63" fmla="*/ 350 h 623"/>
                <a:gd name="T64" fmla="*/ 845 w 1242"/>
                <a:gd name="T65" fmla="*/ 350 h 623"/>
                <a:gd name="T66" fmla="*/ 767 w 1242"/>
                <a:gd name="T67" fmla="*/ 391 h 623"/>
                <a:gd name="T68" fmla="*/ 743 w 1242"/>
                <a:gd name="T69" fmla="*/ 420 h 623"/>
                <a:gd name="T70" fmla="*/ 699 w 1242"/>
                <a:gd name="T71" fmla="*/ 442 h 623"/>
                <a:gd name="T72" fmla="*/ 649 w 1242"/>
                <a:gd name="T73" fmla="*/ 516 h 623"/>
                <a:gd name="T74" fmla="*/ 651 w 1242"/>
                <a:gd name="T75" fmla="*/ 450 h 623"/>
                <a:gd name="T76" fmla="*/ 622 w 1242"/>
                <a:gd name="T77" fmla="*/ 464 h 623"/>
                <a:gd name="T78" fmla="*/ 604 w 1242"/>
                <a:gd name="T79" fmla="*/ 459 h 623"/>
                <a:gd name="T80" fmla="*/ 542 w 1242"/>
                <a:gd name="T81" fmla="*/ 623 h 623"/>
                <a:gd name="T82" fmla="*/ 501 w 1242"/>
                <a:gd name="T83" fmla="*/ 609 h 623"/>
                <a:gd name="T84" fmla="*/ 494 w 1242"/>
                <a:gd name="T85" fmla="*/ 592 h 623"/>
                <a:gd name="T86" fmla="*/ 515 w 1242"/>
                <a:gd name="T87" fmla="*/ 564 h 623"/>
                <a:gd name="T88" fmla="*/ 504 w 1242"/>
                <a:gd name="T89" fmla="*/ 541 h 623"/>
                <a:gd name="T90" fmla="*/ 477 w 1242"/>
                <a:gd name="T91" fmla="*/ 544 h 623"/>
                <a:gd name="T92" fmla="*/ 456 w 1242"/>
                <a:gd name="T93" fmla="*/ 559 h 623"/>
                <a:gd name="T94" fmla="*/ 453 w 1242"/>
                <a:gd name="T95" fmla="*/ 534 h 623"/>
                <a:gd name="T96" fmla="*/ 455 w 1242"/>
                <a:gd name="T97" fmla="*/ 511 h 623"/>
                <a:gd name="T98" fmla="*/ 444 w 1242"/>
                <a:gd name="T99" fmla="*/ 489 h 623"/>
                <a:gd name="T100" fmla="*/ 415 w 1242"/>
                <a:gd name="T101" fmla="*/ 449 h 623"/>
                <a:gd name="T102" fmla="*/ 379 w 1242"/>
                <a:gd name="T103" fmla="*/ 438 h 623"/>
                <a:gd name="T104" fmla="*/ 347 w 1242"/>
                <a:gd name="T105" fmla="*/ 435 h 623"/>
                <a:gd name="T106" fmla="*/ 341 w 1242"/>
                <a:gd name="T107" fmla="*/ 425 h 623"/>
                <a:gd name="T108" fmla="*/ 348 w 1242"/>
                <a:gd name="T109" fmla="*/ 412 h 623"/>
                <a:gd name="T110" fmla="*/ 292 w 1242"/>
                <a:gd name="T111" fmla="*/ 407 h 623"/>
                <a:gd name="T112" fmla="*/ 242 w 1242"/>
                <a:gd name="T113" fmla="*/ 423 h 623"/>
                <a:gd name="T114" fmla="*/ 35 w 1242"/>
                <a:gd name="T115" fmla="*/ 320 h 623"/>
                <a:gd name="T116" fmla="*/ 6 w 1242"/>
                <a:gd name="T117" fmla="*/ 29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2" h="623">
                  <a:moveTo>
                    <a:pt x="0" y="290"/>
                  </a:moveTo>
                  <a:lnTo>
                    <a:pt x="20" y="279"/>
                  </a:lnTo>
                  <a:lnTo>
                    <a:pt x="37" y="266"/>
                  </a:lnTo>
                  <a:lnTo>
                    <a:pt x="92" y="224"/>
                  </a:lnTo>
                  <a:lnTo>
                    <a:pt x="118" y="208"/>
                  </a:lnTo>
                  <a:lnTo>
                    <a:pt x="134" y="208"/>
                  </a:lnTo>
                  <a:lnTo>
                    <a:pt x="156" y="208"/>
                  </a:lnTo>
                  <a:lnTo>
                    <a:pt x="175" y="199"/>
                  </a:lnTo>
                  <a:lnTo>
                    <a:pt x="211" y="176"/>
                  </a:lnTo>
                  <a:lnTo>
                    <a:pt x="242" y="150"/>
                  </a:lnTo>
                  <a:lnTo>
                    <a:pt x="267" y="125"/>
                  </a:lnTo>
                  <a:lnTo>
                    <a:pt x="296" y="81"/>
                  </a:lnTo>
                  <a:lnTo>
                    <a:pt x="331" y="54"/>
                  </a:lnTo>
                  <a:lnTo>
                    <a:pt x="364" y="27"/>
                  </a:lnTo>
                  <a:lnTo>
                    <a:pt x="404" y="0"/>
                  </a:lnTo>
                  <a:lnTo>
                    <a:pt x="424" y="0"/>
                  </a:lnTo>
                  <a:lnTo>
                    <a:pt x="447" y="0"/>
                  </a:lnTo>
                  <a:lnTo>
                    <a:pt x="449" y="16"/>
                  </a:lnTo>
                  <a:lnTo>
                    <a:pt x="436" y="25"/>
                  </a:lnTo>
                  <a:lnTo>
                    <a:pt x="410" y="31"/>
                  </a:lnTo>
                  <a:lnTo>
                    <a:pt x="392" y="44"/>
                  </a:lnTo>
                  <a:lnTo>
                    <a:pt x="363" y="82"/>
                  </a:lnTo>
                  <a:lnTo>
                    <a:pt x="350" y="109"/>
                  </a:lnTo>
                  <a:lnTo>
                    <a:pt x="335" y="150"/>
                  </a:lnTo>
                  <a:lnTo>
                    <a:pt x="332" y="179"/>
                  </a:lnTo>
                  <a:lnTo>
                    <a:pt x="337" y="195"/>
                  </a:lnTo>
                  <a:lnTo>
                    <a:pt x="355" y="187"/>
                  </a:lnTo>
                  <a:lnTo>
                    <a:pt x="375" y="164"/>
                  </a:lnTo>
                  <a:lnTo>
                    <a:pt x="393" y="142"/>
                  </a:lnTo>
                  <a:lnTo>
                    <a:pt x="410" y="133"/>
                  </a:lnTo>
                  <a:lnTo>
                    <a:pt x="403" y="149"/>
                  </a:lnTo>
                  <a:lnTo>
                    <a:pt x="398" y="163"/>
                  </a:lnTo>
                  <a:lnTo>
                    <a:pt x="413" y="162"/>
                  </a:lnTo>
                  <a:lnTo>
                    <a:pt x="434" y="157"/>
                  </a:lnTo>
                  <a:lnTo>
                    <a:pt x="471" y="153"/>
                  </a:lnTo>
                  <a:lnTo>
                    <a:pt x="489" y="164"/>
                  </a:lnTo>
                  <a:lnTo>
                    <a:pt x="502" y="177"/>
                  </a:lnTo>
                  <a:lnTo>
                    <a:pt x="513" y="185"/>
                  </a:lnTo>
                  <a:lnTo>
                    <a:pt x="535" y="195"/>
                  </a:lnTo>
                  <a:lnTo>
                    <a:pt x="554" y="210"/>
                  </a:lnTo>
                  <a:lnTo>
                    <a:pt x="583" y="233"/>
                  </a:lnTo>
                  <a:lnTo>
                    <a:pt x="605" y="246"/>
                  </a:lnTo>
                  <a:lnTo>
                    <a:pt x="628" y="248"/>
                  </a:lnTo>
                  <a:lnTo>
                    <a:pt x="651" y="241"/>
                  </a:lnTo>
                  <a:lnTo>
                    <a:pt x="671" y="229"/>
                  </a:lnTo>
                  <a:lnTo>
                    <a:pt x="681" y="229"/>
                  </a:lnTo>
                  <a:lnTo>
                    <a:pt x="694" y="241"/>
                  </a:lnTo>
                  <a:lnTo>
                    <a:pt x="711" y="255"/>
                  </a:lnTo>
                  <a:lnTo>
                    <a:pt x="720" y="243"/>
                  </a:lnTo>
                  <a:lnTo>
                    <a:pt x="732" y="228"/>
                  </a:lnTo>
                  <a:lnTo>
                    <a:pt x="749" y="212"/>
                  </a:lnTo>
                  <a:lnTo>
                    <a:pt x="774" y="195"/>
                  </a:lnTo>
                  <a:lnTo>
                    <a:pt x="801" y="183"/>
                  </a:lnTo>
                  <a:lnTo>
                    <a:pt x="821" y="162"/>
                  </a:lnTo>
                  <a:lnTo>
                    <a:pt x="835" y="155"/>
                  </a:lnTo>
                  <a:lnTo>
                    <a:pt x="857" y="157"/>
                  </a:lnTo>
                  <a:lnTo>
                    <a:pt x="888" y="160"/>
                  </a:lnTo>
                  <a:lnTo>
                    <a:pt x="929" y="153"/>
                  </a:lnTo>
                  <a:lnTo>
                    <a:pt x="967" y="137"/>
                  </a:lnTo>
                  <a:lnTo>
                    <a:pt x="1007" y="125"/>
                  </a:lnTo>
                  <a:lnTo>
                    <a:pt x="1008" y="152"/>
                  </a:lnTo>
                  <a:lnTo>
                    <a:pt x="1015" y="188"/>
                  </a:lnTo>
                  <a:lnTo>
                    <a:pt x="1021" y="201"/>
                  </a:lnTo>
                  <a:lnTo>
                    <a:pt x="1044" y="208"/>
                  </a:lnTo>
                  <a:lnTo>
                    <a:pt x="1062" y="200"/>
                  </a:lnTo>
                  <a:lnTo>
                    <a:pt x="1078" y="199"/>
                  </a:lnTo>
                  <a:lnTo>
                    <a:pt x="1088" y="208"/>
                  </a:lnTo>
                  <a:lnTo>
                    <a:pt x="1112" y="208"/>
                  </a:lnTo>
                  <a:lnTo>
                    <a:pt x="1130" y="192"/>
                  </a:lnTo>
                  <a:lnTo>
                    <a:pt x="1146" y="192"/>
                  </a:lnTo>
                  <a:lnTo>
                    <a:pt x="1159" y="212"/>
                  </a:lnTo>
                  <a:lnTo>
                    <a:pt x="1159" y="236"/>
                  </a:lnTo>
                  <a:lnTo>
                    <a:pt x="1175" y="248"/>
                  </a:lnTo>
                  <a:lnTo>
                    <a:pt x="1189" y="255"/>
                  </a:lnTo>
                  <a:lnTo>
                    <a:pt x="1209" y="275"/>
                  </a:lnTo>
                  <a:lnTo>
                    <a:pt x="1225" y="288"/>
                  </a:lnTo>
                  <a:lnTo>
                    <a:pt x="1235" y="303"/>
                  </a:lnTo>
                  <a:lnTo>
                    <a:pt x="1242" y="315"/>
                  </a:lnTo>
                  <a:lnTo>
                    <a:pt x="1223" y="327"/>
                  </a:lnTo>
                  <a:lnTo>
                    <a:pt x="1188" y="342"/>
                  </a:lnTo>
                  <a:lnTo>
                    <a:pt x="1159" y="345"/>
                  </a:lnTo>
                  <a:lnTo>
                    <a:pt x="1115" y="350"/>
                  </a:lnTo>
                  <a:lnTo>
                    <a:pt x="1076" y="351"/>
                  </a:lnTo>
                  <a:lnTo>
                    <a:pt x="1076" y="355"/>
                  </a:lnTo>
                  <a:lnTo>
                    <a:pt x="1058" y="361"/>
                  </a:lnTo>
                  <a:lnTo>
                    <a:pt x="1024" y="347"/>
                  </a:lnTo>
                  <a:lnTo>
                    <a:pt x="993" y="336"/>
                  </a:lnTo>
                  <a:lnTo>
                    <a:pt x="983" y="332"/>
                  </a:lnTo>
                  <a:lnTo>
                    <a:pt x="971" y="339"/>
                  </a:lnTo>
                  <a:lnTo>
                    <a:pt x="967" y="350"/>
                  </a:lnTo>
                  <a:lnTo>
                    <a:pt x="979" y="361"/>
                  </a:lnTo>
                  <a:lnTo>
                    <a:pt x="991" y="377"/>
                  </a:lnTo>
                  <a:lnTo>
                    <a:pt x="979" y="387"/>
                  </a:lnTo>
                  <a:lnTo>
                    <a:pt x="952" y="382"/>
                  </a:lnTo>
                  <a:lnTo>
                    <a:pt x="927" y="362"/>
                  </a:lnTo>
                  <a:lnTo>
                    <a:pt x="911" y="350"/>
                  </a:lnTo>
                  <a:lnTo>
                    <a:pt x="886" y="345"/>
                  </a:lnTo>
                  <a:lnTo>
                    <a:pt x="863" y="345"/>
                  </a:lnTo>
                  <a:lnTo>
                    <a:pt x="845" y="350"/>
                  </a:lnTo>
                  <a:lnTo>
                    <a:pt x="828" y="369"/>
                  </a:lnTo>
                  <a:lnTo>
                    <a:pt x="806" y="384"/>
                  </a:lnTo>
                  <a:lnTo>
                    <a:pt x="767" y="391"/>
                  </a:lnTo>
                  <a:lnTo>
                    <a:pt x="754" y="394"/>
                  </a:lnTo>
                  <a:lnTo>
                    <a:pt x="747" y="413"/>
                  </a:lnTo>
                  <a:lnTo>
                    <a:pt x="743" y="420"/>
                  </a:lnTo>
                  <a:lnTo>
                    <a:pt x="736" y="427"/>
                  </a:lnTo>
                  <a:lnTo>
                    <a:pt x="717" y="438"/>
                  </a:lnTo>
                  <a:lnTo>
                    <a:pt x="699" y="442"/>
                  </a:lnTo>
                  <a:lnTo>
                    <a:pt x="681" y="463"/>
                  </a:lnTo>
                  <a:lnTo>
                    <a:pt x="665" y="493"/>
                  </a:lnTo>
                  <a:lnTo>
                    <a:pt x="649" y="516"/>
                  </a:lnTo>
                  <a:lnTo>
                    <a:pt x="636" y="501"/>
                  </a:lnTo>
                  <a:lnTo>
                    <a:pt x="644" y="474"/>
                  </a:lnTo>
                  <a:lnTo>
                    <a:pt x="651" y="450"/>
                  </a:lnTo>
                  <a:lnTo>
                    <a:pt x="648" y="440"/>
                  </a:lnTo>
                  <a:lnTo>
                    <a:pt x="634" y="457"/>
                  </a:lnTo>
                  <a:lnTo>
                    <a:pt x="622" y="464"/>
                  </a:lnTo>
                  <a:lnTo>
                    <a:pt x="620" y="450"/>
                  </a:lnTo>
                  <a:lnTo>
                    <a:pt x="612" y="450"/>
                  </a:lnTo>
                  <a:lnTo>
                    <a:pt x="604" y="459"/>
                  </a:lnTo>
                  <a:lnTo>
                    <a:pt x="573" y="543"/>
                  </a:lnTo>
                  <a:lnTo>
                    <a:pt x="554" y="585"/>
                  </a:lnTo>
                  <a:lnTo>
                    <a:pt x="542" y="623"/>
                  </a:lnTo>
                  <a:lnTo>
                    <a:pt x="525" y="620"/>
                  </a:lnTo>
                  <a:lnTo>
                    <a:pt x="513" y="617"/>
                  </a:lnTo>
                  <a:lnTo>
                    <a:pt x="501" y="609"/>
                  </a:lnTo>
                  <a:lnTo>
                    <a:pt x="494" y="609"/>
                  </a:lnTo>
                  <a:lnTo>
                    <a:pt x="494" y="596"/>
                  </a:lnTo>
                  <a:lnTo>
                    <a:pt x="494" y="592"/>
                  </a:lnTo>
                  <a:lnTo>
                    <a:pt x="501" y="584"/>
                  </a:lnTo>
                  <a:lnTo>
                    <a:pt x="510" y="569"/>
                  </a:lnTo>
                  <a:lnTo>
                    <a:pt x="515" y="564"/>
                  </a:lnTo>
                  <a:lnTo>
                    <a:pt x="513" y="564"/>
                  </a:lnTo>
                  <a:lnTo>
                    <a:pt x="513" y="554"/>
                  </a:lnTo>
                  <a:lnTo>
                    <a:pt x="504" y="541"/>
                  </a:lnTo>
                  <a:lnTo>
                    <a:pt x="500" y="540"/>
                  </a:lnTo>
                  <a:lnTo>
                    <a:pt x="485" y="540"/>
                  </a:lnTo>
                  <a:lnTo>
                    <a:pt x="477" y="544"/>
                  </a:lnTo>
                  <a:lnTo>
                    <a:pt x="467" y="554"/>
                  </a:lnTo>
                  <a:lnTo>
                    <a:pt x="461" y="557"/>
                  </a:lnTo>
                  <a:lnTo>
                    <a:pt x="456" y="559"/>
                  </a:lnTo>
                  <a:lnTo>
                    <a:pt x="453" y="552"/>
                  </a:lnTo>
                  <a:lnTo>
                    <a:pt x="453" y="543"/>
                  </a:lnTo>
                  <a:lnTo>
                    <a:pt x="453" y="534"/>
                  </a:lnTo>
                  <a:lnTo>
                    <a:pt x="454" y="524"/>
                  </a:lnTo>
                  <a:lnTo>
                    <a:pt x="455" y="519"/>
                  </a:lnTo>
                  <a:lnTo>
                    <a:pt x="455" y="511"/>
                  </a:lnTo>
                  <a:lnTo>
                    <a:pt x="455" y="505"/>
                  </a:lnTo>
                  <a:lnTo>
                    <a:pt x="453" y="497"/>
                  </a:lnTo>
                  <a:lnTo>
                    <a:pt x="444" y="489"/>
                  </a:lnTo>
                  <a:lnTo>
                    <a:pt x="434" y="478"/>
                  </a:lnTo>
                  <a:lnTo>
                    <a:pt x="428" y="464"/>
                  </a:lnTo>
                  <a:lnTo>
                    <a:pt x="415" y="449"/>
                  </a:lnTo>
                  <a:lnTo>
                    <a:pt x="410" y="443"/>
                  </a:lnTo>
                  <a:lnTo>
                    <a:pt x="400" y="438"/>
                  </a:lnTo>
                  <a:lnTo>
                    <a:pt x="379" y="438"/>
                  </a:lnTo>
                  <a:lnTo>
                    <a:pt x="363" y="438"/>
                  </a:lnTo>
                  <a:lnTo>
                    <a:pt x="353" y="437"/>
                  </a:lnTo>
                  <a:lnTo>
                    <a:pt x="347" y="435"/>
                  </a:lnTo>
                  <a:lnTo>
                    <a:pt x="343" y="430"/>
                  </a:lnTo>
                  <a:lnTo>
                    <a:pt x="341" y="426"/>
                  </a:lnTo>
                  <a:lnTo>
                    <a:pt x="341" y="425"/>
                  </a:lnTo>
                  <a:lnTo>
                    <a:pt x="347" y="419"/>
                  </a:lnTo>
                  <a:lnTo>
                    <a:pt x="349" y="414"/>
                  </a:lnTo>
                  <a:lnTo>
                    <a:pt x="348" y="412"/>
                  </a:lnTo>
                  <a:lnTo>
                    <a:pt x="342" y="410"/>
                  </a:lnTo>
                  <a:lnTo>
                    <a:pt x="333" y="407"/>
                  </a:lnTo>
                  <a:lnTo>
                    <a:pt x="292" y="407"/>
                  </a:lnTo>
                  <a:lnTo>
                    <a:pt x="284" y="410"/>
                  </a:lnTo>
                  <a:lnTo>
                    <a:pt x="255" y="422"/>
                  </a:lnTo>
                  <a:lnTo>
                    <a:pt x="242" y="423"/>
                  </a:lnTo>
                  <a:lnTo>
                    <a:pt x="69" y="355"/>
                  </a:lnTo>
                  <a:lnTo>
                    <a:pt x="49" y="332"/>
                  </a:lnTo>
                  <a:lnTo>
                    <a:pt x="35" y="320"/>
                  </a:lnTo>
                  <a:lnTo>
                    <a:pt x="22" y="304"/>
                  </a:lnTo>
                  <a:lnTo>
                    <a:pt x="17" y="293"/>
                  </a:lnTo>
                  <a:lnTo>
                    <a:pt x="6" y="293"/>
                  </a:lnTo>
                  <a:lnTo>
                    <a:pt x="0" y="290"/>
                  </a:lnTo>
                  <a:lnTo>
                    <a:pt x="0" y="29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12" name="Freeform 84">
              <a:extLst>
                <a:ext uri="{FF2B5EF4-FFF2-40B4-BE49-F238E27FC236}">
                  <a16:creationId xmlns:a16="http://schemas.microsoft.com/office/drawing/2014/main" id="{185164D0-5526-3CE8-FDA8-4BBFADD51805}"/>
                </a:ext>
              </a:extLst>
            </p:cNvPr>
            <p:cNvSpPr>
              <a:spLocks/>
            </p:cNvSpPr>
            <p:nvPr/>
          </p:nvSpPr>
          <p:spPr bwMode="auto">
            <a:xfrm>
              <a:off x="6308" y="850"/>
              <a:ext cx="57" cy="39"/>
            </a:xfrm>
            <a:custGeom>
              <a:avLst/>
              <a:gdLst>
                <a:gd name="T0" fmla="*/ 0 w 114"/>
                <a:gd name="T1" fmla="*/ 64 h 79"/>
                <a:gd name="T2" fmla="*/ 5 w 114"/>
                <a:gd name="T3" fmla="*/ 42 h 79"/>
                <a:gd name="T4" fmla="*/ 14 w 114"/>
                <a:gd name="T5" fmla="*/ 36 h 79"/>
                <a:gd name="T6" fmla="*/ 24 w 114"/>
                <a:gd name="T7" fmla="*/ 37 h 79"/>
                <a:gd name="T8" fmla="*/ 30 w 114"/>
                <a:gd name="T9" fmla="*/ 42 h 79"/>
                <a:gd name="T10" fmla="*/ 45 w 114"/>
                <a:gd name="T11" fmla="*/ 41 h 79"/>
                <a:gd name="T12" fmla="*/ 54 w 114"/>
                <a:gd name="T13" fmla="*/ 36 h 79"/>
                <a:gd name="T14" fmla="*/ 62 w 114"/>
                <a:gd name="T15" fmla="*/ 31 h 79"/>
                <a:gd name="T16" fmla="*/ 46 w 114"/>
                <a:gd name="T17" fmla="*/ 13 h 79"/>
                <a:gd name="T18" fmla="*/ 58 w 114"/>
                <a:gd name="T19" fmla="*/ 0 h 79"/>
                <a:gd name="T20" fmla="*/ 81 w 114"/>
                <a:gd name="T21" fmla="*/ 11 h 79"/>
                <a:gd name="T22" fmla="*/ 85 w 114"/>
                <a:gd name="T23" fmla="*/ 26 h 79"/>
                <a:gd name="T24" fmla="*/ 98 w 114"/>
                <a:gd name="T25" fmla="*/ 44 h 79"/>
                <a:gd name="T26" fmla="*/ 114 w 114"/>
                <a:gd name="T27" fmla="*/ 49 h 79"/>
                <a:gd name="T28" fmla="*/ 114 w 114"/>
                <a:gd name="T29" fmla="*/ 68 h 79"/>
                <a:gd name="T30" fmla="*/ 99 w 114"/>
                <a:gd name="T31" fmla="*/ 73 h 79"/>
                <a:gd name="T32" fmla="*/ 87 w 114"/>
                <a:gd name="T33" fmla="*/ 74 h 79"/>
                <a:gd name="T34" fmla="*/ 81 w 114"/>
                <a:gd name="T35" fmla="*/ 71 h 79"/>
                <a:gd name="T36" fmla="*/ 64 w 114"/>
                <a:gd name="T37" fmla="*/ 71 h 79"/>
                <a:gd name="T38" fmla="*/ 52 w 114"/>
                <a:gd name="T39" fmla="*/ 73 h 79"/>
                <a:gd name="T40" fmla="*/ 41 w 114"/>
                <a:gd name="T41" fmla="*/ 77 h 79"/>
                <a:gd name="T42" fmla="*/ 28 w 114"/>
                <a:gd name="T43" fmla="*/ 79 h 79"/>
                <a:gd name="T44" fmla="*/ 18 w 114"/>
                <a:gd name="T45" fmla="*/ 72 h 79"/>
                <a:gd name="T46" fmla="*/ 0 w 114"/>
                <a:gd name="T47" fmla="*/ 72 h 79"/>
                <a:gd name="T48" fmla="*/ 0 w 114"/>
                <a:gd name="T49" fmla="*/ 67 h 79"/>
                <a:gd name="T50" fmla="*/ 0 w 114"/>
                <a:gd name="T51" fmla="*/ 64 h 79"/>
                <a:gd name="T52" fmla="*/ 0 w 114"/>
                <a:gd name="T53"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79">
                  <a:moveTo>
                    <a:pt x="0" y="64"/>
                  </a:moveTo>
                  <a:lnTo>
                    <a:pt x="5" y="42"/>
                  </a:lnTo>
                  <a:lnTo>
                    <a:pt x="14" y="36"/>
                  </a:lnTo>
                  <a:lnTo>
                    <a:pt x="24" y="37"/>
                  </a:lnTo>
                  <a:lnTo>
                    <a:pt x="30" y="42"/>
                  </a:lnTo>
                  <a:lnTo>
                    <a:pt x="45" y="41"/>
                  </a:lnTo>
                  <a:lnTo>
                    <a:pt x="54" y="36"/>
                  </a:lnTo>
                  <a:lnTo>
                    <a:pt x="62" y="31"/>
                  </a:lnTo>
                  <a:lnTo>
                    <a:pt x="46" y="13"/>
                  </a:lnTo>
                  <a:lnTo>
                    <a:pt x="58" y="0"/>
                  </a:lnTo>
                  <a:lnTo>
                    <a:pt x="81" y="11"/>
                  </a:lnTo>
                  <a:lnTo>
                    <a:pt x="85" y="26"/>
                  </a:lnTo>
                  <a:lnTo>
                    <a:pt x="98" y="44"/>
                  </a:lnTo>
                  <a:lnTo>
                    <a:pt x="114" y="49"/>
                  </a:lnTo>
                  <a:lnTo>
                    <a:pt x="114" y="68"/>
                  </a:lnTo>
                  <a:lnTo>
                    <a:pt x="99" y="73"/>
                  </a:lnTo>
                  <a:lnTo>
                    <a:pt x="87" y="74"/>
                  </a:lnTo>
                  <a:lnTo>
                    <a:pt x="81" y="71"/>
                  </a:lnTo>
                  <a:lnTo>
                    <a:pt x="64" y="71"/>
                  </a:lnTo>
                  <a:lnTo>
                    <a:pt x="52" y="73"/>
                  </a:lnTo>
                  <a:lnTo>
                    <a:pt x="41" y="77"/>
                  </a:lnTo>
                  <a:lnTo>
                    <a:pt x="28" y="79"/>
                  </a:lnTo>
                  <a:lnTo>
                    <a:pt x="18" y="72"/>
                  </a:lnTo>
                  <a:lnTo>
                    <a:pt x="0" y="72"/>
                  </a:lnTo>
                  <a:lnTo>
                    <a:pt x="0" y="67"/>
                  </a:lnTo>
                  <a:lnTo>
                    <a:pt x="0" y="64"/>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13" name="Freeform 85">
              <a:extLst>
                <a:ext uri="{FF2B5EF4-FFF2-40B4-BE49-F238E27FC236}">
                  <a16:creationId xmlns:a16="http://schemas.microsoft.com/office/drawing/2014/main" id="{B7EBC567-85F3-C95B-8F71-3BE45A4106BF}"/>
                </a:ext>
              </a:extLst>
            </p:cNvPr>
            <p:cNvSpPr>
              <a:spLocks/>
            </p:cNvSpPr>
            <p:nvPr/>
          </p:nvSpPr>
          <p:spPr bwMode="auto">
            <a:xfrm>
              <a:off x="6308" y="850"/>
              <a:ext cx="57" cy="39"/>
            </a:xfrm>
            <a:custGeom>
              <a:avLst/>
              <a:gdLst>
                <a:gd name="T0" fmla="*/ 0 w 114"/>
                <a:gd name="T1" fmla="*/ 64 h 79"/>
                <a:gd name="T2" fmla="*/ 5 w 114"/>
                <a:gd name="T3" fmla="*/ 42 h 79"/>
                <a:gd name="T4" fmla="*/ 14 w 114"/>
                <a:gd name="T5" fmla="*/ 36 h 79"/>
                <a:gd name="T6" fmla="*/ 24 w 114"/>
                <a:gd name="T7" fmla="*/ 37 h 79"/>
                <a:gd name="T8" fmla="*/ 30 w 114"/>
                <a:gd name="T9" fmla="*/ 42 h 79"/>
                <a:gd name="T10" fmla="*/ 45 w 114"/>
                <a:gd name="T11" fmla="*/ 41 h 79"/>
                <a:gd name="T12" fmla="*/ 54 w 114"/>
                <a:gd name="T13" fmla="*/ 36 h 79"/>
                <a:gd name="T14" fmla="*/ 62 w 114"/>
                <a:gd name="T15" fmla="*/ 31 h 79"/>
                <a:gd name="T16" fmla="*/ 46 w 114"/>
                <a:gd name="T17" fmla="*/ 13 h 79"/>
                <a:gd name="T18" fmla="*/ 58 w 114"/>
                <a:gd name="T19" fmla="*/ 0 h 79"/>
                <a:gd name="T20" fmla="*/ 81 w 114"/>
                <a:gd name="T21" fmla="*/ 11 h 79"/>
                <a:gd name="T22" fmla="*/ 85 w 114"/>
                <a:gd name="T23" fmla="*/ 26 h 79"/>
                <a:gd name="T24" fmla="*/ 98 w 114"/>
                <a:gd name="T25" fmla="*/ 44 h 79"/>
                <a:gd name="T26" fmla="*/ 114 w 114"/>
                <a:gd name="T27" fmla="*/ 49 h 79"/>
                <a:gd name="T28" fmla="*/ 114 w 114"/>
                <a:gd name="T29" fmla="*/ 68 h 79"/>
                <a:gd name="T30" fmla="*/ 99 w 114"/>
                <a:gd name="T31" fmla="*/ 73 h 79"/>
                <a:gd name="T32" fmla="*/ 87 w 114"/>
                <a:gd name="T33" fmla="*/ 74 h 79"/>
                <a:gd name="T34" fmla="*/ 81 w 114"/>
                <a:gd name="T35" fmla="*/ 71 h 79"/>
                <a:gd name="T36" fmla="*/ 64 w 114"/>
                <a:gd name="T37" fmla="*/ 71 h 79"/>
                <a:gd name="T38" fmla="*/ 52 w 114"/>
                <a:gd name="T39" fmla="*/ 73 h 79"/>
                <a:gd name="T40" fmla="*/ 41 w 114"/>
                <a:gd name="T41" fmla="*/ 77 h 79"/>
                <a:gd name="T42" fmla="*/ 28 w 114"/>
                <a:gd name="T43" fmla="*/ 79 h 79"/>
                <a:gd name="T44" fmla="*/ 18 w 114"/>
                <a:gd name="T45" fmla="*/ 72 h 79"/>
                <a:gd name="T46" fmla="*/ 0 w 114"/>
                <a:gd name="T47" fmla="*/ 72 h 79"/>
                <a:gd name="T48" fmla="*/ 0 w 114"/>
                <a:gd name="T49" fmla="*/ 67 h 79"/>
                <a:gd name="T50" fmla="*/ 0 w 114"/>
                <a:gd name="T51" fmla="*/ 64 h 79"/>
                <a:gd name="T52" fmla="*/ 0 w 114"/>
                <a:gd name="T53"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79">
                  <a:moveTo>
                    <a:pt x="0" y="64"/>
                  </a:moveTo>
                  <a:lnTo>
                    <a:pt x="5" y="42"/>
                  </a:lnTo>
                  <a:lnTo>
                    <a:pt x="14" y="36"/>
                  </a:lnTo>
                  <a:lnTo>
                    <a:pt x="24" y="37"/>
                  </a:lnTo>
                  <a:lnTo>
                    <a:pt x="30" y="42"/>
                  </a:lnTo>
                  <a:lnTo>
                    <a:pt x="45" y="41"/>
                  </a:lnTo>
                  <a:lnTo>
                    <a:pt x="54" y="36"/>
                  </a:lnTo>
                  <a:lnTo>
                    <a:pt x="62" y="31"/>
                  </a:lnTo>
                  <a:lnTo>
                    <a:pt x="46" y="13"/>
                  </a:lnTo>
                  <a:lnTo>
                    <a:pt x="58" y="0"/>
                  </a:lnTo>
                  <a:lnTo>
                    <a:pt x="81" y="11"/>
                  </a:lnTo>
                  <a:lnTo>
                    <a:pt x="85" y="26"/>
                  </a:lnTo>
                  <a:lnTo>
                    <a:pt x="98" y="44"/>
                  </a:lnTo>
                  <a:lnTo>
                    <a:pt x="114" y="49"/>
                  </a:lnTo>
                  <a:lnTo>
                    <a:pt x="114" y="68"/>
                  </a:lnTo>
                  <a:lnTo>
                    <a:pt x="99" y="73"/>
                  </a:lnTo>
                  <a:lnTo>
                    <a:pt x="87" y="74"/>
                  </a:lnTo>
                  <a:lnTo>
                    <a:pt x="81" y="71"/>
                  </a:lnTo>
                  <a:lnTo>
                    <a:pt x="64" y="71"/>
                  </a:lnTo>
                  <a:lnTo>
                    <a:pt x="52" y="73"/>
                  </a:lnTo>
                  <a:lnTo>
                    <a:pt x="41" y="77"/>
                  </a:lnTo>
                  <a:lnTo>
                    <a:pt x="28" y="79"/>
                  </a:lnTo>
                  <a:lnTo>
                    <a:pt x="18" y="72"/>
                  </a:lnTo>
                  <a:lnTo>
                    <a:pt x="0" y="72"/>
                  </a:lnTo>
                  <a:lnTo>
                    <a:pt x="0" y="67"/>
                  </a:lnTo>
                  <a:lnTo>
                    <a:pt x="0" y="64"/>
                  </a:lnTo>
                  <a:lnTo>
                    <a:pt x="0" y="6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14" name="Freeform 86">
              <a:extLst>
                <a:ext uri="{FF2B5EF4-FFF2-40B4-BE49-F238E27FC236}">
                  <a16:creationId xmlns:a16="http://schemas.microsoft.com/office/drawing/2014/main" id="{1BE111C7-94E8-C772-F760-5BBB59428B3A}"/>
                </a:ext>
              </a:extLst>
            </p:cNvPr>
            <p:cNvSpPr>
              <a:spLocks/>
            </p:cNvSpPr>
            <p:nvPr/>
          </p:nvSpPr>
          <p:spPr bwMode="auto">
            <a:xfrm>
              <a:off x="6057" y="918"/>
              <a:ext cx="421" cy="561"/>
            </a:xfrm>
            <a:custGeom>
              <a:avLst/>
              <a:gdLst>
                <a:gd name="T0" fmla="*/ 89 w 842"/>
                <a:gd name="T1" fmla="*/ 988 h 1123"/>
                <a:gd name="T2" fmla="*/ 105 w 842"/>
                <a:gd name="T3" fmla="*/ 804 h 1123"/>
                <a:gd name="T4" fmla="*/ 96 w 842"/>
                <a:gd name="T5" fmla="*/ 737 h 1123"/>
                <a:gd name="T6" fmla="*/ 83 w 842"/>
                <a:gd name="T7" fmla="*/ 676 h 1123"/>
                <a:gd name="T8" fmla="*/ 47 w 842"/>
                <a:gd name="T9" fmla="*/ 599 h 1123"/>
                <a:gd name="T10" fmla="*/ 22 w 842"/>
                <a:gd name="T11" fmla="*/ 567 h 1123"/>
                <a:gd name="T12" fmla="*/ 44 w 842"/>
                <a:gd name="T13" fmla="*/ 426 h 1123"/>
                <a:gd name="T14" fmla="*/ 56 w 842"/>
                <a:gd name="T15" fmla="*/ 386 h 1123"/>
                <a:gd name="T16" fmla="*/ 54 w 842"/>
                <a:gd name="T17" fmla="*/ 326 h 1123"/>
                <a:gd name="T18" fmla="*/ 94 w 842"/>
                <a:gd name="T19" fmla="*/ 294 h 1123"/>
                <a:gd name="T20" fmla="*/ 127 w 842"/>
                <a:gd name="T21" fmla="*/ 186 h 1123"/>
                <a:gd name="T22" fmla="*/ 130 w 842"/>
                <a:gd name="T23" fmla="*/ 212 h 1123"/>
                <a:gd name="T24" fmla="*/ 137 w 842"/>
                <a:gd name="T25" fmla="*/ 270 h 1123"/>
                <a:gd name="T26" fmla="*/ 152 w 842"/>
                <a:gd name="T27" fmla="*/ 230 h 1123"/>
                <a:gd name="T28" fmla="*/ 168 w 842"/>
                <a:gd name="T29" fmla="*/ 283 h 1123"/>
                <a:gd name="T30" fmla="*/ 180 w 842"/>
                <a:gd name="T31" fmla="*/ 205 h 1123"/>
                <a:gd name="T32" fmla="*/ 211 w 842"/>
                <a:gd name="T33" fmla="*/ 179 h 1123"/>
                <a:gd name="T34" fmla="*/ 258 w 842"/>
                <a:gd name="T35" fmla="*/ 171 h 1123"/>
                <a:gd name="T36" fmla="*/ 228 w 842"/>
                <a:gd name="T37" fmla="*/ 106 h 1123"/>
                <a:gd name="T38" fmla="*/ 293 w 842"/>
                <a:gd name="T39" fmla="*/ 0 h 1123"/>
                <a:gd name="T40" fmla="*/ 395 w 842"/>
                <a:gd name="T41" fmla="*/ 69 h 1123"/>
                <a:gd name="T42" fmla="*/ 427 w 842"/>
                <a:gd name="T43" fmla="*/ 67 h 1123"/>
                <a:gd name="T44" fmla="*/ 491 w 842"/>
                <a:gd name="T45" fmla="*/ 114 h 1123"/>
                <a:gd name="T46" fmla="*/ 577 w 842"/>
                <a:gd name="T47" fmla="*/ 168 h 1123"/>
                <a:gd name="T48" fmla="*/ 594 w 842"/>
                <a:gd name="T49" fmla="*/ 202 h 1123"/>
                <a:gd name="T50" fmla="*/ 585 w 842"/>
                <a:gd name="T51" fmla="*/ 249 h 1123"/>
                <a:gd name="T52" fmla="*/ 564 w 842"/>
                <a:gd name="T53" fmla="*/ 301 h 1123"/>
                <a:gd name="T54" fmla="*/ 522 w 842"/>
                <a:gd name="T55" fmla="*/ 380 h 1123"/>
                <a:gd name="T56" fmla="*/ 515 w 842"/>
                <a:gd name="T57" fmla="*/ 438 h 1123"/>
                <a:gd name="T58" fmla="*/ 485 w 842"/>
                <a:gd name="T59" fmla="*/ 471 h 1123"/>
                <a:gd name="T60" fmla="*/ 498 w 842"/>
                <a:gd name="T61" fmla="*/ 555 h 1123"/>
                <a:gd name="T62" fmla="*/ 560 w 842"/>
                <a:gd name="T63" fmla="*/ 558 h 1123"/>
                <a:gd name="T64" fmla="*/ 600 w 842"/>
                <a:gd name="T65" fmla="*/ 498 h 1123"/>
                <a:gd name="T66" fmla="*/ 621 w 842"/>
                <a:gd name="T67" fmla="*/ 470 h 1123"/>
                <a:gd name="T68" fmla="*/ 614 w 842"/>
                <a:gd name="T69" fmla="*/ 450 h 1123"/>
                <a:gd name="T70" fmla="*/ 655 w 842"/>
                <a:gd name="T71" fmla="*/ 406 h 1123"/>
                <a:gd name="T72" fmla="*/ 706 w 842"/>
                <a:gd name="T73" fmla="*/ 410 h 1123"/>
                <a:gd name="T74" fmla="*/ 832 w 842"/>
                <a:gd name="T75" fmla="*/ 676 h 1123"/>
                <a:gd name="T76" fmla="*/ 831 w 842"/>
                <a:gd name="T77" fmla="*/ 755 h 1123"/>
                <a:gd name="T78" fmla="*/ 814 w 842"/>
                <a:gd name="T79" fmla="*/ 794 h 1123"/>
                <a:gd name="T80" fmla="*/ 766 w 842"/>
                <a:gd name="T81" fmla="*/ 794 h 1123"/>
                <a:gd name="T82" fmla="*/ 753 w 842"/>
                <a:gd name="T83" fmla="*/ 832 h 1123"/>
                <a:gd name="T84" fmla="*/ 704 w 842"/>
                <a:gd name="T85" fmla="*/ 914 h 1123"/>
                <a:gd name="T86" fmla="*/ 687 w 842"/>
                <a:gd name="T87" fmla="*/ 953 h 1123"/>
                <a:gd name="T88" fmla="*/ 681 w 842"/>
                <a:gd name="T89" fmla="*/ 993 h 1123"/>
                <a:gd name="T90" fmla="*/ 0 w 842"/>
                <a:gd name="T91"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2" h="1123">
                  <a:moveTo>
                    <a:pt x="0" y="1123"/>
                  </a:moveTo>
                  <a:lnTo>
                    <a:pt x="18" y="1084"/>
                  </a:lnTo>
                  <a:lnTo>
                    <a:pt x="89" y="988"/>
                  </a:lnTo>
                  <a:lnTo>
                    <a:pt x="120" y="901"/>
                  </a:lnTo>
                  <a:lnTo>
                    <a:pt x="122" y="850"/>
                  </a:lnTo>
                  <a:lnTo>
                    <a:pt x="105" y="804"/>
                  </a:lnTo>
                  <a:lnTo>
                    <a:pt x="92" y="782"/>
                  </a:lnTo>
                  <a:lnTo>
                    <a:pt x="80" y="758"/>
                  </a:lnTo>
                  <a:lnTo>
                    <a:pt x="96" y="737"/>
                  </a:lnTo>
                  <a:lnTo>
                    <a:pt x="100" y="725"/>
                  </a:lnTo>
                  <a:lnTo>
                    <a:pt x="100" y="711"/>
                  </a:lnTo>
                  <a:lnTo>
                    <a:pt x="83" y="676"/>
                  </a:lnTo>
                  <a:lnTo>
                    <a:pt x="36" y="615"/>
                  </a:lnTo>
                  <a:lnTo>
                    <a:pt x="36" y="609"/>
                  </a:lnTo>
                  <a:lnTo>
                    <a:pt x="47" y="599"/>
                  </a:lnTo>
                  <a:lnTo>
                    <a:pt x="43" y="589"/>
                  </a:lnTo>
                  <a:lnTo>
                    <a:pt x="25" y="590"/>
                  </a:lnTo>
                  <a:lnTo>
                    <a:pt x="22" y="567"/>
                  </a:lnTo>
                  <a:lnTo>
                    <a:pt x="41" y="510"/>
                  </a:lnTo>
                  <a:lnTo>
                    <a:pt x="48" y="455"/>
                  </a:lnTo>
                  <a:lnTo>
                    <a:pt x="44" y="426"/>
                  </a:lnTo>
                  <a:lnTo>
                    <a:pt x="27" y="406"/>
                  </a:lnTo>
                  <a:lnTo>
                    <a:pt x="41" y="393"/>
                  </a:lnTo>
                  <a:lnTo>
                    <a:pt x="56" y="386"/>
                  </a:lnTo>
                  <a:lnTo>
                    <a:pt x="60" y="363"/>
                  </a:lnTo>
                  <a:lnTo>
                    <a:pt x="56" y="348"/>
                  </a:lnTo>
                  <a:lnTo>
                    <a:pt x="54" y="326"/>
                  </a:lnTo>
                  <a:lnTo>
                    <a:pt x="66" y="311"/>
                  </a:lnTo>
                  <a:lnTo>
                    <a:pt x="81" y="295"/>
                  </a:lnTo>
                  <a:lnTo>
                    <a:pt x="94" y="294"/>
                  </a:lnTo>
                  <a:lnTo>
                    <a:pt x="96" y="267"/>
                  </a:lnTo>
                  <a:lnTo>
                    <a:pt x="115" y="224"/>
                  </a:lnTo>
                  <a:lnTo>
                    <a:pt x="127" y="186"/>
                  </a:lnTo>
                  <a:lnTo>
                    <a:pt x="136" y="186"/>
                  </a:lnTo>
                  <a:lnTo>
                    <a:pt x="139" y="203"/>
                  </a:lnTo>
                  <a:lnTo>
                    <a:pt x="130" y="212"/>
                  </a:lnTo>
                  <a:lnTo>
                    <a:pt x="130" y="224"/>
                  </a:lnTo>
                  <a:lnTo>
                    <a:pt x="137" y="242"/>
                  </a:lnTo>
                  <a:lnTo>
                    <a:pt x="137" y="270"/>
                  </a:lnTo>
                  <a:lnTo>
                    <a:pt x="147" y="279"/>
                  </a:lnTo>
                  <a:lnTo>
                    <a:pt x="151" y="258"/>
                  </a:lnTo>
                  <a:lnTo>
                    <a:pt x="152" y="230"/>
                  </a:lnTo>
                  <a:lnTo>
                    <a:pt x="158" y="245"/>
                  </a:lnTo>
                  <a:lnTo>
                    <a:pt x="162" y="266"/>
                  </a:lnTo>
                  <a:lnTo>
                    <a:pt x="168" y="283"/>
                  </a:lnTo>
                  <a:lnTo>
                    <a:pt x="172" y="271"/>
                  </a:lnTo>
                  <a:lnTo>
                    <a:pt x="175" y="233"/>
                  </a:lnTo>
                  <a:lnTo>
                    <a:pt x="180" y="205"/>
                  </a:lnTo>
                  <a:lnTo>
                    <a:pt x="183" y="186"/>
                  </a:lnTo>
                  <a:lnTo>
                    <a:pt x="192" y="175"/>
                  </a:lnTo>
                  <a:lnTo>
                    <a:pt x="211" y="179"/>
                  </a:lnTo>
                  <a:lnTo>
                    <a:pt x="230" y="180"/>
                  </a:lnTo>
                  <a:lnTo>
                    <a:pt x="258" y="177"/>
                  </a:lnTo>
                  <a:lnTo>
                    <a:pt x="258" y="171"/>
                  </a:lnTo>
                  <a:lnTo>
                    <a:pt x="238" y="154"/>
                  </a:lnTo>
                  <a:lnTo>
                    <a:pt x="228" y="134"/>
                  </a:lnTo>
                  <a:lnTo>
                    <a:pt x="228" y="106"/>
                  </a:lnTo>
                  <a:lnTo>
                    <a:pt x="243" y="56"/>
                  </a:lnTo>
                  <a:lnTo>
                    <a:pt x="272" y="16"/>
                  </a:lnTo>
                  <a:lnTo>
                    <a:pt x="293" y="0"/>
                  </a:lnTo>
                  <a:lnTo>
                    <a:pt x="324" y="14"/>
                  </a:lnTo>
                  <a:lnTo>
                    <a:pt x="378" y="44"/>
                  </a:lnTo>
                  <a:lnTo>
                    <a:pt x="395" y="69"/>
                  </a:lnTo>
                  <a:lnTo>
                    <a:pt x="410" y="75"/>
                  </a:lnTo>
                  <a:lnTo>
                    <a:pt x="420" y="69"/>
                  </a:lnTo>
                  <a:lnTo>
                    <a:pt x="427" y="67"/>
                  </a:lnTo>
                  <a:lnTo>
                    <a:pt x="456" y="88"/>
                  </a:lnTo>
                  <a:lnTo>
                    <a:pt x="471" y="104"/>
                  </a:lnTo>
                  <a:lnTo>
                    <a:pt x="491" y="114"/>
                  </a:lnTo>
                  <a:lnTo>
                    <a:pt x="528" y="127"/>
                  </a:lnTo>
                  <a:lnTo>
                    <a:pt x="555" y="143"/>
                  </a:lnTo>
                  <a:lnTo>
                    <a:pt x="577" y="168"/>
                  </a:lnTo>
                  <a:lnTo>
                    <a:pt x="581" y="171"/>
                  </a:lnTo>
                  <a:lnTo>
                    <a:pt x="566" y="179"/>
                  </a:lnTo>
                  <a:lnTo>
                    <a:pt x="594" y="202"/>
                  </a:lnTo>
                  <a:lnTo>
                    <a:pt x="616" y="230"/>
                  </a:lnTo>
                  <a:lnTo>
                    <a:pt x="620" y="248"/>
                  </a:lnTo>
                  <a:lnTo>
                    <a:pt x="585" y="249"/>
                  </a:lnTo>
                  <a:lnTo>
                    <a:pt x="567" y="259"/>
                  </a:lnTo>
                  <a:lnTo>
                    <a:pt x="568" y="270"/>
                  </a:lnTo>
                  <a:lnTo>
                    <a:pt x="564" y="301"/>
                  </a:lnTo>
                  <a:lnTo>
                    <a:pt x="560" y="332"/>
                  </a:lnTo>
                  <a:lnTo>
                    <a:pt x="543" y="369"/>
                  </a:lnTo>
                  <a:lnTo>
                    <a:pt x="522" y="380"/>
                  </a:lnTo>
                  <a:lnTo>
                    <a:pt x="518" y="393"/>
                  </a:lnTo>
                  <a:lnTo>
                    <a:pt x="515" y="414"/>
                  </a:lnTo>
                  <a:lnTo>
                    <a:pt x="515" y="438"/>
                  </a:lnTo>
                  <a:lnTo>
                    <a:pt x="502" y="446"/>
                  </a:lnTo>
                  <a:lnTo>
                    <a:pt x="502" y="460"/>
                  </a:lnTo>
                  <a:lnTo>
                    <a:pt x="485" y="471"/>
                  </a:lnTo>
                  <a:lnTo>
                    <a:pt x="477" y="500"/>
                  </a:lnTo>
                  <a:lnTo>
                    <a:pt x="479" y="524"/>
                  </a:lnTo>
                  <a:lnTo>
                    <a:pt x="498" y="555"/>
                  </a:lnTo>
                  <a:lnTo>
                    <a:pt x="503" y="570"/>
                  </a:lnTo>
                  <a:lnTo>
                    <a:pt x="524" y="574"/>
                  </a:lnTo>
                  <a:lnTo>
                    <a:pt x="560" y="558"/>
                  </a:lnTo>
                  <a:lnTo>
                    <a:pt x="570" y="541"/>
                  </a:lnTo>
                  <a:lnTo>
                    <a:pt x="585" y="512"/>
                  </a:lnTo>
                  <a:lnTo>
                    <a:pt x="600" y="498"/>
                  </a:lnTo>
                  <a:lnTo>
                    <a:pt x="607" y="498"/>
                  </a:lnTo>
                  <a:lnTo>
                    <a:pt x="612" y="490"/>
                  </a:lnTo>
                  <a:lnTo>
                    <a:pt x="621" y="470"/>
                  </a:lnTo>
                  <a:lnTo>
                    <a:pt x="620" y="460"/>
                  </a:lnTo>
                  <a:lnTo>
                    <a:pt x="609" y="455"/>
                  </a:lnTo>
                  <a:lnTo>
                    <a:pt x="614" y="450"/>
                  </a:lnTo>
                  <a:lnTo>
                    <a:pt x="635" y="444"/>
                  </a:lnTo>
                  <a:lnTo>
                    <a:pt x="651" y="422"/>
                  </a:lnTo>
                  <a:lnTo>
                    <a:pt x="655" y="406"/>
                  </a:lnTo>
                  <a:lnTo>
                    <a:pt x="680" y="389"/>
                  </a:lnTo>
                  <a:lnTo>
                    <a:pt x="689" y="389"/>
                  </a:lnTo>
                  <a:lnTo>
                    <a:pt x="706" y="410"/>
                  </a:lnTo>
                  <a:lnTo>
                    <a:pt x="733" y="444"/>
                  </a:lnTo>
                  <a:lnTo>
                    <a:pt x="789" y="541"/>
                  </a:lnTo>
                  <a:lnTo>
                    <a:pt x="832" y="676"/>
                  </a:lnTo>
                  <a:lnTo>
                    <a:pt x="842" y="720"/>
                  </a:lnTo>
                  <a:lnTo>
                    <a:pt x="841" y="737"/>
                  </a:lnTo>
                  <a:lnTo>
                    <a:pt x="831" y="755"/>
                  </a:lnTo>
                  <a:lnTo>
                    <a:pt x="831" y="778"/>
                  </a:lnTo>
                  <a:lnTo>
                    <a:pt x="827" y="783"/>
                  </a:lnTo>
                  <a:lnTo>
                    <a:pt x="814" y="794"/>
                  </a:lnTo>
                  <a:lnTo>
                    <a:pt x="802" y="794"/>
                  </a:lnTo>
                  <a:lnTo>
                    <a:pt x="786" y="782"/>
                  </a:lnTo>
                  <a:lnTo>
                    <a:pt x="766" y="794"/>
                  </a:lnTo>
                  <a:lnTo>
                    <a:pt x="753" y="805"/>
                  </a:lnTo>
                  <a:lnTo>
                    <a:pt x="757" y="820"/>
                  </a:lnTo>
                  <a:lnTo>
                    <a:pt x="753" y="832"/>
                  </a:lnTo>
                  <a:lnTo>
                    <a:pt x="729" y="858"/>
                  </a:lnTo>
                  <a:lnTo>
                    <a:pt x="714" y="884"/>
                  </a:lnTo>
                  <a:lnTo>
                    <a:pt x="704" y="914"/>
                  </a:lnTo>
                  <a:lnTo>
                    <a:pt x="700" y="938"/>
                  </a:lnTo>
                  <a:lnTo>
                    <a:pt x="698" y="939"/>
                  </a:lnTo>
                  <a:lnTo>
                    <a:pt x="687" y="953"/>
                  </a:lnTo>
                  <a:lnTo>
                    <a:pt x="680" y="965"/>
                  </a:lnTo>
                  <a:lnTo>
                    <a:pt x="680" y="981"/>
                  </a:lnTo>
                  <a:lnTo>
                    <a:pt x="681" y="993"/>
                  </a:lnTo>
                  <a:lnTo>
                    <a:pt x="687" y="1005"/>
                  </a:lnTo>
                  <a:lnTo>
                    <a:pt x="689" y="1023"/>
                  </a:lnTo>
                  <a:lnTo>
                    <a:pt x="0" y="1123"/>
                  </a:lnTo>
                  <a:lnTo>
                    <a:pt x="0" y="1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15" name="Freeform 87">
              <a:extLst>
                <a:ext uri="{FF2B5EF4-FFF2-40B4-BE49-F238E27FC236}">
                  <a16:creationId xmlns:a16="http://schemas.microsoft.com/office/drawing/2014/main" id="{A11D3EF8-25C6-EBCE-D6D1-88D278F3B11A}"/>
                </a:ext>
              </a:extLst>
            </p:cNvPr>
            <p:cNvSpPr>
              <a:spLocks/>
            </p:cNvSpPr>
            <p:nvPr/>
          </p:nvSpPr>
          <p:spPr bwMode="auto">
            <a:xfrm>
              <a:off x="6057" y="918"/>
              <a:ext cx="421" cy="561"/>
            </a:xfrm>
            <a:custGeom>
              <a:avLst/>
              <a:gdLst>
                <a:gd name="T0" fmla="*/ 89 w 842"/>
                <a:gd name="T1" fmla="*/ 988 h 1123"/>
                <a:gd name="T2" fmla="*/ 105 w 842"/>
                <a:gd name="T3" fmla="*/ 804 h 1123"/>
                <a:gd name="T4" fmla="*/ 96 w 842"/>
                <a:gd name="T5" fmla="*/ 737 h 1123"/>
                <a:gd name="T6" fmla="*/ 83 w 842"/>
                <a:gd name="T7" fmla="*/ 676 h 1123"/>
                <a:gd name="T8" fmla="*/ 47 w 842"/>
                <a:gd name="T9" fmla="*/ 599 h 1123"/>
                <a:gd name="T10" fmla="*/ 22 w 842"/>
                <a:gd name="T11" fmla="*/ 567 h 1123"/>
                <a:gd name="T12" fmla="*/ 44 w 842"/>
                <a:gd name="T13" fmla="*/ 426 h 1123"/>
                <a:gd name="T14" fmla="*/ 56 w 842"/>
                <a:gd name="T15" fmla="*/ 386 h 1123"/>
                <a:gd name="T16" fmla="*/ 54 w 842"/>
                <a:gd name="T17" fmla="*/ 326 h 1123"/>
                <a:gd name="T18" fmla="*/ 94 w 842"/>
                <a:gd name="T19" fmla="*/ 294 h 1123"/>
                <a:gd name="T20" fmla="*/ 127 w 842"/>
                <a:gd name="T21" fmla="*/ 186 h 1123"/>
                <a:gd name="T22" fmla="*/ 130 w 842"/>
                <a:gd name="T23" fmla="*/ 212 h 1123"/>
                <a:gd name="T24" fmla="*/ 137 w 842"/>
                <a:gd name="T25" fmla="*/ 270 h 1123"/>
                <a:gd name="T26" fmla="*/ 152 w 842"/>
                <a:gd name="T27" fmla="*/ 230 h 1123"/>
                <a:gd name="T28" fmla="*/ 168 w 842"/>
                <a:gd name="T29" fmla="*/ 283 h 1123"/>
                <a:gd name="T30" fmla="*/ 180 w 842"/>
                <a:gd name="T31" fmla="*/ 205 h 1123"/>
                <a:gd name="T32" fmla="*/ 211 w 842"/>
                <a:gd name="T33" fmla="*/ 179 h 1123"/>
                <a:gd name="T34" fmla="*/ 258 w 842"/>
                <a:gd name="T35" fmla="*/ 171 h 1123"/>
                <a:gd name="T36" fmla="*/ 228 w 842"/>
                <a:gd name="T37" fmla="*/ 106 h 1123"/>
                <a:gd name="T38" fmla="*/ 293 w 842"/>
                <a:gd name="T39" fmla="*/ 0 h 1123"/>
                <a:gd name="T40" fmla="*/ 395 w 842"/>
                <a:gd name="T41" fmla="*/ 69 h 1123"/>
                <a:gd name="T42" fmla="*/ 427 w 842"/>
                <a:gd name="T43" fmla="*/ 67 h 1123"/>
                <a:gd name="T44" fmla="*/ 491 w 842"/>
                <a:gd name="T45" fmla="*/ 114 h 1123"/>
                <a:gd name="T46" fmla="*/ 577 w 842"/>
                <a:gd name="T47" fmla="*/ 168 h 1123"/>
                <a:gd name="T48" fmla="*/ 594 w 842"/>
                <a:gd name="T49" fmla="*/ 202 h 1123"/>
                <a:gd name="T50" fmla="*/ 585 w 842"/>
                <a:gd name="T51" fmla="*/ 249 h 1123"/>
                <a:gd name="T52" fmla="*/ 564 w 842"/>
                <a:gd name="T53" fmla="*/ 301 h 1123"/>
                <a:gd name="T54" fmla="*/ 522 w 842"/>
                <a:gd name="T55" fmla="*/ 380 h 1123"/>
                <a:gd name="T56" fmla="*/ 515 w 842"/>
                <a:gd name="T57" fmla="*/ 438 h 1123"/>
                <a:gd name="T58" fmla="*/ 485 w 842"/>
                <a:gd name="T59" fmla="*/ 471 h 1123"/>
                <a:gd name="T60" fmla="*/ 498 w 842"/>
                <a:gd name="T61" fmla="*/ 555 h 1123"/>
                <a:gd name="T62" fmla="*/ 560 w 842"/>
                <a:gd name="T63" fmla="*/ 558 h 1123"/>
                <a:gd name="T64" fmla="*/ 600 w 842"/>
                <a:gd name="T65" fmla="*/ 498 h 1123"/>
                <a:gd name="T66" fmla="*/ 621 w 842"/>
                <a:gd name="T67" fmla="*/ 470 h 1123"/>
                <a:gd name="T68" fmla="*/ 614 w 842"/>
                <a:gd name="T69" fmla="*/ 450 h 1123"/>
                <a:gd name="T70" fmla="*/ 655 w 842"/>
                <a:gd name="T71" fmla="*/ 406 h 1123"/>
                <a:gd name="T72" fmla="*/ 706 w 842"/>
                <a:gd name="T73" fmla="*/ 410 h 1123"/>
                <a:gd name="T74" fmla="*/ 832 w 842"/>
                <a:gd name="T75" fmla="*/ 676 h 1123"/>
                <a:gd name="T76" fmla="*/ 831 w 842"/>
                <a:gd name="T77" fmla="*/ 755 h 1123"/>
                <a:gd name="T78" fmla="*/ 814 w 842"/>
                <a:gd name="T79" fmla="*/ 794 h 1123"/>
                <a:gd name="T80" fmla="*/ 766 w 842"/>
                <a:gd name="T81" fmla="*/ 794 h 1123"/>
                <a:gd name="T82" fmla="*/ 753 w 842"/>
                <a:gd name="T83" fmla="*/ 832 h 1123"/>
                <a:gd name="T84" fmla="*/ 704 w 842"/>
                <a:gd name="T85" fmla="*/ 914 h 1123"/>
                <a:gd name="T86" fmla="*/ 687 w 842"/>
                <a:gd name="T87" fmla="*/ 953 h 1123"/>
                <a:gd name="T88" fmla="*/ 681 w 842"/>
                <a:gd name="T89" fmla="*/ 993 h 1123"/>
                <a:gd name="T90" fmla="*/ 0 w 842"/>
                <a:gd name="T91" fmla="*/ 112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2" h="1123">
                  <a:moveTo>
                    <a:pt x="0" y="1123"/>
                  </a:moveTo>
                  <a:lnTo>
                    <a:pt x="18" y="1084"/>
                  </a:lnTo>
                  <a:lnTo>
                    <a:pt x="89" y="988"/>
                  </a:lnTo>
                  <a:lnTo>
                    <a:pt x="120" y="901"/>
                  </a:lnTo>
                  <a:lnTo>
                    <a:pt x="122" y="850"/>
                  </a:lnTo>
                  <a:lnTo>
                    <a:pt x="105" y="804"/>
                  </a:lnTo>
                  <a:lnTo>
                    <a:pt x="92" y="782"/>
                  </a:lnTo>
                  <a:lnTo>
                    <a:pt x="80" y="758"/>
                  </a:lnTo>
                  <a:lnTo>
                    <a:pt x="96" y="737"/>
                  </a:lnTo>
                  <a:lnTo>
                    <a:pt x="100" y="725"/>
                  </a:lnTo>
                  <a:lnTo>
                    <a:pt x="100" y="711"/>
                  </a:lnTo>
                  <a:lnTo>
                    <a:pt x="83" y="676"/>
                  </a:lnTo>
                  <a:lnTo>
                    <a:pt x="36" y="615"/>
                  </a:lnTo>
                  <a:lnTo>
                    <a:pt x="36" y="609"/>
                  </a:lnTo>
                  <a:lnTo>
                    <a:pt x="47" y="599"/>
                  </a:lnTo>
                  <a:lnTo>
                    <a:pt x="43" y="589"/>
                  </a:lnTo>
                  <a:lnTo>
                    <a:pt x="25" y="590"/>
                  </a:lnTo>
                  <a:lnTo>
                    <a:pt x="22" y="567"/>
                  </a:lnTo>
                  <a:lnTo>
                    <a:pt x="41" y="510"/>
                  </a:lnTo>
                  <a:lnTo>
                    <a:pt x="48" y="455"/>
                  </a:lnTo>
                  <a:lnTo>
                    <a:pt x="44" y="426"/>
                  </a:lnTo>
                  <a:lnTo>
                    <a:pt x="27" y="406"/>
                  </a:lnTo>
                  <a:lnTo>
                    <a:pt x="41" y="393"/>
                  </a:lnTo>
                  <a:lnTo>
                    <a:pt x="56" y="386"/>
                  </a:lnTo>
                  <a:lnTo>
                    <a:pt x="60" y="363"/>
                  </a:lnTo>
                  <a:lnTo>
                    <a:pt x="56" y="348"/>
                  </a:lnTo>
                  <a:lnTo>
                    <a:pt x="54" y="326"/>
                  </a:lnTo>
                  <a:lnTo>
                    <a:pt x="66" y="311"/>
                  </a:lnTo>
                  <a:lnTo>
                    <a:pt x="81" y="295"/>
                  </a:lnTo>
                  <a:lnTo>
                    <a:pt x="94" y="294"/>
                  </a:lnTo>
                  <a:lnTo>
                    <a:pt x="96" y="267"/>
                  </a:lnTo>
                  <a:lnTo>
                    <a:pt x="115" y="224"/>
                  </a:lnTo>
                  <a:lnTo>
                    <a:pt x="127" y="186"/>
                  </a:lnTo>
                  <a:lnTo>
                    <a:pt x="136" y="186"/>
                  </a:lnTo>
                  <a:lnTo>
                    <a:pt x="139" y="203"/>
                  </a:lnTo>
                  <a:lnTo>
                    <a:pt x="130" y="212"/>
                  </a:lnTo>
                  <a:lnTo>
                    <a:pt x="130" y="224"/>
                  </a:lnTo>
                  <a:lnTo>
                    <a:pt x="137" y="242"/>
                  </a:lnTo>
                  <a:lnTo>
                    <a:pt x="137" y="270"/>
                  </a:lnTo>
                  <a:lnTo>
                    <a:pt x="147" y="279"/>
                  </a:lnTo>
                  <a:lnTo>
                    <a:pt x="151" y="258"/>
                  </a:lnTo>
                  <a:lnTo>
                    <a:pt x="152" y="230"/>
                  </a:lnTo>
                  <a:lnTo>
                    <a:pt x="158" y="245"/>
                  </a:lnTo>
                  <a:lnTo>
                    <a:pt x="162" y="266"/>
                  </a:lnTo>
                  <a:lnTo>
                    <a:pt x="168" y="283"/>
                  </a:lnTo>
                  <a:lnTo>
                    <a:pt x="172" y="271"/>
                  </a:lnTo>
                  <a:lnTo>
                    <a:pt x="175" y="233"/>
                  </a:lnTo>
                  <a:lnTo>
                    <a:pt x="180" y="205"/>
                  </a:lnTo>
                  <a:lnTo>
                    <a:pt x="183" y="186"/>
                  </a:lnTo>
                  <a:lnTo>
                    <a:pt x="192" y="175"/>
                  </a:lnTo>
                  <a:lnTo>
                    <a:pt x="211" y="179"/>
                  </a:lnTo>
                  <a:lnTo>
                    <a:pt x="230" y="180"/>
                  </a:lnTo>
                  <a:lnTo>
                    <a:pt x="258" y="177"/>
                  </a:lnTo>
                  <a:lnTo>
                    <a:pt x="258" y="171"/>
                  </a:lnTo>
                  <a:lnTo>
                    <a:pt x="238" y="154"/>
                  </a:lnTo>
                  <a:lnTo>
                    <a:pt x="228" y="134"/>
                  </a:lnTo>
                  <a:lnTo>
                    <a:pt x="228" y="106"/>
                  </a:lnTo>
                  <a:lnTo>
                    <a:pt x="243" y="56"/>
                  </a:lnTo>
                  <a:lnTo>
                    <a:pt x="272" y="16"/>
                  </a:lnTo>
                  <a:lnTo>
                    <a:pt x="293" y="0"/>
                  </a:lnTo>
                  <a:lnTo>
                    <a:pt x="324" y="14"/>
                  </a:lnTo>
                  <a:lnTo>
                    <a:pt x="378" y="44"/>
                  </a:lnTo>
                  <a:lnTo>
                    <a:pt x="395" y="69"/>
                  </a:lnTo>
                  <a:lnTo>
                    <a:pt x="410" y="75"/>
                  </a:lnTo>
                  <a:lnTo>
                    <a:pt x="420" y="69"/>
                  </a:lnTo>
                  <a:lnTo>
                    <a:pt x="427" y="67"/>
                  </a:lnTo>
                  <a:lnTo>
                    <a:pt x="456" y="88"/>
                  </a:lnTo>
                  <a:lnTo>
                    <a:pt x="471" y="104"/>
                  </a:lnTo>
                  <a:lnTo>
                    <a:pt x="491" y="114"/>
                  </a:lnTo>
                  <a:lnTo>
                    <a:pt x="528" y="127"/>
                  </a:lnTo>
                  <a:lnTo>
                    <a:pt x="555" y="143"/>
                  </a:lnTo>
                  <a:lnTo>
                    <a:pt x="577" y="168"/>
                  </a:lnTo>
                  <a:lnTo>
                    <a:pt x="581" y="171"/>
                  </a:lnTo>
                  <a:lnTo>
                    <a:pt x="566" y="179"/>
                  </a:lnTo>
                  <a:lnTo>
                    <a:pt x="594" y="202"/>
                  </a:lnTo>
                  <a:lnTo>
                    <a:pt x="616" y="230"/>
                  </a:lnTo>
                  <a:lnTo>
                    <a:pt x="620" y="248"/>
                  </a:lnTo>
                  <a:lnTo>
                    <a:pt x="585" y="249"/>
                  </a:lnTo>
                  <a:lnTo>
                    <a:pt x="567" y="259"/>
                  </a:lnTo>
                  <a:lnTo>
                    <a:pt x="568" y="270"/>
                  </a:lnTo>
                  <a:lnTo>
                    <a:pt x="564" y="301"/>
                  </a:lnTo>
                  <a:lnTo>
                    <a:pt x="560" y="332"/>
                  </a:lnTo>
                  <a:lnTo>
                    <a:pt x="543" y="369"/>
                  </a:lnTo>
                  <a:lnTo>
                    <a:pt x="522" y="380"/>
                  </a:lnTo>
                  <a:lnTo>
                    <a:pt x="518" y="393"/>
                  </a:lnTo>
                  <a:lnTo>
                    <a:pt x="515" y="414"/>
                  </a:lnTo>
                  <a:lnTo>
                    <a:pt x="515" y="438"/>
                  </a:lnTo>
                  <a:lnTo>
                    <a:pt x="502" y="446"/>
                  </a:lnTo>
                  <a:lnTo>
                    <a:pt x="502" y="460"/>
                  </a:lnTo>
                  <a:lnTo>
                    <a:pt x="485" y="471"/>
                  </a:lnTo>
                  <a:lnTo>
                    <a:pt x="477" y="500"/>
                  </a:lnTo>
                  <a:lnTo>
                    <a:pt x="479" y="524"/>
                  </a:lnTo>
                  <a:lnTo>
                    <a:pt x="498" y="555"/>
                  </a:lnTo>
                  <a:lnTo>
                    <a:pt x="503" y="570"/>
                  </a:lnTo>
                  <a:lnTo>
                    <a:pt x="524" y="574"/>
                  </a:lnTo>
                  <a:lnTo>
                    <a:pt x="560" y="558"/>
                  </a:lnTo>
                  <a:lnTo>
                    <a:pt x="570" y="541"/>
                  </a:lnTo>
                  <a:lnTo>
                    <a:pt x="585" y="512"/>
                  </a:lnTo>
                  <a:lnTo>
                    <a:pt x="600" y="498"/>
                  </a:lnTo>
                  <a:lnTo>
                    <a:pt x="607" y="498"/>
                  </a:lnTo>
                  <a:lnTo>
                    <a:pt x="612" y="490"/>
                  </a:lnTo>
                  <a:lnTo>
                    <a:pt x="621" y="470"/>
                  </a:lnTo>
                  <a:lnTo>
                    <a:pt x="620" y="460"/>
                  </a:lnTo>
                  <a:lnTo>
                    <a:pt x="609" y="455"/>
                  </a:lnTo>
                  <a:lnTo>
                    <a:pt x="614" y="450"/>
                  </a:lnTo>
                  <a:lnTo>
                    <a:pt x="635" y="444"/>
                  </a:lnTo>
                  <a:lnTo>
                    <a:pt x="651" y="422"/>
                  </a:lnTo>
                  <a:lnTo>
                    <a:pt x="655" y="406"/>
                  </a:lnTo>
                  <a:lnTo>
                    <a:pt x="680" y="389"/>
                  </a:lnTo>
                  <a:lnTo>
                    <a:pt x="689" y="389"/>
                  </a:lnTo>
                  <a:lnTo>
                    <a:pt x="706" y="410"/>
                  </a:lnTo>
                  <a:lnTo>
                    <a:pt x="733" y="444"/>
                  </a:lnTo>
                  <a:lnTo>
                    <a:pt x="789" y="541"/>
                  </a:lnTo>
                  <a:lnTo>
                    <a:pt x="832" y="676"/>
                  </a:lnTo>
                  <a:lnTo>
                    <a:pt x="842" y="720"/>
                  </a:lnTo>
                  <a:lnTo>
                    <a:pt x="841" y="737"/>
                  </a:lnTo>
                  <a:lnTo>
                    <a:pt x="831" y="755"/>
                  </a:lnTo>
                  <a:lnTo>
                    <a:pt x="831" y="778"/>
                  </a:lnTo>
                  <a:lnTo>
                    <a:pt x="827" y="783"/>
                  </a:lnTo>
                  <a:lnTo>
                    <a:pt x="814" y="794"/>
                  </a:lnTo>
                  <a:lnTo>
                    <a:pt x="802" y="794"/>
                  </a:lnTo>
                  <a:lnTo>
                    <a:pt x="786" y="782"/>
                  </a:lnTo>
                  <a:lnTo>
                    <a:pt x="766" y="794"/>
                  </a:lnTo>
                  <a:lnTo>
                    <a:pt x="753" y="805"/>
                  </a:lnTo>
                  <a:lnTo>
                    <a:pt x="757" y="820"/>
                  </a:lnTo>
                  <a:lnTo>
                    <a:pt x="753" y="832"/>
                  </a:lnTo>
                  <a:lnTo>
                    <a:pt x="729" y="858"/>
                  </a:lnTo>
                  <a:lnTo>
                    <a:pt x="714" y="884"/>
                  </a:lnTo>
                  <a:lnTo>
                    <a:pt x="704" y="914"/>
                  </a:lnTo>
                  <a:lnTo>
                    <a:pt x="700" y="938"/>
                  </a:lnTo>
                  <a:lnTo>
                    <a:pt x="698" y="939"/>
                  </a:lnTo>
                  <a:lnTo>
                    <a:pt x="687" y="953"/>
                  </a:lnTo>
                  <a:lnTo>
                    <a:pt x="680" y="965"/>
                  </a:lnTo>
                  <a:lnTo>
                    <a:pt x="680" y="981"/>
                  </a:lnTo>
                  <a:lnTo>
                    <a:pt x="681" y="993"/>
                  </a:lnTo>
                  <a:lnTo>
                    <a:pt x="687" y="1005"/>
                  </a:lnTo>
                  <a:lnTo>
                    <a:pt x="689" y="1023"/>
                  </a:lnTo>
                  <a:lnTo>
                    <a:pt x="0" y="1123"/>
                  </a:lnTo>
                  <a:lnTo>
                    <a:pt x="0" y="112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16" name="Freeform 88">
              <a:extLst>
                <a:ext uri="{FF2B5EF4-FFF2-40B4-BE49-F238E27FC236}">
                  <a16:creationId xmlns:a16="http://schemas.microsoft.com/office/drawing/2014/main" id="{55E47621-ED21-BFA5-6ECE-FC812F298A10}"/>
                </a:ext>
              </a:extLst>
            </p:cNvPr>
            <p:cNvSpPr>
              <a:spLocks/>
            </p:cNvSpPr>
            <p:nvPr/>
          </p:nvSpPr>
          <p:spPr bwMode="auto">
            <a:xfrm>
              <a:off x="5634" y="1429"/>
              <a:ext cx="409" cy="740"/>
            </a:xfrm>
            <a:custGeom>
              <a:avLst/>
              <a:gdLst>
                <a:gd name="T0" fmla="*/ 678 w 819"/>
                <a:gd name="T1" fmla="*/ 22 h 1479"/>
                <a:gd name="T2" fmla="*/ 699 w 819"/>
                <a:gd name="T3" fmla="*/ 76 h 1479"/>
                <a:gd name="T4" fmla="*/ 736 w 819"/>
                <a:gd name="T5" fmla="*/ 112 h 1479"/>
                <a:gd name="T6" fmla="*/ 797 w 819"/>
                <a:gd name="T7" fmla="*/ 942 h 1479"/>
                <a:gd name="T8" fmla="*/ 782 w 819"/>
                <a:gd name="T9" fmla="*/ 976 h 1479"/>
                <a:gd name="T10" fmla="*/ 791 w 819"/>
                <a:gd name="T11" fmla="*/ 1006 h 1479"/>
                <a:gd name="T12" fmla="*/ 799 w 819"/>
                <a:gd name="T13" fmla="*/ 1033 h 1479"/>
                <a:gd name="T14" fmla="*/ 775 w 819"/>
                <a:gd name="T15" fmla="*/ 1080 h 1479"/>
                <a:gd name="T16" fmla="*/ 757 w 819"/>
                <a:gd name="T17" fmla="*/ 1143 h 1479"/>
                <a:gd name="T18" fmla="*/ 731 w 819"/>
                <a:gd name="T19" fmla="*/ 1221 h 1479"/>
                <a:gd name="T20" fmla="*/ 714 w 819"/>
                <a:gd name="T21" fmla="*/ 1287 h 1479"/>
                <a:gd name="T22" fmla="*/ 680 w 819"/>
                <a:gd name="T23" fmla="*/ 1327 h 1479"/>
                <a:gd name="T24" fmla="*/ 661 w 819"/>
                <a:gd name="T25" fmla="*/ 1363 h 1479"/>
                <a:gd name="T26" fmla="*/ 671 w 819"/>
                <a:gd name="T27" fmla="*/ 1416 h 1479"/>
                <a:gd name="T28" fmla="*/ 593 w 819"/>
                <a:gd name="T29" fmla="*/ 1448 h 1479"/>
                <a:gd name="T30" fmla="*/ 559 w 819"/>
                <a:gd name="T31" fmla="*/ 1462 h 1479"/>
                <a:gd name="T32" fmla="*/ 535 w 819"/>
                <a:gd name="T33" fmla="*/ 1424 h 1479"/>
                <a:gd name="T34" fmla="*/ 518 w 819"/>
                <a:gd name="T35" fmla="*/ 1412 h 1479"/>
                <a:gd name="T36" fmla="*/ 510 w 819"/>
                <a:gd name="T37" fmla="*/ 1434 h 1479"/>
                <a:gd name="T38" fmla="*/ 483 w 819"/>
                <a:gd name="T39" fmla="*/ 1408 h 1479"/>
                <a:gd name="T40" fmla="*/ 460 w 819"/>
                <a:gd name="T41" fmla="*/ 1377 h 1479"/>
                <a:gd name="T42" fmla="*/ 471 w 819"/>
                <a:gd name="T43" fmla="*/ 1347 h 1479"/>
                <a:gd name="T44" fmla="*/ 455 w 819"/>
                <a:gd name="T45" fmla="*/ 1305 h 1479"/>
                <a:gd name="T46" fmla="*/ 408 w 819"/>
                <a:gd name="T47" fmla="*/ 1264 h 1479"/>
                <a:gd name="T48" fmla="*/ 399 w 819"/>
                <a:gd name="T49" fmla="*/ 1218 h 1479"/>
                <a:gd name="T50" fmla="*/ 343 w 819"/>
                <a:gd name="T51" fmla="*/ 1182 h 1479"/>
                <a:gd name="T52" fmla="*/ 262 w 819"/>
                <a:gd name="T53" fmla="*/ 1131 h 1479"/>
                <a:gd name="T54" fmla="*/ 259 w 819"/>
                <a:gd name="T55" fmla="*/ 1097 h 1479"/>
                <a:gd name="T56" fmla="*/ 276 w 819"/>
                <a:gd name="T57" fmla="*/ 1075 h 1479"/>
                <a:gd name="T58" fmla="*/ 296 w 819"/>
                <a:gd name="T59" fmla="*/ 1004 h 1479"/>
                <a:gd name="T60" fmla="*/ 311 w 819"/>
                <a:gd name="T61" fmla="*/ 983 h 1479"/>
                <a:gd name="T62" fmla="*/ 263 w 819"/>
                <a:gd name="T63" fmla="*/ 912 h 1479"/>
                <a:gd name="T64" fmla="*/ 220 w 819"/>
                <a:gd name="T65" fmla="*/ 910 h 1479"/>
                <a:gd name="T66" fmla="*/ 199 w 819"/>
                <a:gd name="T67" fmla="*/ 936 h 1479"/>
                <a:gd name="T68" fmla="*/ 172 w 819"/>
                <a:gd name="T69" fmla="*/ 912 h 1479"/>
                <a:gd name="T70" fmla="*/ 154 w 819"/>
                <a:gd name="T71" fmla="*/ 872 h 1479"/>
                <a:gd name="T72" fmla="*/ 149 w 819"/>
                <a:gd name="T73" fmla="*/ 837 h 1479"/>
                <a:gd name="T74" fmla="*/ 134 w 819"/>
                <a:gd name="T75" fmla="*/ 806 h 1479"/>
                <a:gd name="T76" fmla="*/ 95 w 819"/>
                <a:gd name="T77" fmla="*/ 786 h 1479"/>
                <a:gd name="T78" fmla="*/ 65 w 819"/>
                <a:gd name="T79" fmla="*/ 727 h 1479"/>
                <a:gd name="T80" fmla="*/ 36 w 819"/>
                <a:gd name="T81" fmla="*/ 693 h 1479"/>
                <a:gd name="T82" fmla="*/ 23 w 819"/>
                <a:gd name="T83" fmla="*/ 673 h 1479"/>
                <a:gd name="T84" fmla="*/ 20 w 819"/>
                <a:gd name="T85" fmla="*/ 637 h 1479"/>
                <a:gd name="T86" fmla="*/ 17 w 819"/>
                <a:gd name="T87" fmla="*/ 609 h 1479"/>
                <a:gd name="T88" fmla="*/ 0 w 819"/>
                <a:gd name="T89" fmla="*/ 578 h 1479"/>
                <a:gd name="T90" fmla="*/ 11 w 819"/>
                <a:gd name="T91" fmla="*/ 524 h 1479"/>
                <a:gd name="T92" fmla="*/ 47 w 819"/>
                <a:gd name="T93" fmla="*/ 479 h 1479"/>
                <a:gd name="T94" fmla="*/ 70 w 819"/>
                <a:gd name="T95" fmla="*/ 452 h 1479"/>
                <a:gd name="T96" fmla="*/ 80 w 819"/>
                <a:gd name="T97" fmla="*/ 425 h 1479"/>
                <a:gd name="T98" fmla="*/ 87 w 819"/>
                <a:gd name="T99" fmla="*/ 392 h 1479"/>
                <a:gd name="T100" fmla="*/ 69 w 819"/>
                <a:gd name="T101" fmla="*/ 348 h 1479"/>
                <a:gd name="T102" fmla="*/ 67 w 819"/>
                <a:gd name="T103" fmla="*/ 295 h 1479"/>
                <a:gd name="T104" fmla="*/ 108 w 819"/>
                <a:gd name="T105" fmla="*/ 261 h 1479"/>
                <a:gd name="T106" fmla="*/ 167 w 819"/>
                <a:gd name="T107" fmla="*/ 233 h 1479"/>
                <a:gd name="T108" fmla="*/ 195 w 819"/>
                <a:gd name="T109" fmla="*/ 204 h 1479"/>
                <a:gd name="T110" fmla="*/ 213 w 819"/>
                <a:gd name="T111" fmla="*/ 158 h 1479"/>
                <a:gd name="T112" fmla="*/ 203 w 819"/>
                <a:gd name="T113" fmla="*/ 123 h 1479"/>
                <a:gd name="T114" fmla="*/ 199 w 819"/>
                <a:gd name="T115" fmla="*/ 96 h 1479"/>
                <a:gd name="T116" fmla="*/ 167 w 819"/>
                <a:gd name="T117" fmla="*/ 48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9" h="1479">
                  <a:moveTo>
                    <a:pt x="152" y="11"/>
                  </a:moveTo>
                  <a:lnTo>
                    <a:pt x="678" y="0"/>
                  </a:lnTo>
                  <a:lnTo>
                    <a:pt x="678" y="22"/>
                  </a:lnTo>
                  <a:lnTo>
                    <a:pt x="685" y="55"/>
                  </a:lnTo>
                  <a:lnTo>
                    <a:pt x="688" y="62"/>
                  </a:lnTo>
                  <a:lnTo>
                    <a:pt x="699" y="76"/>
                  </a:lnTo>
                  <a:lnTo>
                    <a:pt x="709" y="89"/>
                  </a:lnTo>
                  <a:lnTo>
                    <a:pt x="725" y="101"/>
                  </a:lnTo>
                  <a:lnTo>
                    <a:pt x="736" y="112"/>
                  </a:lnTo>
                  <a:lnTo>
                    <a:pt x="819" y="935"/>
                  </a:lnTo>
                  <a:lnTo>
                    <a:pt x="807" y="939"/>
                  </a:lnTo>
                  <a:lnTo>
                    <a:pt x="797" y="942"/>
                  </a:lnTo>
                  <a:lnTo>
                    <a:pt x="783" y="960"/>
                  </a:lnTo>
                  <a:lnTo>
                    <a:pt x="782" y="966"/>
                  </a:lnTo>
                  <a:lnTo>
                    <a:pt x="782" y="976"/>
                  </a:lnTo>
                  <a:lnTo>
                    <a:pt x="791" y="983"/>
                  </a:lnTo>
                  <a:lnTo>
                    <a:pt x="791" y="994"/>
                  </a:lnTo>
                  <a:lnTo>
                    <a:pt x="791" y="1006"/>
                  </a:lnTo>
                  <a:lnTo>
                    <a:pt x="791" y="1010"/>
                  </a:lnTo>
                  <a:lnTo>
                    <a:pt x="792" y="1016"/>
                  </a:lnTo>
                  <a:lnTo>
                    <a:pt x="799" y="1033"/>
                  </a:lnTo>
                  <a:lnTo>
                    <a:pt x="783" y="1051"/>
                  </a:lnTo>
                  <a:lnTo>
                    <a:pt x="774" y="1068"/>
                  </a:lnTo>
                  <a:lnTo>
                    <a:pt x="775" y="1080"/>
                  </a:lnTo>
                  <a:lnTo>
                    <a:pt x="767" y="1094"/>
                  </a:lnTo>
                  <a:lnTo>
                    <a:pt x="757" y="1113"/>
                  </a:lnTo>
                  <a:lnTo>
                    <a:pt x="757" y="1143"/>
                  </a:lnTo>
                  <a:lnTo>
                    <a:pt x="751" y="1171"/>
                  </a:lnTo>
                  <a:lnTo>
                    <a:pt x="745" y="1178"/>
                  </a:lnTo>
                  <a:lnTo>
                    <a:pt x="731" y="1221"/>
                  </a:lnTo>
                  <a:lnTo>
                    <a:pt x="724" y="1238"/>
                  </a:lnTo>
                  <a:lnTo>
                    <a:pt x="724" y="1271"/>
                  </a:lnTo>
                  <a:lnTo>
                    <a:pt x="714" y="1287"/>
                  </a:lnTo>
                  <a:lnTo>
                    <a:pt x="729" y="1311"/>
                  </a:lnTo>
                  <a:lnTo>
                    <a:pt x="714" y="1328"/>
                  </a:lnTo>
                  <a:lnTo>
                    <a:pt x="680" y="1327"/>
                  </a:lnTo>
                  <a:lnTo>
                    <a:pt x="663" y="1327"/>
                  </a:lnTo>
                  <a:lnTo>
                    <a:pt x="652" y="1344"/>
                  </a:lnTo>
                  <a:lnTo>
                    <a:pt x="661" y="1363"/>
                  </a:lnTo>
                  <a:lnTo>
                    <a:pt x="683" y="1385"/>
                  </a:lnTo>
                  <a:lnTo>
                    <a:pt x="686" y="1403"/>
                  </a:lnTo>
                  <a:lnTo>
                    <a:pt x="671" y="1416"/>
                  </a:lnTo>
                  <a:lnTo>
                    <a:pt x="637" y="1423"/>
                  </a:lnTo>
                  <a:lnTo>
                    <a:pt x="613" y="1432"/>
                  </a:lnTo>
                  <a:lnTo>
                    <a:pt x="593" y="1448"/>
                  </a:lnTo>
                  <a:lnTo>
                    <a:pt x="573" y="1479"/>
                  </a:lnTo>
                  <a:lnTo>
                    <a:pt x="565" y="1474"/>
                  </a:lnTo>
                  <a:lnTo>
                    <a:pt x="559" y="1462"/>
                  </a:lnTo>
                  <a:lnTo>
                    <a:pt x="551" y="1468"/>
                  </a:lnTo>
                  <a:lnTo>
                    <a:pt x="541" y="1438"/>
                  </a:lnTo>
                  <a:lnTo>
                    <a:pt x="535" y="1424"/>
                  </a:lnTo>
                  <a:lnTo>
                    <a:pt x="533" y="1418"/>
                  </a:lnTo>
                  <a:lnTo>
                    <a:pt x="531" y="1413"/>
                  </a:lnTo>
                  <a:lnTo>
                    <a:pt x="518" y="1412"/>
                  </a:lnTo>
                  <a:lnTo>
                    <a:pt x="517" y="1424"/>
                  </a:lnTo>
                  <a:lnTo>
                    <a:pt x="512" y="1432"/>
                  </a:lnTo>
                  <a:lnTo>
                    <a:pt x="510" y="1434"/>
                  </a:lnTo>
                  <a:lnTo>
                    <a:pt x="503" y="1425"/>
                  </a:lnTo>
                  <a:lnTo>
                    <a:pt x="495" y="1419"/>
                  </a:lnTo>
                  <a:lnTo>
                    <a:pt x="483" y="1408"/>
                  </a:lnTo>
                  <a:lnTo>
                    <a:pt x="470" y="1394"/>
                  </a:lnTo>
                  <a:lnTo>
                    <a:pt x="460" y="1383"/>
                  </a:lnTo>
                  <a:lnTo>
                    <a:pt x="460" y="1377"/>
                  </a:lnTo>
                  <a:lnTo>
                    <a:pt x="460" y="1372"/>
                  </a:lnTo>
                  <a:lnTo>
                    <a:pt x="470" y="1362"/>
                  </a:lnTo>
                  <a:lnTo>
                    <a:pt x="471" y="1347"/>
                  </a:lnTo>
                  <a:lnTo>
                    <a:pt x="471" y="1338"/>
                  </a:lnTo>
                  <a:lnTo>
                    <a:pt x="468" y="1327"/>
                  </a:lnTo>
                  <a:lnTo>
                    <a:pt x="455" y="1305"/>
                  </a:lnTo>
                  <a:lnTo>
                    <a:pt x="441" y="1292"/>
                  </a:lnTo>
                  <a:lnTo>
                    <a:pt x="421" y="1277"/>
                  </a:lnTo>
                  <a:lnTo>
                    <a:pt x="408" y="1264"/>
                  </a:lnTo>
                  <a:lnTo>
                    <a:pt x="408" y="1257"/>
                  </a:lnTo>
                  <a:lnTo>
                    <a:pt x="408" y="1241"/>
                  </a:lnTo>
                  <a:lnTo>
                    <a:pt x="399" y="1218"/>
                  </a:lnTo>
                  <a:lnTo>
                    <a:pt x="384" y="1208"/>
                  </a:lnTo>
                  <a:lnTo>
                    <a:pt x="364" y="1198"/>
                  </a:lnTo>
                  <a:lnTo>
                    <a:pt x="343" y="1182"/>
                  </a:lnTo>
                  <a:lnTo>
                    <a:pt x="299" y="1153"/>
                  </a:lnTo>
                  <a:lnTo>
                    <a:pt x="278" y="1143"/>
                  </a:lnTo>
                  <a:lnTo>
                    <a:pt x="262" y="1131"/>
                  </a:lnTo>
                  <a:lnTo>
                    <a:pt x="259" y="1121"/>
                  </a:lnTo>
                  <a:lnTo>
                    <a:pt x="259" y="1113"/>
                  </a:lnTo>
                  <a:lnTo>
                    <a:pt x="259" y="1097"/>
                  </a:lnTo>
                  <a:lnTo>
                    <a:pt x="259" y="1094"/>
                  </a:lnTo>
                  <a:lnTo>
                    <a:pt x="269" y="1079"/>
                  </a:lnTo>
                  <a:lnTo>
                    <a:pt x="276" y="1075"/>
                  </a:lnTo>
                  <a:lnTo>
                    <a:pt x="285" y="1047"/>
                  </a:lnTo>
                  <a:lnTo>
                    <a:pt x="288" y="1029"/>
                  </a:lnTo>
                  <a:lnTo>
                    <a:pt x="296" y="1004"/>
                  </a:lnTo>
                  <a:lnTo>
                    <a:pt x="296" y="999"/>
                  </a:lnTo>
                  <a:lnTo>
                    <a:pt x="305" y="992"/>
                  </a:lnTo>
                  <a:lnTo>
                    <a:pt x="311" y="983"/>
                  </a:lnTo>
                  <a:lnTo>
                    <a:pt x="291" y="953"/>
                  </a:lnTo>
                  <a:lnTo>
                    <a:pt x="276" y="933"/>
                  </a:lnTo>
                  <a:lnTo>
                    <a:pt x="263" y="912"/>
                  </a:lnTo>
                  <a:lnTo>
                    <a:pt x="251" y="909"/>
                  </a:lnTo>
                  <a:lnTo>
                    <a:pt x="238" y="905"/>
                  </a:lnTo>
                  <a:lnTo>
                    <a:pt x="220" y="910"/>
                  </a:lnTo>
                  <a:lnTo>
                    <a:pt x="216" y="922"/>
                  </a:lnTo>
                  <a:lnTo>
                    <a:pt x="213" y="930"/>
                  </a:lnTo>
                  <a:lnTo>
                    <a:pt x="199" y="936"/>
                  </a:lnTo>
                  <a:lnTo>
                    <a:pt x="191" y="934"/>
                  </a:lnTo>
                  <a:lnTo>
                    <a:pt x="180" y="926"/>
                  </a:lnTo>
                  <a:lnTo>
                    <a:pt x="172" y="912"/>
                  </a:lnTo>
                  <a:lnTo>
                    <a:pt x="164" y="898"/>
                  </a:lnTo>
                  <a:lnTo>
                    <a:pt x="157" y="885"/>
                  </a:lnTo>
                  <a:lnTo>
                    <a:pt x="154" y="872"/>
                  </a:lnTo>
                  <a:lnTo>
                    <a:pt x="154" y="855"/>
                  </a:lnTo>
                  <a:lnTo>
                    <a:pt x="154" y="844"/>
                  </a:lnTo>
                  <a:lnTo>
                    <a:pt x="149" y="837"/>
                  </a:lnTo>
                  <a:lnTo>
                    <a:pt x="148" y="824"/>
                  </a:lnTo>
                  <a:lnTo>
                    <a:pt x="142" y="813"/>
                  </a:lnTo>
                  <a:lnTo>
                    <a:pt x="134" y="806"/>
                  </a:lnTo>
                  <a:lnTo>
                    <a:pt x="123" y="791"/>
                  </a:lnTo>
                  <a:lnTo>
                    <a:pt x="100" y="786"/>
                  </a:lnTo>
                  <a:lnTo>
                    <a:pt x="95" y="786"/>
                  </a:lnTo>
                  <a:lnTo>
                    <a:pt x="82" y="752"/>
                  </a:lnTo>
                  <a:lnTo>
                    <a:pt x="70" y="741"/>
                  </a:lnTo>
                  <a:lnTo>
                    <a:pt x="65" y="727"/>
                  </a:lnTo>
                  <a:lnTo>
                    <a:pt x="61" y="713"/>
                  </a:lnTo>
                  <a:lnTo>
                    <a:pt x="51" y="704"/>
                  </a:lnTo>
                  <a:lnTo>
                    <a:pt x="36" y="693"/>
                  </a:lnTo>
                  <a:lnTo>
                    <a:pt x="34" y="693"/>
                  </a:lnTo>
                  <a:lnTo>
                    <a:pt x="29" y="688"/>
                  </a:lnTo>
                  <a:lnTo>
                    <a:pt x="23" y="673"/>
                  </a:lnTo>
                  <a:lnTo>
                    <a:pt x="20" y="654"/>
                  </a:lnTo>
                  <a:lnTo>
                    <a:pt x="20" y="643"/>
                  </a:lnTo>
                  <a:lnTo>
                    <a:pt x="20" y="637"/>
                  </a:lnTo>
                  <a:lnTo>
                    <a:pt x="20" y="629"/>
                  </a:lnTo>
                  <a:lnTo>
                    <a:pt x="23" y="624"/>
                  </a:lnTo>
                  <a:lnTo>
                    <a:pt x="17" y="609"/>
                  </a:lnTo>
                  <a:lnTo>
                    <a:pt x="8" y="593"/>
                  </a:lnTo>
                  <a:lnTo>
                    <a:pt x="0" y="582"/>
                  </a:lnTo>
                  <a:lnTo>
                    <a:pt x="0" y="578"/>
                  </a:lnTo>
                  <a:lnTo>
                    <a:pt x="6" y="567"/>
                  </a:lnTo>
                  <a:lnTo>
                    <a:pt x="11" y="552"/>
                  </a:lnTo>
                  <a:lnTo>
                    <a:pt x="11" y="524"/>
                  </a:lnTo>
                  <a:lnTo>
                    <a:pt x="16" y="513"/>
                  </a:lnTo>
                  <a:lnTo>
                    <a:pt x="28" y="500"/>
                  </a:lnTo>
                  <a:lnTo>
                    <a:pt x="47" y="479"/>
                  </a:lnTo>
                  <a:lnTo>
                    <a:pt x="55" y="473"/>
                  </a:lnTo>
                  <a:lnTo>
                    <a:pt x="63" y="469"/>
                  </a:lnTo>
                  <a:lnTo>
                    <a:pt x="70" y="452"/>
                  </a:lnTo>
                  <a:lnTo>
                    <a:pt x="71" y="433"/>
                  </a:lnTo>
                  <a:lnTo>
                    <a:pt x="74" y="428"/>
                  </a:lnTo>
                  <a:lnTo>
                    <a:pt x="80" y="425"/>
                  </a:lnTo>
                  <a:lnTo>
                    <a:pt x="85" y="420"/>
                  </a:lnTo>
                  <a:lnTo>
                    <a:pt x="87" y="408"/>
                  </a:lnTo>
                  <a:lnTo>
                    <a:pt x="87" y="392"/>
                  </a:lnTo>
                  <a:lnTo>
                    <a:pt x="84" y="381"/>
                  </a:lnTo>
                  <a:lnTo>
                    <a:pt x="74" y="362"/>
                  </a:lnTo>
                  <a:lnTo>
                    <a:pt x="69" y="348"/>
                  </a:lnTo>
                  <a:lnTo>
                    <a:pt x="58" y="336"/>
                  </a:lnTo>
                  <a:lnTo>
                    <a:pt x="58" y="332"/>
                  </a:lnTo>
                  <a:lnTo>
                    <a:pt x="67" y="295"/>
                  </a:lnTo>
                  <a:lnTo>
                    <a:pt x="74" y="279"/>
                  </a:lnTo>
                  <a:lnTo>
                    <a:pt x="82" y="273"/>
                  </a:lnTo>
                  <a:lnTo>
                    <a:pt x="108" y="261"/>
                  </a:lnTo>
                  <a:lnTo>
                    <a:pt x="133" y="250"/>
                  </a:lnTo>
                  <a:lnTo>
                    <a:pt x="149" y="243"/>
                  </a:lnTo>
                  <a:lnTo>
                    <a:pt x="167" y="233"/>
                  </a:lnTo>
                  <a:lnTo>
                    <a:pt x="188" y="221"/>
                  </a:lnTo>
                  <a:lnTo>
                    <a:pt x="195" y="215"/>
                  </a:lnTo>
                  <a:lnTo>
                    <a:pt x="195" y="204"/>
                  </a:lnTo>
                  <a:lnTo>
                    <a:pt x="195" y="191"/>
                  </a:lnTo>
                  <a:lnTo>
                    <a:pt x="198" y="180"/>
                  </a:lnTo>
                  <a:lnTo>
                    <a:pt x="213" y="158"/>
                  </a:lnTo>
                  <a:lnTo>
                    <a:pt x="213" y="149"/>
                  </a:lnTo>
                  <a:lnTo>
                    <a:pt x="206" y="136"/>
                  </a:lnTo>
                  <a:lnTo>
                    <a:pt x="203" y="123"/>
                  </a:lnTo>
                  <a:lnTo>
                    <a:pt x="205" y="117"/>
                  </a:lnTo>
                  <a:lnTo>
                    <a:pt x="201" y="106"/>
                  </a:lnTo>
                  <a:lnTo>
                    <a:pt x="199" y="96"/>
                  </a:lnTo>
                  <a:lnTo>
                    <a:pt x="190" y="79"/>
                  </a:lnTo>
                  <a:lnTo>
                    <a:pt x="172" y="55"/>
                  </a:lnTo>
                  <a:lnTo>
                    <a:pt x="167" y="48"/>
                  </a:lnTo>
                  <a:lnTo>
                    <a:pt x="152" y="11"/>
                  </a:lnTo>
                  <a:lnTo>
                    <a:pt x="15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17" name="Freeform 89">
              <a:extLst>
                <a:ext uri="{FF2B5EF4-FFF2-40B4-BE49-F238E27FC236}">
                  <a16:creationId xmlns:a16="http://schemas.microsoft.com/office/drawing/2014/main" id="{5919BEB5-F05B-B680-CD78-4EF224B455C9}"/>
                </a:ext>
              </a:extLst>
            </p:cNvPr>
            <p:cNvSpPr>
              <a:spLocks/>
            </p:cNvSpPr>
            <p:nvPr/>
          </p:nvSpPr>
          <p:spPr bwMode="auto">
            <a:xfrm>
              <a:off x="5634" y="1429"/>
              <a:ext cx="409" cy="740"/>
            </a:xfrm>
            <a:custGeom>
              <a:avLst/>
              <a:gdLst>
                <a:gd name="T0" fmla="*/ 678 w 819"/>
                <a:gd name="T1" fmla="*/ 22 h 1479"/>
                <a:gd name="T2" fmla="*/ 699 w 819"/>
                <a:gd name="T3" fmla="*/ 76 h 1479"/>
                <a:gd name="T4" fmla="*/ 736 w 819"/>
                <a:gd name="T5" fmla="*/ 112 h 1479"/>
                <a:gd name="T6" fmla="*/ 797 w 819"/>
                <a:gd name="T7" fmla="*/ 942 h 1479"/>
                <a:gd name="T8" fmla="*/ 782 w 819"/>
                <a:gd name="T9" fmla="*/ 976 h 1479"/>
                <a:gd name="T10" fmla="*/ 791 w 819"/>
                <a:gd name="T11" fmla="*/ 1006 h 1479"/>
                <a:gd name="T12" fmla="*/ 799 w 819"/>
                <a:gd name="T13" fmla="*/ 1033 h 1479"/>
                <a:gd name="T14" fmla="*/ 775 w 819"/>
                <a:gd name="T15" fmla="*/ 1080 h 1479"/>
                <a:gd name="T16" fmla="*/ 757 w 819"/>
                <a:gd name="T17" fmla="*/ 1143 h 1479"/>
                <a:gd name="T18" fmla="*/ 731 w 819"/>
                <a:gd name="T19" fmla="*/ 1221 h 1479"/>
                <a:gd name="T20" fmla="*/ 714 w 819"/>
                <a:gd name="T21" fmla="*/ 1287 h 1479"/>
                <a:gd name="T22" fmla="*/ 680 w 819"/>
                <a:gd name="T23" fmla="*/ 1327 h 1479"/>
                <a:gd name="T24" fmla="*/ 661 w 819"/>
                <a:gd name="T25" fmla="*/ 1363 h 1479"/>
                <a:gd name="T26" fmla="*/ 671 w 819"/>
                <a:gd name="T27" fmla="*/ 1416 h 1479"/>
                <a:gd name="T28" fmla="*/ 593 w 819"/>
                <a:gd name="T29" fmla="*/ 1448 h 1479"/>
                <a:gd name="T30" fmla="*/ 559 w 819"/>
                <a:gd name="T31" fmla="*/ 1462 h 1479"/>
                <a:gd name="T32" fmla="*/ 535 w 819"/>
                <a:gd name="T33" fmla="*/ 1424 h 1479"/>
                <a:gd name="T34" fmla="*/ 518 w 819"/>
                <a:gd name="T35" fmla="*/ 1412 h 1479"/>
                <a:gd name="T36" fmla="*/ 510 w 819"/>
                <a:gd name="T37" fmla="*/ 1434 h 1479"/>
                <a:gd name="T38" fmla="*/ 483 w 819"/>
                <a:gd name="T39" fmla="*/ 1408 h 1479"/>
                <a:gd name="T40" fmla="*/ 460 w 819"/>
                <a:gd name="T41" fmla="*/ 1377 h 1479"/>
                <a:gd name="T42" fmla="*/ 471 w 819"/>
                <a:gd name="T43" fmla="*/ 1347 h 1479"/>
                <a:gd name="T44" fmla="*/ 455 w 819"/>
                <a:gd name="T45" fmla="*/ 1305 h 1479"/>
                <a:gd name="T46" fmla="*/ 408 w 819"/>
                <a:gd name="T47" fmla="*/ 1264 h 1479"/>
                <a:gd name="T48" fmla="*/ 399 w 819"/>
                <a:gd name="T49" fmla="*/ 1218 h 1479"/>
                <a:gd name="T50" fmla="*/ 343 w 819"/>
                <a:gd name="T51" fmla="*/ 1182 h 1479"/>
                <a:gd name="T52" fmla="*/ 262 w 819"/>
                <a:gd name="T53" fmla="*/ 1131 h 1479"/>
                <a:gd name="T54" fmla="*/ 259 w 819"/>
                <a:gd name="T55" fmla="*/ 1097 h 1479"/>
                <a:gd name="T56" fmla="*/ 276 w 819"/>
                <a:gd name="T57" fmla="*/ 1075 h 1479"/>
                <a:gd name="T58" fmla="*/ 296 w 819"/>
                <a:gd name="T59" fmla="*/ 1004 h 1479"/>
                <a:gd name="T60" fmla="*/ 311 w 819"/>
                <a:gd name="T61" fmla="*/ 983 h 1479"/>
                <a:gd name="T62" fmla="*/ 263 w 819"/>
                <a:gd name="T63" fmla="*/ 912 h 1479"/>
                <a:gd name="T64" fmla="*/ 220 w 819"/>
                <a:gd name="T65" fmla="*/ 910 h 1479"/>
                <a:gd name="T66" fmla="*/ 199 w 819"/>
                <a:gd name="T67" fmla="*/ 936 h 1479"/>
                <a:gd name="T68" fmla="*/ 172 w 819"/>
                <a:gd name="T69" fmla="*/ 912 h 1479"/>
                <a:gd name="T70" fmla="*/ 154 w 819"/>
                <a:gd name="T71" fmla="*/ 872 h 1479"/>
                <a:gd name="T72" fmla="*/ 149 w 819"/>
                <a:gd name="T73" fmla="*/ 837 h 1479"/>
                <a:gd name="T74" fmla="*/ 134 w 819"/>
                <a:gd name="T75" fmla="*/ 806 h 1479"/>
                <a:gd name="T76" fmla="*/ 95 w 819"/>
                <a:gd name="T77" fmla="*/ 786 h 1479"/>
                <a:gd name="T78" fmla="*/ 65 w 819"/>
                <a:gd name="T79" fmla="*/ 727 h 1479"/>
                <a:gd name="T80" fmla="*/ 36 w 819"/>
                <a:gd name="T81" fmla="*/ 693 h 1479"/>
                <a:gd name="T82" fmla="*/ 23 w 819"/>
                <a:gd name="T83" fmla="*/ 673 h 1479"/>
                <a:gd name="T84" fmla="*/ 20 w 819"/>
                <a:gd name="T85" fmla="*/ 637 h 1479"/>
                <a:gd name="T86" fmla="*/ 17 w 819"/>
                <a:gd name="T87" fmla="*/ 609 h 1479"/>
                <a:gd name="T88" fmla="*/ 0 w 819"/>
                <a:gd name="T89" fmla="*/ 578 h 1479"/>
                <a:gd name="T90" fmla="*/ 11 w 819"/>
                <a:gd name="T91" fmla="*/ 524 h 1479"/>
                <a:gd name="T92" fmla="*/ 47 w 819"/>
                <a:gd name="T93" fmla="*/ 479 h 1479"/>
                <a:gd name="T94" fmla="*/ 70 w 819"/>
                <a:gd name="T95" fmla="*/ 452 h 1479"/>
                <a:gd name="T96" fmla="*/ 80 w 819"/>
                <a:gd name="T97" fmla="*/ 425 h 1479"/>
                <a:gd name="T98" fmla="*/ 87 w 819"/>
                <a:gd name="T99" fmla="*/ 392 h 1479"/>
                <a:gd name="T100" fmla="*/ 69 w 819"/>
                <a:gd name="T101" fmla="*/ 348 h 1479"/>
                <a:gd name="T102" fmla="*/ 67 w 819"/>
                <a:gd name="T103" fmla="*/ 295 h 1479"/>
                <a:gd name="T104" fmla="*/ 108 w 819"/>
                <a:gd name="T105" fmla="*/ 261 h 1479"/>
                <a:gd name="T106" fmla="*/ 167 w 819"/>
                <a:gd name="T107" fmla="*/ 233 h 1479"/>
                <a:gd name="T108" fmla="*/ 195 w 819"/>
                <a:gd name="T109" fmla="*/ 204 h 1479"/>
                <a:gd name="T110" fmla="*/ 213 w 819"/>
                <a:gd name="T111" fmla="*/ 158 h 1479"/>
                <a:gd name="T112" fmla="*/ 203 w 819"/>
                <a:gd name="T113" fmla="*/ 123 h 1479"/>
                <a:gd name="T114" fmla="*/ 199 w 819"/>
                <a:gd name="T115" fmla="*/ 96 h 1479"/>
                <a:gd name="T116" fmla="*/ 167 w 819"/>
                <a:gd name="T117" fmla="*/ 48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9" h="1479">
                  <a:moveTo>
                    <a:pt x="152" y="11"/>
                  </a:moveTo>
                  <a:lnTo>
                    <a:pt x="678" y="0"/>
                  </a:lnTo>
                  <a:lnTo>
                    <a:pt x="678" y="22"/>
                  </a:lnTo>
                  <a:lnTo>
                    <a:pt x="685" y="55"/>
                  </a:lnTo>
                  <a:lnTo>
                    <a:pt x="688" y="62"/>
                  </a:lnTo>
                  <a:lnTo>
                    <a:pt x="699" y="76"/>
                  </a:lnTo>
                  <a:lnTo>
                    <a:pt x="709" y="89"/>
                  </a:lnTo>
                  <a:lnTo>
                    <a:pt x="725" y="101"/>
                  </a:lnTo>
                  <a:lnTo>
                    <a:pt x="736" y="112"/>
                  </a:lnTo>
                  <a:lnTo>
                    <a:pt x="819" y="935"/>
                  </a:lnTo>
                  <a:lnTo>
                    <a:pt x="807" y="939"/>
                  </a:lnTo>
                  <a:lnTo>
                    <a:pt x="797" y="942"/>
                  </a:lnTo>
                  <a:lnTo>
                    <a:pt x="783" y="960"/>
                  </a:lnTo>
                  <a:lnTo>
                    <a:pt x="782" y="966"/>
                  </a:lnTo>
                  <a:lnTo>
                    <a:pt x="782" y="976"/>
                  </a:lnTo>
                  <a:lnTo>
                    <a:pt x="791" y="983"/>
                  </a:lnTo>
                  <a:lnTo>
                    <a:pt x="791" y="994"/>
                  </a:lnTo>
                  <a:lnTo>
                    <a:pt x="791" y="1006"/>
                  </a:lnTo>
                  <a:lnTo>
                    <a:pt x="791" y="1010"/>
                  </a:lnTo>
                  <a:lnTo>
                    <a:pt x="792" y="1016"/>
                  </a:lnTo>
                  <a:lnTo>
                    <a:pt x="799" y="1033"/>
                  </a:lnTo>
                  <a:lnTo>
                    <a:pt x="783" y="1051"/>
                  </a:lnTo>
                  <a:lnTo>
                    <a:pt x="774" y="1068"/>
                  </a:lnTo>
                  <a:lnTo>
                    <a:pt x="775" y="1080"/>
                  </a:lnTo>
                  <a:lnTo>
                    <a:pt x="767" y="1094"/>
                  </a:lnTo>
                  <a:lnTo>
                    <a:pt x="757" y="1113"/>
                  </a:lnTo>
                  <a:lnTo>
                    <a:pt x="757" y="1143"/>
                  </a:lnTo>
                  <a:lnTo>
                    <a:pt x="751" y="1171"/>
                  </a:lnTo>
                  <a:lnTo>
                    <a:pt x="745" y="1178"/>
                  </a:lnTo>
                  <a:lnTo>
                    <a:pt x="731" y="1221"/>
                  </a:lnTo>
                  <a:lnTo>
                    <a:pt x="724" y="1238"/>
                  </a:lnTo>
                  <a:lnTo>
                    <a:pt x="724" y="1271"/>
                  </a:lnTo>
                  <a:lnTo>
                    <a:pt x="714" y="1287"/>
                  </a:lnTo>
                  <a:lnTo>
                    <a:pt x="729" y="1311"/>
                  </a:lnTo>
                  <a:lnTo>
                    <a:pt x="714" y="1328"/>
                  </a:lnTo>
                  <a:lnTo>
                    <a:pt x="680" y="1327"/>
                  </a:lnTo>
                  <a:lnTo>
                    <a:pt x="663" y="1327"/>
                  </a:lnTo>
                  <a:lnTo>
                    <a:pt x="652" y="1344"/>
                  </a:lnTo>
                  <a:lnTo>
                    <a:pt x="661" y="1363"/>
                  </a:lnTo>
                  <a:lnTo>
                    <a:pt x="683" y="1385"/>
                  </a:lnTo>
                  <a:lnTo>
                    <a:pt x="686" y="1403"/>
                  </a:lnTo>
                  <a:lnTo>
                    <a:pt x="671" y="1416"/>
                  </a:lnTo>
                  <a:lnTo>
                    <a:pt x="637" y="1423"/>
                  </a:lnTo>
                  <a:lnTo>
                    <a:pt x="613" y="1432"/>
                  </a:lnTo>
                  <a:lnTo>
                    <a:pt x="593" y="1448"/>
                  </a:lnTo>
                  <a:lnTo>
                    <a:pt x="573" y="1479"/>
                  </a:lnTo>
                  <a:lnTo>
                    <a:pt x="565" y="1474"/>
                  </a:lnTo>
                  <a:lnTo>
                    <a:pt x="559" y="1462"/>
                  </a:lnTo>
                  <a:lnTo>
                    <a:pt x="551" y="1468"/>
                  </a:lnTo>
                  <a:lnTo>
                    <a:pt x="541" y="1438"/>
                  </a:lnTo>
                  <a:lnTo>
                    <a:pt x="535" y="1424"/>
                  </a:lnTo>
                  <a:lnTo>
                    <a:pt x="533" y="1418"/>
                  </a:lnTo>
                  <a:lnTo>
                    <a:pt x="531" y="1413"/>
                  </a:lnTo>
                  <a:lnTo>
                    <a:pt x="518" y="1412"/>
                  </a:lnTo>
                  <a:lnTo>
                    <a:pt x="517" y="1424"/>
                  </a:lnTo>
                  <a:lnTo>
                    <a:pt x="512" y="1432"/>
                  </a:lnTo>
                  <a:lnTo>
                    <a:pt x="510" y="1434"/>
                  </a:lnTo>
                  <a:lnTo>
                    <a:pt x="503" y="1425"/>
                  </a:lnTo>
                  <a:lnTo>
                    <a:pt x="495" y="1419"/>
                  </a:lnTo>
                  <a:lnTo>
                    <a:pt x="483" y="1408"/>
                  </a:lnTo>
                  <a:lnTo>
                    <a:pt x="470" y="1394"/>
                  </a:lnTo>
                  <a:lnTo>
                    <a:pt x="460" y="1383"/>
                  </a:lnTo>
                  <a:lnTo>
                    <a:pt x="460" y="1377"/>
                  </a:lnTo>
                  <a:lnTo>
                    <a:pt x="460" y="1372"/>
                  </a:lnTo>
                  <a:lnTo>
                    <a:pt x="470" y="1362"/>
                  </a:lnTo>
                  <a:lnTo>
                    <a:pt x="471" y="1347"/>
                  </a:lnTo>
                  <a:lnTo>
                    <a:pt x="471" y="1338"/>
                  </a:lnTo>
                  <a:lnTo>
                    <a:pt x="468" y="1327"/>
                  </a:lnTo>
                  <a:lnTo>
                    <a:pt x="455" y="1305"/>
                  </a:lnTo>
                  <a:lnTo>
                    <a:pt x="441" y="1292"/>
                  </a:lnTo>
                  <a:lnTo>
                    <a:pt x="421" y="1277"/>
                  </a:lnTo>
                  <a:lnTo>
                    <a:pt x="408" y="1264"/>
                  </a:lnTo>
                  <a:lnTo>
                    <a:pt x="408" y="1257"/>
                  </a:lnTo>
                  <a:lnTo>
                    <a:pt x="408" y="1241"/>
                  </a:lnTo>
                  <a:lnTo>
                    <a:pt x="399" y="1218"/>
                  </a:lnTo>
                  <a:lnTo>
                    <a:pt x="384" y="1208"/>
                  </a:lnTo>
                  <a:lnTo>
                    <a:pt x="364" y="1198"/>
                  </a:lnTo>
                  <a:lnTo>
                    <a:pt x="343" y="1182"/>
                  </a:lnTo>
                  <a:lnTo>
                    <a:pt x="299" y="1153"/>
                  </a:lnTo>
                  <a:lnTo>
                    <a:pt x="278" y="1143"/>
                  </a:lnTo>
                  <a:lnTo>
                    <a:pt x="262" y="1131"/>
                  </a:lnTo>
                  <a:lnTo>
                    <a:pt x="259" y="1121"/>
                  </a:lnTo>
                  <a:lnTo>
                    <a:pt x="259" y="1113"/>
                  </a:lnTo>
                  <a:lnTo>
                    <a:pt x="259" y="1097"/>
                  </a:lnTo>
                  <a:lnTo>
                    <a:pt x="259" y="1094"/>
                  </a:lnTo>
                  <a:lnTo>
                    <a:pt x="269" y="1079"/>
                  </a:lnTo>
                  <a:lnTo>
                    <a:pt x="276" y="1075"/>
                  </a:lnTo>
                  <a:lnTo>
                    <a:pt x="285" y="1047"/>
                  </a:lnTo>
                  <a:lnTo>
                    <a:pt x="288" y="1029"/>
                  </a:lnTo>
                  <a:lnTo>
                    <a:pt x="296" y="1004"/>
                  </a:lnTo>
                  <a:lnTo>
                    <a:pt x="296" y="999"/>
                  </a:lnTo>
                  <a:lnTo>
                    <a:pt x="305" y="992"/>
                  </a:lnTo>
                  <a:lnTo>
                    <a:pt x="311" y="983"/>
                  </a:lnTo>
                  <a:lnTo>
                    <a:pt x="291" y="953"/>
                  </a:lnTo>
                  <a:lnTo>
                    <a:pt x="276" y="933"/>
                  </a:lnTo>
                  <a:lnTo>
                    <a:pt x="263" y="912"/>
                  </a:lnTo>
                  <a:lnTo>
                    <a:pt x="251" y="909"/>
                  </a:lnTo>
                  <a:lnTo>
                    <a:pt x="238" y="905"/>
                  </a:lnTo>
                  <a:lnTo>
                    <a:pt x="220" y="910"/>
                  </a:lnTo>
                  <a:lnTo>
                    <a:pt x="216" y="922"/>
                  </a:lnTo>
                  <a:lnTo>
                    <a:pt x="213" y="930"/>
                  </a:lnTo>
                  <a:lnTo>
                    <a:pt x="199" y="936"/>
                  </a:lnTo>
                  <a:lnTo>
                    <a:pt x="191" y="934"/>
                  </a:lnTo>
                  <a:lnTo>
                    <a:pt x="180" y="926"/>
                  </a:lnTo>
                  <a:lnTo>
                    <a:pt x="172" y="912"/>
                  </a:lnTo>
                  <a:lnTo>
                    <a:pt x="164" y="898"/>
                  </a:lnTo>
                  <a:lnTo>
                    <a:pt x="157" y="885"/>
                  </a:lnTo>
                  <a:lnTo>
                    <a:pt x="154" y="872"/>
                  </a:lnTo>
                  <a:lnTo>
                    <a:pt x="154" y="855"/>
                  </a:lnTo>
                  <a:lnTo>
                    <a:pt x="154" y="844"/>
                  </a:lnTo>
                  <a:lnTo>
                    <a:pt x="149" y="837"/>
                  </a:lnTo>
                  <a:lnTo>
                    <a:pt x="148" y="824"/>
                  </a:lnTo>
                  <a:lnTo>
                    <a:pt x="142" y="813"/>
                  </a:lnTo>
                  <a:lnTo>
                    <a:pt x="134" y="806"/>
                  </a:lnTo>
                  <a:lnTo>
                    <a:pt x="123" y="791"/>
                  </a:lnTo>
                  <a:lnTo>
                    <a:pt x="100" y="786"/>
                  </a:lnTo>
                  <a:lnTo>
                    <a:pt x="95" y="786"/>
                  </a:lnTo>
                  <a:lnTo>
                    <a:pt x="82" y="752"/>
                  </a:lnTo>
                  <a:lnTo>
                    <a:pt x="70" y="741"/>
                  </a:lnTo>
                  <a:lnTo>
                    <a:pt x="65" y="727"/>
                  </a:lnTo>
                  <a:lnTo>
                    <a:pt x="61" y="713"/>
                  </a:lnTo>
                  <a:lnTo>
                    <a:pt x="51" y="704"/>
                  </a:lnTo>
                  <a:lnTo>
                    <a:pt x="36" y="693"/>
                  </a:lnTo>
                  <a:lnTo>
                    <a:pt x="34" y="693"/>
                  </a:lnTo>
                  <a:lnTo>
                    <a:pt x="29" y="688"/>
                  </a:lnTo>
                  <a:lnTo>
                    <a:pt x="23" y="673"/>
                  </a:lnTo>
                  <a:lnTo>
                    <a:pt x="20" y="654"/>
                  </a:lnTo>
                  <a:lnTo>
                    <a:pt x="20" y="643"/>
                  </a:lnTo>
                  <a:lnTo>
                    <a:pt x="20" y="637"/>
                  </a:lnTo>
                  <a:lnTo>
                    <a:pt x="20" y="629"/>
                  </a:lnTo>
                  <a:lnTo>
                    <a:pt x="23" y="624"/>
                  </a:lnTo>
                  <a:lnTo>
                    <a:pt x="17" y="609"/>
                  </a:lnTo>
                  <a:lnTo>
                    <a:pt x="8" y="593"/>
                  </a:lnTo>
                  <a:lnTo>
                    <a:pt x="0" y="582"/>
                  </a:lnTo>
                  <a:lnTo>
                    <a:pt x="0" y="578"/>
                  </a:lnTo>
                  <a:lnTo>
                    <a:pt x="6" y="567"/>
                  </a:lnTo>
                  <a:lnTo>
                    <a:pt x="11" y="552"/>
                  </a:lnTo>
                  <a:lnTo>
                    <a:pt x="11" y="524"/>
                  </a:lnTo>
                  <a:lnTo>
                    <a:pt x="16" y="513"/>
                  </a:lnTo>
                  <a:lnTo>
                    <a:pt x="28" y="500"/>
                  </a:lnTo>
                  <a:lnTo>
                    <a:pt x="47" y="479"/>
                  </a:lnTo>
                  <a:lnTo>
                    <a:pt x="55" y="473"/>
                  </a:lnTo>
                  <a:lnTo>
                    <a:pt x="63" y="469"/>
                  </a:lnTo>
                  <a:lnTo>
                    <a:pt x="70" y="452"/>
                  </a:lnTo>
                  <a:lnTo>
                    <a:pt x="71" y="433"/>
                  </a:lnTo>
                  <a:lnTo>
                    <a:pt x="74" y="428"/>
                  </a:lnTo>
                  <a:lnTo>
                    <a:pt x="80" y="425"/>
                  </a:lnTo>
                  <a:lnTo>
                    <a:pt x="85" y="420"/>
                  </a:lnTo>
                  <a:lnTo>
                    <a:pt x="87" y="408"/>
                  </a:lnTo>
                  <a:lnTo>
                    <a:pt x="87" y="392"/>
                  </a:lnTo>
                  <a:lnTo>
                    <a:pt x="84" y="381"/>
                  </a:lnTo>
                  <a:lnTo>
                    <a:pt x="74" y="362"/>
                  </a:lnTo>
                  <a:lnTo>
                    <a:pt x="69" y="348"/>
                  </a:lnTo>
                  <a:lnTo>
                    <a:pt x="58" y="336"/>
                  </a:lnTo>
                  <a:lnTo>
                    <a:pt x="58" y="332"/>
                  </a:lnTo>
                  <a:lnTo>
                    <a:pt x="67" y="295"/>
                  </a:lnTo>
                  <a:lnTo>
                    <a:pt x="74" y="279"/>
                  </a:lnTo>
                  <a:lnTo>
                    <a:pt x="82" y="273"/>
                  </a:lnTo>
                  <a:lnTo>
                    <a:pt x="108" y="261"/>
                  </a:lnTo>
                  <a:lnTo>
                    <a:pt x="133" y="250"/>
                  </a:lnTo>
                  <a:lnTo>
                    <a:pt x="149" y="243"/>
                  </a:lnTo>
                  <a:lnTo>
                    <a:pt x="167" y="233"/>
                  </a:lnTo>
                  <a:lnTo>
                    <a:pt x="188" y="221"/>
                  </a:lnTo>
                  <a:lnTo>
                    <a:pt x="195" y="215"/>
                  </a:lnTo>
                  <a:lnTo>
                    <a:pt x="195" y="204"/>
                  </a:lnTo>
                  <a:lnTo>
                    <a:pt x="195" y="191"/>
                  </a:lnTo>
                  <a:lnTo>
                    <a:pt x="198" y="180"/>
                  </a:lnTo>
                  <a:lnTo>
                    <a:pt x="213" y="158"/>
                  </a:lnTo>
                  <a:lnTo>
                    <a:pt x="213" y="149"/>
                  </a:lnTo>
                  <a:lnTo>
                    <a:pt x="206" y="136"/>
                  </a:lnTo>
                  <a:lnTo>
                    <a:pt x="203" y="123"/>
                  </a:lnTo>
                  <a:lnTo>
                    <a:pt x="205" y="117"/>
                  </a:lnTo>
                  <a:lnTo>
                    <a:pt x="201" y="106"/>
                  </a:lnTo>
                  <a:lnTo>
                    <a:pt x="199" y="96"/>
                  </a:lnTo>
                  <a:lnTo>
                    <a:pt x="190" y="79"/>
                  </a:lnTo>
                  <a:lnTo>
                    <a:pt x="172" y="55"/>
                  </a:lnTo>
                  <a:lnTo>
                    <a:pt x="167" y="48"/>
                  </a:lnTo>
                  <a:lnTo>
                    <a:pt x="152" y="11"/>
                  </a:lnTo>
                  <a:lnTo>
                    <a:pt x="152" y="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18" name="Freeform 90">
              <a:extLst>
                <a:ext uri="{FF2B5EF4-FFF2-40B4-BE49-F238E27FC236}">
                  <a16:creationId xmlns:a16="http://schemas.microsoft.com/office/drawing/2014/main" id="{6A4D8592-5CF9-23C2-36D8-726BA35A50EE}"/>
                </a:ext>
              </a:extLst>
            </p:cNvPr>
            <p:cNvSpPr>
              <a:spLocks/>
            </p:cNvSpPr>
            <p:nvPr/>
          </p:nvSpPr>
          <p:spPr bwMode="auto">
            <a:xfrm>
              <a:off x="6002" y="1453"/>
              <a:ext cx="310" cy="563"/>
            </a:xfrm>
            <a:custGeom>
              <a:avLst/>
              <a:gdLst>
                <a:gd name="T0" fmla="*/ 12 w 619"/>
                <a:gd name="T1" fmla="*/ 75 h 1127"/>
                <a:gd name="T2" fmla="*/ 42 w 619"/>
                <a:gd name="T3" fmla="*/ 84 h 1127"/>
                <a:gd name="T4" fmla="*/ 76 w 619"/>
                <a:gd name="T5" fmla="*/ 81 h 1127"/>
                <a:gd name="T6" fmla="*/ 104 w 619"/>
                <a:gd name="T7" fmla="*/ 65 h 1127"/>
                <a:gd name="T8" fmla="*/ 467 w 619"/>
                <a:gd name="T9" fmla="*/ 0 h 1127"/>
                <a:gd name="T10" fmla="*/ 610 w 619"/>
                <a:gd name="T11" fmla="*/ 789 h 1127"/>
                <a:gd name="T12" fmla="*/ 599 w 619"/>
                <a:gd name="T13" fmla="*/ 807 h 1127"/>
                <a:gd name="T14" fmla="*/ 614 w 619"/>
                <a:gd name="T15" fmla="*/ 810 h 1127"/>
                <a:gd name="T16" fmla="*/ 611 w 619"/>
                <a:gd name="T17" fmla="*/ 826 h 1127"/>
                <a:gd name="T18" fmla="*/ 619 w 619"/>
                <a:gd name="T19" fmla="*/ 841 h 1127"/>
                <a:gd name="T20" fmla="*/ 594 w 619"/>
                <a:gd name="T21" fmla="*/ 854 h 1127"/>
                <a:gd name="T22" fmla="*/ 569 w 619"/>
                <a:gd name="T23" fmla="*/ 864 h 1127"/>
                <a:gd name="T24" fmla="*/ 529 w 619"/>
                <a:gd name="T25" fmla="*/ 839 h 1127"/>
                <a:gd name="T26" fmla="*/ 488 w 619"/>
                <a:gd name="T27" fmla="*/ 870 h 1127"/>
                <a:gd name="T28" fmla="*/ 476 w 619"/>
                <a:gd name="T29" fmla="*/ 922 h 1127"/>
                <a:gd name="T30" fmla="*/ 456 w 619"/>
                <a:gd name="T31" fmla="*/ 961 h 1127"/>
                <a:gd name="T32" fmla="*/ 415 w 619"/>
                <a:gd name="T33" fmla="*/ 999 h 1127"/>
                <a:gd name="T34" fmla="*/ 373 w 619"/>
                <a:gd name="T35" fmla="*/ 1034 h 1127"/>
                <a:gd name="T36" fmla="*/ 350 w 619"/>
                <a:gd name="T37" fmla="*/ 999 h 1127"/>
                <a:gd name="T38" fmla="*/ 329 w 619"/>
                <a:gd name="T39" fmla="*/ 989 h 1127"/>
                <a:gd name="T40" fmla="*/ 319 w 619"/>
                <a:gd name="T41" fmla="*/ 1023 h 1127"/>
                <a:gd name="T42" fmla="*/ 289 w 619"/>
                <a:gd name="T43" fmla="*/ 1043 h 1127"/>
                <a:gd name="T44" fmla="*/ 262 w 619"/>
                <a:gd name="T45" fmla="*/ 1052 h 1127"/>
                <a:gd name="T46" fmla="*/ 231 w 619"/>
                <a:gd name="T47" fmla="*/ 1043 h 1127"/>
                <a:gd name="T48" fmla="*/ 203 w 619"/>
                <a:gd name="T49" fmla="*/ 1083 h 1127"/>
                <a:gd name="T50" fmla="*/ 169 w 619"/>
                <a:gd name="T51" fmla="*/ 1079 h 1127"/>
                <a:gd name="T52" fmla="*/ 150 w 619"/>
                <a:gd name="T53" fmla="*/ 1054 h 1127"/>
                <a:gd name="T54" fmla="*/ 126 w 619"/>
                <a:gd name="T55" fmla="*/ 1072 h 1127"/>
                <a:gd name="T56" fmla="*/ 99 w 619"/>
                <a:gd name="T57" fmla="*/ 1104 h 1127"/>
                <a:gd name="T58" fmla="*/ 64 w 619"/>
                <a:gd name="T59" fmla="*/ 1114 h 1127"/>
                <a:gd name="T60" fmla="*/ 27 w 619"/>
                <a:gd name="T61" fmla="*/ 1127 h 1127"/>
                <a:gd name="T62" fmla="*/ 20 w 619"/>
                <a:gd name="T63" fmla="*/ 1105 h 1127"/>
                <a:gd name="T64" fmla="*/ 21 w 619"/>
                <a:gd name="T65" fmla="*/ 1065 h 1127"/>
                <a:gd name="T66" fmla="*/ 31 w 619"/>
                <a:gd name="T67" fmla="*/ 1041 h 1127"/>
                <a:gd name="T68" fmla="*/ 38 w 619"/>
                <a:gd name="T69" fmla="*/ 1020 h 1127"/>
                <a:gd name="T70" fmla="*/ 41 w 619"/>
                <a:gd name="T71" fmla="*/ 1009 h 1127"/>
                <a:gd name="T72" fmla="*/ 57 w 619"/>
                <a:gd name="T73" fmla="*/ 993 h 1127"/>
                <a:gd name="T74" fmla="*/ 61 w 619"/>
                <a:gd name="T75" fmla="*/ 985 h 1127"/>
                <a:gd name="T76" fmla="*/ 56 w 619"/>
                <a:gd name="T77" fmla="*/ 968 h 1127"/>
                <a:gd name="T78" fmla="*/ 55 w 619"/>
                <a:gd name="T79" fmla="*/ 937 h 1127"/>
                <a:gd name="T80" fmla="*/ 49 w 619"/>
                <a:gd name="T81" fmla="*/ 933 h 1127"/>
                <a:gd name="T82" fmla="*/ 43 w 619"/>
                <a:gd name="T83" fmla="*/ 928 h 1127"/>
                <a:gd name="T84" fmla="*/ 47 w 619"/>
                <a:gd name="T85" fmla="*/ 915 h 1127"/>
                <a:gd name="T86" fmla="*/ 63 w 619"/>
                <a:gd name="T87" fmla="*/ 894 h 1127"/>
                <a:gd name="T88" fmla="*/ 79 w 619"/>
                <a:gd name="T89" fmla="*/ 888 h 1127"/>
                <a:gd name="T90" fmla="*/ 81 w 619"/>
                <a:gd name="T91" fmla="*/ 885 h 1127"/>
                <a:gd name="T92" fmla="*/ 0 w 619"/>
                <a:gd name="T93" fmla="*/ 63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9" h="1127">
                  <a:moveTo>
                    <a:pt x="0" y="63"/>
                  </a:moveTo>
                  <a:lnTo>
                    <a:pt x="12" y="75"/>
                  </a:lnTo>
                  <a:lnTo>
                    <a:pt x="25" y="82"/>
                  </a:lnTo>
                  <a:lnTo>
                    <a:pt x="42" y="84"/>
                  </a:lnTo>
                  <a:lnTo>
                    <a:pt x="55" y="84"/>
                  </a:lnTo>
                  <a:lnTo>
                    <a:pt x="76" y="81"/>
                  </a:lnTo>
                  <a:lnTo>
                    <a:pt x="94" y="71"/>
                  </a:lnTo>
                  <a:lnTo>
                    <a:pt x="104" y="65"/>
                  </a:lnTo>
                  <a:lnTo>
                    <a:pt x="109" y="52"/>
                  </a:lnTo>
                  <a:lnTo>
                    <a:pt x="467" y="0"/>
                  </a:lnTo>
                  <a:lnTo>
                    <a:pt x="614" y="778"/>
                  </a:lnTo>
                  <a:lnTo>
                    <a:pt x="610" y="789"/>
                  </a:lnTo>
                  <a:lnTo>
                    <a:pt x="599" y="795"/>
                  </a:lnTo>
                  <a:lnTo>
                    <a:pt x="599" y="807"/>
                  </a:lnTo>
                  <a:lnTo>
                    <a:pt x="610" y="810"/>
                  </a:lnTo>
                  <a:lnTo>
                    <a:pt x="614" y="810"/>
                  </a:lnTo>
                  <a:lnTo>
                    <a:pt x="611" y="818"/>
                  </a:lnTo>
                  <a:lnTo>
                    <a:pt x="611" y="826"/>
                  </a:lnTo>
                  <a:lnTo>
                    <a:pt x="617" y="830"/>
                  </a:lnTo>
                  <a:lnTo>
                    <a:pt x="619" y="841"/>
                  </a:lnTo>
                  <a:lnTo>
                    <a:pt x="616" y="841"/>
                  </a:lnTo>
                  <a:lnTo>
                    <a:pt x="594" y="854"/>
                  </a:lnTo>
                  <a:lnTo>
                    <a:pt x="586" y="857"/>
                  </a:lnTo>
                  <a:lnTo>
                    <a:pt x="569" y="864"/>
                  </a:lnTo>
                  <a:lnTo>
                    <a:pt x="554" y="859"/>
                  </a:lnTo>
                  <a:lnTo>
                    <a:pt x="529" y="839"/>
                  </a:lnTo>
                  <a:lnTo>
                    <a:pt x="508" y="850"/>
                  </a:lnTo>
                  <a:lnTo>
                    <a:pt x="488" y="870"/>
                  </a:lnTo>
                  <a:lnTo>
                    <a:pt x="490" y="905"/>
                  </a:lnTo>
                  <a:lnTo>
                    <a:pt x="476" y="922"/>
                  </a:lnTo>
                  <a:lnTo>
                    <a:pt x="459" y="939"/>
                  </a:lnTo>
                  <a:lnTo>
                    <a:pt x="456" y="961"/>
                  </a:lnTo>
                  <a:lnTo>
                    <a:pt x="433" y="974"/>
                  </a:lnTo>
                  <a:lnTo>
                    <a:pt x="415" y="999"/>
                  </a:lnTo>
                  <a:lnTo>
                    <a:pt x="402" y="1026"/>
                  </a:lnTo>
                  <a:lnTo>
                    <a:pt x="373" y="1034"/>
                  </a:lnTo>
                  <a:lnTo>
                    <a:pt x="357" y="1026"/>
                  </a:lnTo>
                  <a:lnTo>
                    <a:pt x="350" y="999"/>
                  </a:lnTo>
                  <a:lnTo>
                    <a:pt x="337" y="989"/>
                  </a:lnTo>
                  <a:lnTo>
                    <a:pt x="329" y="989"/>
                  </a:lnTo>
                  <a:lnTo>
                    <a:pt x="324" y="1008"/>
                  </a:lnTo>
                  <a:lnTo>
                    <a:pt x="319" y="1023"/>
                  </a:lnTo>
                  <a:lnTo>
                    <a:pt x="307" y="1023"/>
                  </a:lnTo>
                  <a:lnTo>
                    <a:pt x="289" y="1043"/>
                  </a:lnTo>
                  <a:lnTo>
                    <a:pt x="282" y="1056"/>
                  </a:lnTo>
                  <a:lnTo>
                    <a:pt x="262" y="1052"/>
                  </a:lnTo>
                  <a:lnTo>
                    <a:pt x="243" y="1043"/>
                  </a:lnTo>
                  <a:lnTo>
                    <a:pt x="231" y="1043"/>
                  </a:lnTo>
                  <a:lnTo>
                    <a:pt x="207" y="1062"/>
                  </a:lnTo>
                  <a:lnTo>
                    <a:pt x="203" y="1083"/>
                  </a:lnTo>
                  <a:lnTo>
                    <a:pt x="191" y="1085"/>
                  </a:lnTo>
                  <a:lnTo>
                    <a:pt x="169" y="1079"/>
                  </a:lnTo>
                  <a:lnTo>
                    <a:pt x="162" y="1062"/>
                  </a:lnTo>
                  <a:lnTo>
                    <a:pt x="150" y="1054"/>
                  </a:lnTo>
                  <a:lnTo>
                    <a:pt x="136" y="1061"/>
                  </a:lnTo>
                  <a:lnTo>
                    <a:pt x="126" y="1072"/>
                  </a:lnTo>
                  <a:lnTo>
                    <a:pt x="114" y="1089"/>
                  </a:lnTo>
                  <a:lnTo>
                    <a:pt x="99" y="1104"/>
                  </a:lnTo>
                  <a:lnTo>
                    <a:pt x="83" y="1112"/>
                  </a:lnTo>
                  <a:lnTo>
                    <a:pt x="64" y="1114"/>
                  </a:lnTo>
                  <a:lnTo>
                    <a:pt x="47" y="1119"/>
                  </a:lnTo>
                  <a:lnTo>
                    <a:pt x="27" y="1127"/>
                  </a:lnTo>
                  <a:lnTo>
                    <a:pt x="12" y="1120"/>
                  </a:lnTo>
                  <a:lnTo>
                    <a:pt x="20" y="1105"/>
                  </a:lnTo>
                  <a:lnTo>
                    <a:pt x="21" y="1090"/>
                  </a:lnTo>
                  <a:lnTo>
                    <a:pt x="21" y="1065"/>
                  </a:lnTo>
                  <a:lnTo>
                    <a:pt x="25" y="1052"/>
                  </a:lnTo>
                  <a:lnTo>
                    <a:pt x="31" y="1041"/>
                  </a:lnTo>
                  <a:lnTo>
                    <a:pt x="38" y="1031"/>
                  </a:lnTo>
                  <a:lnTo>
                    <a:pt x="38" y="1020"/>
                  </a:lnTo>
                  <a:lnTo>
                    <a:pt x="39" y="1020"/>
                  </a:lnTo>
                  <a:lnTo>
                    <a:pt x="41" y="1009"/>
                  </a:lnTo>
                  <a:lnTo>
                    <a:pt x="47" y="1000"/>
                  </a:lnTo>
                  <a:lnTo>
                    <a:pt x="57" y="993"/>
                  </a:lnTo>
                  <a:lnTo>
                    <a:pt x="61" y="989"/>
                  </a:lnTo>
                  <a:lnTo>
                    <a:pt x="61" y="985"/>
                  </a:lnTo>
                  <a:lnTo>
                    <a:pt x="61" y="982"/>
                  </a:lnTo>
                  <a:lnTo>
                    <a:pt x="56" y="968"/>
                  </a:lnTo>
                  <a:lnTo>
                    <a:pt x="55" y="951"/>
                  </a:lnTo>
                  <a:lnTo>
                    <a:pt x="55" y="937"/>
                  </a:lnTo>
                  <a:lnTo>
                    <a:pt x="56" y="935"/>
                  </a:lnTo>
                  <a:lnTo>
                    <a:pt x="49" y="933"/>
                  </a:lnTo>
                  <a:lnTo>
                    <a:pt x="47" y="931"/>
                  </a:lnTo>
                  <a:lnTo>
                    <a:pt x="43" y="928"/>
                  </a:lnTo>
                  <a:lnTo>
                    <a:pt x="43" y="920"/>
                  </a:lnTo>
                  <a:lnTo>
                    <a:pt x="47" y="915"/>
                  </a:lnTo>
                  <a:lnTo>
                    <a:pt x="59" y="897"/>
                  </a:lnTo>
                  <a:lnTo>
                    <a:pt x="63" y="894"/>
                  </a:lnTo>
                  <a:lnTo>
                    <a:pt x="69" y="891"/>
                  </a:lnTo>
                  <a:lnTo>
                    <a:pt x="79" y="888"/>
                  </a:lnTo>
                  <a:lnTo>
                    <a:pt x="81" y="887"/>
                  </a:lnTo>
                  <a:lnTo>
                    <a:pt x="81" y="885"/>
                  </a:lnTo>
                  <a:lnTo>
                    <a:pt x="1" y="78"/>
                  </a:lnTo>
                  <a:lnTo>
                    <a:pt x="0" y="63"/>
                  </a:lnTo>
                  <a:lnTo>
                    <a:pt x="0"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19" name="Freeform 91">
              <a:extLst>
                <a:ext uri="{FF2B5EF4-FFF2-40B4-BE49-F238E27FC236}">
                  <a16:creationId xmlns:a16="http://schemas.microsoft.com/office/drawing/2014/main" id="{75A62B4C-DF8B-9261-09EB-2710773924EC}"/>
                </a:ext>
              </a:extLst>
            </p:cNvPr>
            <p:cNvSpPr>
              <a:spLocks/>
            </p:cNvSpPr>
            <p:nvPr/>
          </p:nvSpPr>
          <p:spPr bwMode="auto">
            <a:xfrm>
              <a:off x="6002" y="1453"/>
              <a:ext cx="310" cy="563"/>
            </a:xfrm>
            <a:custGeom>
              <a:avLst/>
              <a:gdLst>
                <a:gd name="T0" fmla="*/ 12 w 619"/>
                <a:gd name="T1" fmla="*/ 75 h 1127"/>
                <a:gd name="T2" fmla="*/ 42 w 619"/>
                <a:gd name="T3" fmla="*/ 84 h 1127"/>
                <a:gd name="T4" fmla="*/ 76 w 619"/>
                <a:gd name="T5" fmla="*/ 81 h 1127"/>
                <a:gd name="T6" fmla="*/ 104 w 619"/>
                <a:gd name="T7" fmla="*/ 65 h 1127"/>
                <a:gd name="T8" fmla="*/ 467 w 619"/>
                <a:gd name="T9" fmla="*/ 0 h 1127"/>
                <a:gd name="T10" fmla="*/ 610 w 619"/>
                <a:gd name="T11" fmla="*/ 789 h 1127"/>
                <a:gd name="T12" fmla="*/ 599 w 619"/>
                <a:gd name="T13" fmla="*/ 807 h 1127"/>
                <a:gd name="T14" fmla="*/ 614 w 619"/>
                <a:gd name="T15" fmla="*/ 810 h 1127"/>
                <a:gd name="T16" fmla="*/ 611 w 619"/>
                <a:gd name="T17" fmla="*/ 826 h 1127"/>
                <a:gd name="T18" fmla="*/ 619 w 619"/>
                <a:gd name="T19" fmla="*/ 841 h 1127"/>
                <a:gd name="T20" fmla="*/ 594 w 619"/>
                <a:gd name="T21" fmla="*/ 854 h 1127"/>
                <a:gd name="T22" fmla="*/ 569 w 619"/>
                <a:gd name="T23" fmla="*/ 864 h 1127"/>
                <a:gd name="T24" fmla="*/ 529 w 619"/>
                <a:gd name="T25" fmla="*/ 839 h 1127"/>
                <a:gd name="T26" fmla="*/ 488 w 619"/>
                <a:gd name="T27" fmla="*/ 870 h 1127"/>
                <a:gd name="T28" fmla="*/ 476 w 619"/>
                <a:gd name="T29" fmla="*/ 922 h 1127"/>
                <a:gd name="T30" fmla="*/ 456 w 619"/>
                <a:gd name="T31" fmla="*/ 961 h 1127"/>
                <a:gd name="T32" fmla="*/ 415 w 619"/>
                <a:gd name="T33" fmla="*/ 999 h 1127"/>
                <a:gd name="T34" fmla="*/ 373 w 619"/>
                <a:gd name="T35" fmla="*/ 1034 h 1127"/>
                <a:gd name="T36" fmla="*/ 350 w 619"/>
                <a:gd name="T37" fmla="*/ 999 h 1127"/>
                <a:gd name="T38" fmla="*/ 329 w 619"/>
                <a:gd name="T39" fmla="*/ 989 h 1127"/>
                <a:gd name="T40" fmla="*/ 319 w 619"/>
                <a:gd name="T41" fmla="*/ 1023 h 1127"/>
                <a:gd name="T42" fmla="*/ 289 w 619"/>
                <a:gd name="T43" fmla="*/ 1043 h 1127"/>
                <a:gd name="T44" fmla="*/ 262 w 619"/>
                <a:gd name="T45" fmla="*/ 1052 h 1127"/>
                <a:gd name="T46" fmla="*/ 231 w 619"/>
                <a:gd name="T47" fmla="*/ 1043 h 1127"/>
                <a:gd name="T48" fmla="*/ 203 w 619"/>
                <a:gd name="T49" fmla="*/ 1083 h 1127"/>
                <a:gd name="T50" fmla="*/ 169 w 619"/>
                <a:gd name="T51" fmla="*/ 1079 h 1127"/>
                <a:gd name="T52" fmla="*/ 150 w 619"/>
                <a:gd name="T53" fmla="*/ 1054 h 1127"/>
                <a:gd name="T54" fmla="*/ 126 w 619"/>
                <a:gd name="T55" fmla="*/ 1072 h 1127"/>
                <a:gd name="T56" fmla="*/ 99 w 619"/>
                <a:gd name="T57" fmla="*/ 1104 h 1127"/>
                <a:gd name="T58" fmla="*/ 64 w 619"/>
                <a:gd name="T59" fmla="*/ 1114 h 1127"/>
                <a:gd name="T60" fmla="*/ 27 w 619"/>
                <a:gd name="T61" fmla="*/ 1127 h 1127"/>
                <a:gd name="T62" fmla="*/ 20 w 619"/>
                <a:gd name="T63" fmla="*/ 1105 h 1127"/>
                <a:gd name="T64" fmla="*/ 21 w 619"/>
                <a:gd name="T65" fmla="*/ 1065 h 1127"/>
                <a:gd name="T66" fmla="*/ 31 w 619"/>
                <a:gd name="T67" fmla="*/ 1041 h 1127"/>
                <a:gd name="T68" fmla="*/ 38 w 619"/>
                <a:gd name="T69" fmla="*/ 1020 h 1127"/>
                <a:gd name="T70" fmla="*/ 41 w 619"/>
                <a:gd name="T71" fmla="*/ 1009 h 1127"/>
                <a:gd name="T72" fmla="*/ 57 w 619"/>
                <a:gd name="T73" fmla="*/ 993 h 1127"/>
                <a:gd name="T74" fmla="*/ 61 w 619"/>
                <a:gd name="T75" fmla="*/ 985 h 1127"/>
                <a:gd name="T76" fmla="*/ 56 w 619"/>
                <a:gd name="T77" fmla="*/ 968 h 1127"/>
                <a:gd name="T78" fmla="*/ 55 w 619"/>
                <a:gd name="T79" fmla="*/ 937 h 1127"/>
                <a:gd name="T80" fmla="*/ 49 w 619"/>
                <a:gd name="T81" fmla="*/ 933 h 1127"/>
                <a:gd name="T82" fmla="*/ 43 w 619"/>
                <a:gd name="T83" fmla="*/ 928 h 1127"/>
                <a:gd name="T84" fmla="*/ 47 w 619"/>
                <a:gd name="T85" fmla="*/ 915 h 1127"/>
                <a:gd name="T86" fmla="*/ 63 w 619"/>
                <a:gd name="T87" fmla="*/ 894 h 1127"/>
                <a:gd name="T88" fmla="*/ 79 w 619"/>
                <a:gd name="T89" fmla="*/ 888 h 1127"/>
                <a:gd name="T90" fmla="*/ 81 w 619"/>
                <a:gd name="T91" fmla="*/ 885 h 1127"/>
                <a:gd name="T92" fmla="*/ 0 w 619"/>
                <a:gd name="T93" fmla="*/ 63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9" h="1127">
                  <a:moveTo>
                    <a:pt x="0" y="63"/>
                  </a:moveTo>
                  <a:lnTo>
                    <a:pt x="12" y="75"/>
                  </a:lnTo>
                  <a:lnTo>
                    <a:pt x="25" y="82"/>
                  </a:lnTo>
                  <a:lnTo>
                    <a:pt x="42" y="84"/>
                  </a:lnTo>
                  <a:lnTo>
                    <a:pt x="55" y="84"/>
                  </a:lnTo>
                  <a:lnTo>
                    <a:pt x="76" y="81"/>
                  </a:lnTo>
                  <a:lnTo>
                    <a:pt x="94" y="71"/>
                  </a:lnTo>
                  <a:lnTo>
                    <a:pt x="104" y="65"/>
                  </a:lnTo>
                  <a:lnTo>
                    <a:pt x="109" y="52"/>
                  </a:lnTo>
                  <a:lnTo>
                    <a:pt x="467" y="0"/>
                  </a:lnTo>
                  <a:lnTo>
                    <a:pt x="614" y="778"/>
                  </a:lnTo>
                  <a:lnTo>
                    <a:pt x="610" y="789"/>
                  </a:lnTo>
                  <a:lnTo>
                    <a:pt x="599" y="795"/>
                  </a:lnTo>
                  <a:lnTo>
                    <a:pt x="599" y="807"/>
                  </a:lnTo>
                  <a:lnTo>
                    <a:pt x="610" y="810"/>
                  </a:lnTo>
                  <a:lnTo>
                    <a:pt x="614" y="810"/>
                  </a:lnTo>
                  <a:lnTo>
                    <a:pt x="611" y="818"/>
                  </a:lnTo>
                  <a:lnTo>
                    <a:pt x="611" y="826"/>
                  </a:lnTo>
                  <a:lnTo>
                    <a:pt x="617" y="830"/>
                  </a:lnTo>
                  <a:lnTo>
                    <a:pt x="619" y="841"/>
                  </a:lnTo>
                  <a:lnTo>
                    <a:pt x="616" y="841"/>
                  </a:lnTo>
                  <a:lnTo>
                    <a:pt x="594" y="854"/>
                  </a:lnTo>
                  <a:lnTo>
                    <a:pt x="586" y="857"/>
                  </a:lnTo>
                  <a:lnTo>
                    <a:pt x="569" y="864"/>
                  </a:lnTo>
                  <a:lnTo>
                    <a:pt x="554" y="859"/>
                  </a:lnTo>
                  <a:lnTo>
                    <a:pt x="529" y="839"/>
                  </a:lnTo>
                  <a:lnTo>
                    <a:pt x="508" y="850"/>
                  </a:lnTo>
                  <a:lnTo>
                    <a:pt x="488" y="870"/>
                  </a:lnTo>
                  <a:lnTo>
                    <a:pt x="490" y="905"/>
                  </a:lnTo>
                  <a:lnTo>
                    <a:pt x="476" y="922"/>
                  </a:lnTo>
                  <a:lnTo>
                    <a:pt x="459" y="939"/>
                  </a:lnTo>
                  <a:lnTo>
                    <a:pt x="456" y="961"/>
                  </a:lnTo>
                  <a:lnTo>
                    <a:pt x="433" y="974"/>
                  </a:lnTo>
                  <a:lnTo>
                    <a:pt x="415" y="999"/>
                  </a:lnTo>
                  <a:lnTo>
                    <a:pt x="402" y="1026"/>
                  </a:lnTo>
                  <a:lnTo>
                    <a:pt x="373" y="1034"/>
                  </a:lnTo>
                  <a:lnTo>
                    <a:pt x="357" y="1026"/>
                  </a:lnTo>
                  <a:lnTo>
                    <a:pt x="350" y="999"/>
                  </a:lnTo>
                  <a:lnTo>
                    <a:pt x="337" y="989"/>
                  </a:lnTo>
                  <a:lnTo>
                    <a:pt x="329" y="989"/>
                  </a:lnTo>
                  <a:lnTo>
                    <a:pt x="324" y="1008"/>
                  </a:lnTo>
                  <a:lnTo>
                    <a:pt x="319" y="1023"/>
                  </a:lnTo>
                  <a:lnTo>
                    <a:pt x="307" y="1023"/>
                  </a:lnTo>
                  <a:lnTo>
                    <a:pt x="289" y="1043"/>
                  </a:lnTo>
                  <a:lnTo>
                    <a:pt x="282" y="1056"/>
                  </a:lnTo>
                  <a:lnTo>
                    <a:pt x="262" y="1052"/>
                  </a:lnTo>
                  <a:lnTo>
                    <a:pt x="243" y="1043"/>
                  </a:lnTo>
                  <a:lnTo>
                    <a:pt x="231" y="1043"/>
                  </a:lnTo>
                  <a:lnTo>
                    <a:pt x="207" y="1062"/>
                  </a:lnTo>
                  <a:lnTo>
                    <a:pt x="203" y="1083"/>
                  </a:lnTo>
                  <a:lnTo>
                    <a:pt x="191" y="1085"/>
                  </a:lnTo>
                  <a:lnTo>
                    <a:pt x="169" y="1079"/>
                  </a:lnTo>
                  <a:lnTo>
                    <a:pt x="162" y="1062"/>
                  </a:lnTo>
                  <a:lnTo>
                    <a:pt x="150" y="1054"/>
                  </a:lnTo>
                  <a:lnTo>
                    <a:pt x="136" y="1061"/>
                  </a:lnTo>
                  <a:lnTo>
                    <a:pt x="126" y="1072"/>
                  </a:lnTo>
                  <a:lnTo>
                    <a:pt x="114" y="1089"/>
                  </a:lnTo>
                  <a:lnTo>
                    <a:pt x="99" y="1104"/>
                  </a:lnTo>
                  <a:lnTo>
                    <a:pt x="83" y="1112"/>
                  </a:lnTo>
                  <a:lnTo>
                    <a:pt x="64" y="1114"/>
                  </a:lnTo>
                  <a:lnTo>
                    <a:pt x="47" y="1119"/>
                  </a:lnTo>
                  <a:lnTo>
                    <a:pt x="27" y="1127"/>
                  </a:lnTo>
                  <a:lnTo>
                    <a:pt x="12" y="1120"/>
                  </a:lnTo>
                  <a:lnTo>
                    <a:pt x="20" y="1105"/>
                  </a:lnTo>
                  <a:lnTo>
                    <a:pt x="21" y="1090"/>
                  </a:lnTo>
                  <a:lnTo>
                    <a:pt x="21" y="1065"/>
                  </a:lnTo>
                  <a:lnTo>
                    <a:pt x="25" y="1052"/>
                  </a:lnTo>
                  <a:lnTo>
                    <a:pt x="31" y="1041"/>
                  </a:lnTo>
                  <a:lnTo>
                    <a:pt x="38" y="1031"/>
                  </a:lnTo>
                  <a:lnTo>
                    <a:pt x="38" y="1020"/>
                  </a:lnTo>
                  <a:lnTo>
                    <a:pt x="39" y="1020"/>
                  </a:lnTo>
                  <a:lnTo>
                    <a:pt x="41" y="1009"/>
                  </a:lnTo>
                  <a:lnTo>
                    <a:pt x="47" y="1000"/>
                  </a:lnTo>
                  <a:lnTo>
                    <a:pt x="57" y="993"/>
                  </a:lnTo>
                  <a:lnTo>
                    <a:pt x="61" y="989"/>
                  </a:lnTo>
                  <a:lnTo>
                    <a:pt x="61" y="985"/>
                  </a:lnTo>
                  <a:lnTo>
                    <a:pt x="61" y="982"/>
                  </a:lnTo>
                  <a:lnTo>
                    <a:pt x="56" y="968"/>
                  </a:lnTo>
                  <a:lnTo>
                    <a:pt x="55" y="951"/>
                  </a:lnTo>
                  <a:lnTo>
                    <a:pt x="55" y="937"/>
                  </a:lnTo>
                  <a:lnTo>
                    <a:pt x="56" y="935"/>
                  </a:lnTo>
                  <a:lnTo>
                    <a:pt x="49" y="933"/>
                  </a:lnTo>
                  <a:lnTo>
                    <a:pt x="47" y="931"/>
                  </a:lnTo>
                  <a:lnTo>
                    <a:pt x="43" y="928"/>
                  </a:lnTo>
                  <a:lnTo>
                    <a:pt x="43" y="920"/>
                  </a:lnTo>
                  <a:lnTo>
                    <a:pt x="47" y="915"/>
                  </a:lnTo>
                  <a:lnTo>
                    <a:pt x="59" y="897"/>
                  </a:lnTo>
                  <a:lnTo>
                    <a:pt x="63" y="894"/>
                  </a:lnTo>
                  <a:lnTo>
                    <a:pt x="69" y="891"/>
                  </a:lnTo>
                  <a:lnTo>
                    <a:pt x="79" y="888"/>
                  </a:lnTo>
                  <a:lnTo>
                    <a:pt x="81" y="887"/>
                  </a:lnTo>
                  <a:lnTo>
                    <a:pt x="81" y="885"/>
                  </a:lnTo>
                  <a:lnTo>
                    <a:pt x="1" y="78"/>
                  </a:lnTo>
                  <a:lnTo>
                    <a:pt x="0" y="63"/>
                  </a:lnTo>
                  <a:lnTo>
                    <a:pt x="0" y="6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20" name="Freeform 92">
              <a:extLst>
                <a:ext uri="{FF2B5EF4-FFF2-40B4-BE49-F238E27FC236}">
                  <a16:creationId xmlns:a16="http://schemas.microsoft.com/office/drawing/2014/main" id="{3264B118-F777-C4CC-4520-39F10AE039F7}"/>
                </a:ext>
              </a:extLst>
            </p:cNvPr>
            <p:cNvSpPr>
              <a:spLocks/>
            </p:cNvSpPr>
            <p:nvPr/>
          </p:nvSpPr>
          <p:spPr bwMode="auto">
            <a:xfrm>
              <a:off x="6236" y="1343"/>
              <a:ext cx="458" cy="519"/>
            </a:xfrm>
            <a:custGeom>
              <a:avLst/>
              <a:gdLst>
                <a:gd name="T0" fmla="*/ 325 w 917"/>
                <a:gd name="T1" fmla="*/ 190 h 1038"/>
                <a:gd name="T2" fmla="*/ 373 w 917"/>
                <a:gd name="T3" fmla="*/ 181 h 1038"/>
                <a:gd name="T4" fmla="*/ 395 w 917"/>
                <a:gd name="T5" fmla="*/ 183 h 1038"/>
                <a:gd name="T6" fmla="*/ 464 w 917"/>
                <a:gd name="T7" fmla="*/ 179 h 1038"/>
                <a:gd name="T8" fmla="*/ 484 w 917"/>
                <a:gd name="T9" fmla="*/ 173 h 1038"/>
                <a:gd name="T10" fmla="*/ 459 w 917"/>
                <a:gd name="T11" fmla="*/ 196 h 1038"/>
                <a:gd name="T12" fmla="*/ 421 w 917"/>
                <a:gd name="T13" fmla="*/ 220 h 1038"/>
                <a:gd name="T14" fmla="*/ 516 w 917"/>
                <a:gd name="T15" fmla="*/ 195 h 1038"/>
                <a:gd name="T16" fmla="*/ 551 w 917"/>
                <a:gd name="T17" fmla="*/ 174 h 1038"/>
                <a:gd name="T18" fmla="*/ 611 w 917"/>
                <a:gd name="T19" fmla="*/ 152 h 1038"/>
                <a:gd name="T20" fmla="*/ 703 w 917"/>
                <a:gd name="T21" fmla="*/ 111 h 1038"/>
                <a:gd name="T22" fmla="*/ 837 w 917"/>
                <a:gd name="T23" fmla="*/ 7 h 1038"/>
                <a:gd name="T24" fmla="*/ 899 w 917"/>
                <a:gd name="T25" fmla="*/ 376 h 1038"/>
                <a:gd name="T26" fmla="*/ 878 w 917"/>
                <a:gd name="T27" fmla="*/ 408 h 1038"/>
                <a:gd name="T28" fmla="*/ 900 w 917"/>
                <a:gd name="T29" fmla="*/ 451 h 1038"/>
                <a:gd name="T30" fmla="*/ 896 w 917"/>
                <a:gd name="T31" fmla="*/ 500 h 1038"/>
                <a:gd name="T32" fmla="*/ 835 w 917"/>
                <a:gd name="T33" fmla="*/ 678 h 1038"/>
                <a:gd name="T34" fmla="*/ 815 w 917"/>
                <a:gd name="T35" fmla="*/ 713 h 1038"/>
                <a:gd name="T36" fmla="*/ 819 w 917"/>
                <a:gd name="T37" fmla="*/ 746 h 1038"/>
                <a:gd name="T38" fmla="*/ 789 w 917"/>
                <a:gd name="T39" fmla="*/ 771 h 1038"/>
                <a:gd name="T40" fmla="*/ 710 w 917"/>
                <a:gd name="T41" fmla="*/ 835 h 1038"/>
                <a:gd name="T42" fmla="*/ 719 w 917"/>
                <a:gd name="T43" fmla="*/ 882 h 1038"/>
                <a:gd name="T44" fmla="*/ 686 w 917"/>
                <a:gd name="T45" fmla="*/ 888 h 1038"/>
                <a:gd name="T46" fmla="*/ 696 w 917"/>
                <a:gd name="T47" fmla="*/ 929 h 1038"/>
                <a:gd name="T48" fmla="*/ 681 w 917"/>
                <a:gd name="T49" fmla="*/ 947 h 1038"/>
                <a:gd name="T50" fmla="*/ 668 w 917"/>
                <a:gd name="T51" fmla="*/ 961 h 1038"/>
                <a:gd name="T52" fmla="*/ 650 w 917"/>
                <a:gd name="T53" fmla="*/ 930 h 1038"/>
                <a:gd name="T54" fmla="*/ 638 w 917"/>
                <a:gd name="T55" fmla="*/ 958 h 1038"/>
                <a:gd name="T56" fmla="*/ 642 w 917"/>
                <a:gd name="T57" fmla="*/ 982 h 1038"/>
                <a:gd name="T58" fmla="*/ 611 w 917"/>
                <a:gd name="T59" fmla="*/ 1027 h 1038"/>
                <a:gd name="T60" fmla="*/ 565 w 917"/>
                <a:gd name="T61" fmla="*/ 1038 h 1038"/>
                <a:gd name="T62" fmla="*/ 521 w 917"/>
                <a:gd name="T63" fmla="*/ 1021 h 1038"/>
                <a:gd name="T64" fmla="*/ 493 w 917"/>
                <a:gd name="T65" fmla="*/ 1011 h 1038"/>
                <a:gd name="T66" fmla="*/ 478 w 917"/>
                <a:gd name="T67" fmla="*/ 993 h 1038"/>
                <a:gd name="T68" fmla="*/ 445 w 917"/>
                <a:gd name="T69" fmla="*/ 1015 h 1038"/>
                <a:gd name="T70" fmla="*/ 428 w 917"/>
                <a:gd name="T71" fmla="*/ 1027 h 1038"/>
                <a:gd name="T72" fmla="*/ 405 w 917"/>
                <a:gd name="T73" fmla="*/ 1026 h 1038"/>
                <a:gd name="T74" fmla="*/ 382 w 917"/>
                <a:gd name="T75" fmla="*/ 1021 h 1038"/>
                <a:gd name="T76" fmla="*/ 356 w 917"/>
                <a:gd name="T77" fmla="*/ 1005 h 1038"/>
                <a:gd name="T78" fmla="*/ 317 w 917"/>
                <a:gd name="T79" fmla="*/ 1017 h 1038"/>
                <a:gd name="T80" fmla="*/ 282 w 917"/>
                <a:gd name="T81" fmla="*/ 1003 h 1038"/>
                <a:gd name="T82" fmla="*/ 273 w 917"/>
                <a:gd name="T83" fmla="*/ 975 h 1038"/>
                <a:gd name="T84" fmla="*/ 232 w 917"/>
                <a:gd name="T85" fmla="*/ 953 h 1038"/>
                <a:gd name="T86" fmla="*/ 195 w 917"/>
                <a:gd name="T87" fmla="*/ 947 h 1038"/>
                <a:gd name="T88" fmla="*/ 178 w 917"/>
                <a:gd name="T89" fmla="*/ 963 h 1038"/>
                <a:gd name="T90" fmla="*/ 153 w 917"/>
                <a:gd name="T91" fmla="*/ 971 h 1038"/>
                <a:gd name="T92" fmla="*/ 0 w 917"/>
                <a:gd name="T93" fmla="*/ 22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7" h="1038">
                  <a:moveTo>
                    <a:pt x="0" y="220"/>
                  </a:moveTo>
                  <a:lnTo>
                    <a:pt x="338" y="171"/>
                  </a:lnTo>
                  <a:lnTo>
                    <a:pt x="325" y="190"/>
                  </a:lnTo>
                  <a:lnTo>
                    <a:pt x="354" y="185"/>
                  </a:lnTo>
                  <a:lnTo>
                    <a:pt x="369" y="185"/>
                  </a:lnTo>
                  <a:lnTo>
                    <a:pt x="373" y="181"/>
                  </a:lnTo>
                  <a:lnTo>
                    <a:pt x="379" y="171"/>
                  </a:lnTo>
                  <a:lnTo>
                    <a:pt x="390" y="172"/>
                  </a:lnTo>
                  <a:lnTo>
                    <a:pt x="395" y="183"/>
                  </a:lnTo>
                  <a:lnTo>
                    <a:pt x="414" y="187"/>
                  </a:lnTo>
                  <a:lnTo>
                    <a:pt x="446" y="190"/>
                  </a:lnTo>
                  <a:lnTo>
                    <a:pt x="464" y="179"/>
                  </a:lnTo>
                  <a:lnTo>
                    <a:pt x="467" y="164"/>
                  </a:lnTo>
                  <a:lnTo>
                    <a:pt x="473" y="164"/>
                  </a:lnTo>
                  <a:lnTo>
                    <a:pt x="484" y="173"/>
                  </a:lnTo>
                  <a:lnTo>
                    <a:pt x="493" y="179"/>
                  </a:lnTo>
                  <a:lnTo>
                    <a:pt x="478" y="193"/>
                  </a:lnTo>
                  <a:lnTo>
                    <a:pt x="459" y="196"/>
                  </a:lnTo>
                  <a:lnTo>
                    <a:pt x="444" y="205"/>
                  </a:lnTo>
                  <a:lnTo>
                    <a:pt x="431" y="212"/>
                  </a:lnTo>
                  <a:lnTo>
                    <a:pt x="421" y="220"/>
                  </a:lnTo>
                  <a:lnTo>
                    <a:pt x="439" y="221"/>
                  </a:lnTo>
                  <a:lnTo>
                    <a:pt x="485" y="211"/>
                  </a:lnTo>
                  <a:lnTo>
                    <a:pt x="516" y="195"/>
                  </a:lnTo>
                  <a:lnTo>
                    <a:pt x="534" y="178"/>
                  </a:lnTo>
                  <a:lnTo>
                    <a:pt x="544" y="174"/>
                  </a:lnTo>
                  <a:lnTo>
                    <a:pt x="551" y="174"/>
                  </a:lnTo>
                  <a:lnTo>
                    <a:pt x="570" y="174"/>
                  </a:lnTo>
                  <a:lnTo>
                    <a:pt x="592" y="169"/>
                  </a:lnTo>
                  <a:lnTo>
                    <a:pt x="611" y="152"/>
                  </a:lnTo>
                  <a:lnTo>
                    <a:pt x="628" y="141"/>
                  </a:lnTo>
                  <a:lnTo>
                    <a:pt x="655" y="133"/>
                  </a:lnTo>
                  <a:lnTo>
                    <a:pt x="703" y="111"/>
                  </a:lnTo>
                  <a:lnTo>
                    <a:pt x="747" y="73"/>
                  </a:lnTo>
                  <a:lnTo>
                    <a:pt x="815" y="23"/>
                  </a:lnTo>
                  <a:lnTo>
                    <a:pt x="837" y="7"/>
                  </a:lnTo>
                  <a:lnTo>
                    <a:pt x="849" y="0"/>
                  </a:lnTo>
                  <a:lnTo>
                    <a:pt x="917" y="360"/>
                  </a:lnTo>
                  <a:lnTo>
                    <a:pt x="899" y="376"/>
                  </a:lnTo>
                  <a:lnTo>
                    <a:pt x="887" y="382"/>
                  </a:lnTo>
                  <a:lnTo>
                    <a:pt x="878" y="397"/>
                  </a:lnTo>
                  <a:lnTo>
                    <a:pt x="878" y="408"/>
                  </a:lnTo>
                  <a:lnTo>
                    <a:pt x="887" y="415"/>
                  </a:lnTo>
                  <a:lnTo>
                    <a:pt x="900" y="433"/>
                  </a:lnTo>
                  <a:lnTo>
                    <a:pt x="900" y="451"/>
                  </a:lnTo>
                  <a:lnTo>
                    <a:pt x="896" y="468"/>
                  </a:lnTo>
                  <a:lnTo>
                    <a:pt x="893" y="485"/>
                  </a:lnTo>
                  <a:lnTo>
                    <a:pt x="896" y="500"/>
                  </a:lnTo>
                  <a:lnTo>
                    <a:pt x="887" y="528"/>
                  </a:lnTo>
                  <a:lnTo>
                    <a:pt x="858" y="604"/>
                  </a:lnTo>
                  <a:lnTo>
                    <a:pt x="835" y="678"/>
                  </a:lnTo>
                  <a:lnTo>
                    <a:pt x="824" y="689"/>
                  </a:lnTo>
                  <a:lnTo>
                    <a:pt x="814" y="694"/>
                  </a:lnTo>
                  <a:lnTo>
                    <a:pt x="815" y="713"/>
                  </a:lnTo>
                  <a:lnTo>
                    <a:pt x="819" y="721"/>
                  </a:lnTo>
                  <a:lnTo>
                    <a:pt x="819" y="738"/>
                  </a:lnTo>
                  <a:lnTo>
                    <a:pt x="819" y="746"/>
                  </a:lnTo>
                  <a:lnTo>
                    <a:pt x="812" y="766"/>
                  </a:lnTo>
                  <a:lnTo>
                    <a:pt x="801" y="770"/>
                  </a:lnTo>
                  <a:lnTo>
                    <a:pt x="789" y="771"/>
                  </a:lnTo>
                  <a:lnTo>
                    <a:pt x="774" y="771"/>
                  </a:lnTo>
                  <a:lnTo>
                    <a:pt x="751" y="781"/>
                  </a:lnTo>
                  <a:lnTo>
                    <a:pt x="710" y="835"/>
                  </a:lnTo>
                  <a:lnTo>
                    <a:pt x="709" y="849"/>
                  </a:lnTo>
                  <a:lnTo>
                    <a:pt x="714" y="868"/>
                  </a:lnTo>
                  <a:lnTo>
                    <a:pt x="719" y="882"/>
                  </a:lnTo>
                  <a:lnTo>
                    <a:pt x="709" y="885"/>
                  </a:lnTo>
                  <a:lnTo>
                    <a:pt x="695" y="888"/>
                  </a:lnTo>
                  <a:lnTo>
                    <a:pt x="686" y="888"/>
                  </a:lnTo>
                  <a:lnTo>
                    <a:pt x="674" y="900"/>
                  </a:lnTo>
                  <a:lnTo>
                    <a:pt x="687" y="922"/>
                  </a:lnTo>
                  <a:lnTo>
                    <a:pt x="696" y="929"/>
                  </a:lnTo>
                  <a:lnTo>
                    <a:pt x="703" y="945"/>
                  </a:lnTo>
                  <a:lnTo>
                    <a:pt x="696" y="947"/>
                  </a:lnTo>
                  <a:lnTo>
                    <a:pt x="681" y="947"/>
                  </a:lnTo>
                  <a:lnTo>
                    <a:pt x="678" y="953"/>
                  </a:lnTo>
                  <a:lnTo>
                    <a:pt x="678" y="963"/>
                  </a:lnTo>
                  <a:lnTo>
                    <a:pt x="668" y="961"/>
                  </a:lnTo>
                  <a:lnTo>
                    <a:pt x="663" y="940"/>
                  </a:lnTo>
                  <a:lnTo>
                    <a:pt x="656" y="930"/>
                  </a:lnTo>
                  <a:lnTo>
                    <a:pt x="650" y="930"/>
                  </a:lnTo>
                  <a:lnTo>
                    <a:pt x="643" y="937"/>
                  </a:lnTo>
                  <a:lnTo>
                    <a:pt x="638" y="946"/>
                  </a:lnTo>
                  <a:lnTo>
                    <a:pt x="638" y="958"/>
                  </a:lnTo>
                  <a:lnTo>
                    <a:pt x="650" y="967"/>
                  </a:lnTo>
                  <a:lnTo>
                    <a:pt x="650" y="970"/>
                  </a:lnTo>
                  <a:lnTo>
                    <a:pt x="642" y="982"/>
                  </a:lnTo>
                  <a:lnTo>
                    <a:pt x="627" y="989"/>
                  </a:lnTo>
                  <a:lnTo>
                    <a:pt x="617" y="1020"/>
                  </a:lnTo>
                  <a:lnTo>
                    <a:pt x="611" y="1027"/>
                  </a:lnTo>
                  <a:lnTo>
                    <a:pt x="599" y="1034"/>
                  </a:lnTo>
                  <a:lnTo>
                    <a:pt x="582" y="1036"/>
                  </a:lnTo>
                  <a:lnTo>
                    <a:pt x="565" y="1038"/>
                  </a:lnTo>
                  <a:lnTo>
                    <a:pt x="545" y="1036"/>
                  </a:lnTo>
                  <a:lnTo>
                    <a:pt x="534" y="1031"/>
                  </a:lnTo>
                  <a:lnTo>
                    <a:pt x="521" y="1021"/>
                  </a:lnTo>
                  <a:lnTo>
                    <a:pt x="517" y="1014"/>
                  </a:lnTo>
                  <a:lnTo>
                    <a:pt x="503" y="1011"/>
                  </a:lnTo>
                  <a:lnTo>
                    <a:pt x="493" y="1011"/>
                  </a:lnTo>
                  <a:lnTo>
                    <a:pt x="486" y="1005"/>
                  </a:lnTo>
                  <a:lnTo>
                    <a:pt x="481" y="997"/>
                  </a:lnTo>
                  <a:lnTo>
                    <a:pt x="478" y="993"/>
                  </a:lnTo>
                  <a:lnTo>
                    <a:pt x="466" y="998"/>
                  </a:lnTo>
                  <a:lnTo>
                    <a:pt x="460" y="1006"/>
                  </a:lnTo>
                  <a:lnTo>
                    <a:pt x="445" y="1015"/>
                  </a:lnTo>
                  <a:lnTo>
                    <a:pt x="443" y="1021"/>
                  </a:lnTo>
                  <a:lnTo>
                    <a:pt x="435" y="1028"/>
                  </a:lnTo>
                  <a:lnTo>
                    <a:pt x="428" y="1027"/>
                  </a:lnTo>
                  <a:lnTo>
                    <a:pt x="417" y="1022"/>
                  </a:lnTo>
                  <a:lnTo>
                    <a:pt x="410" y="1021"/>
                  </a:lnTo>
                  <a:lnTo>
                    <a:pt x="405" y="1026"/>
                  </a:lnTo>
                  <a:lnTo>
                    <a:pt x="398" y="1028"/>
                  </a:lnTo>
                  <a:lnTo>
                    <a:pt x="388" y="1028"/>
                  </a:lnTo>
                  <a:lnTo>
                    <a:pt x="382" y="1021"/>
                  </a:lnTo>
                  <a:lnTo>
                    <a:pt x="373" y="1011"/>
                  </a:lnTo>
                  <a:lnTo>
                    <a:pt x="367" y="1007"/>
                  </a:lnTo>
                  <a:lnTo>
                    <a:pt x="356" y="1005"/>
                  </a:lnTo>
                  <a:lnTo>
                    <a:pt x="344" y="1009"/>
                  </a:lnTo>
                  <a:lnTo>
                    <a:pt x="326" y="1014"/>
                  </a:lnTo>
                  <a:lnTo>
                    <a:pt x="317" y="1017"/>
                  </a:lnTo>
                  <a:lnTo>
                    <a:pt x="308" y="1021"/>
                  </a:lnTo>
                  <a:lnTo>
                    <a:pt x="299" y="1011"/>
                  </a:lnTo>
                  <a:lnTo>
                    <a:pt x="282" y="1003"/>
                  </a:lnTo>
                  <a:lnTo>
                    <a:pt x="282" y="996"/>
                  </a:lnTo>
                  <a:lnTo>
                    <a:pt x="281" y="989"/>
                  </a:lnTo>
                  <a:lnTo>
                    <a:pt x="273" y="975"/>
                  </a:lnTo>
                  <a:lnTo>
                    <a:pt x="257" y="964"/>
                  </a:lnTo>
                  <a:lnTo>
                    <a:pt x="244" y="956"/>
                  </a:lnTo>
                  <a:lnTo>
                    <a:pt x="232" y="953"/>
                  </a:lnTo>
                  <a:lnTo>
                    <a:pt x="218" y="948"/>
                  </a:lnTo>
                  <a:lnTo>
                    <a:pt x="206" y="952"/>
                  </a:lnTo>
                  <a:lnTo>
                    <a:pt x="195" y="947"/>
                  </a:lnTo>
                  <a:lnTo>
                    <a:pt x="185" y="954"/>
                  </a:lnTo>
                  <a:lnTo>
                    <a:pt x="185" y="958"/>
                  </a:lnTo>
                  <a:lnTo>
                    <a:pt x="178" y="963"/>
                  </a:lnTo>
                  <a:lnTo>
                    <a:pt x="170" y="963"/>
                  </a:lnTo>
                  <a:lnTo>
                    <a:pt x="162" y="963"/>
                  </a:lnTo>
                  <a:lnTo>
                    <a:pt x="153" y="971"/>
                  </a:lnTo>
                  <a:lnTo>
                    <a:pt x="150" y="983"/>
                  </a:lnTo>
                  <a:lnTo>
                    <a:pt x="145" y="1003"/>
                  </a:lnTo>
                  <a:lnTo>
                    <a:pt x="0" y="220"/>
                  </a:lnTo>
                  <a:lnTo>
                    <a:pt x="0"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21" name="Freeform 93">
              <a:extLst>
                <a:ext uri="{FF2B5EF4-FFF2-40B4-BE49-F238E27FC236}">
                  <a16:creationId xmlns:a16="http://schemas.microsoft.com/office/drawing/2014/main" id="{1BC56531-85D5-24ED-0EFE-D94A5711581D}"/>
                </a:ext>
              </a:extLst>
            </p:cNvPr>
            <p:cNvSpPr>
              <a:spLocks/>
            </p:cNvSpPr>
            <p:nvPr/>
          </p:nvSpPr>
          <p:spPr bwMode="auto">
            <a:xfrm>
              <a:off x="6236" y="1343"/>
              <a:ext cx="458" cy="519"/>
            </a:xfrm>
            <a:custGeom>
              <a:avLst/>
              <a:gdLst>
                <a:gd name="T0" fmla="*/ 325 w 917"/>
                <a:gd name="T1" fmla="*/ 190 h 1038"/>
                <a:gd name="T2" fmla="*/ 373 w 917"/>
                <a:gd name="T3" fmla="*/ 181 h 1038"/>
                <a:gd name="T4" fmla="*/ 395 w 917"/>
                <a:gd name="T5" fmla="*/ 183 h 1038"/>
                <a:gd name="T6" fmla="*/ 464 w 917"/>
                <a:gd name="T7" fmla="*/ 179 h 1038"/>
                <a:gd name="T8" fmla="*/ 484 w 917"/>
                <a:gd name="T9" fmla="*/ 173 h 1038"/>
                <a:gd name="T10" fmla="*/ 459 w 917"/>
                <a:gd name="T11" fmla="*/ 196 h 1038"/>
                <a:gd name="T12" fmla="*/ 421 w 917"/>
                <a:gd name="T13" fmla="*/ 220 h 1038"/>
                <a:gd name="T14" fmla="*/ 516 w 917"/>
                <a:gd name="T15" fmla="*/ 195 h 1038"/>
                <a:gd name="T16" fmla="*/ 551 w 917"/>
                <a:gd name="T17" fmla="*/ 174 h 1038"/>
                <a:gd name="T18" fmla="*/ 611 w 917"/>
                <a:gd name="T19" fmla="*/ 152 h 1038"/>
                <a:gd name="T20" fmla="*/ 703 w 917"/>
                <a:gd name="T21" fmla="*/ 111 h 1038"/>
                <a:gd name="T22" fmla="*/ 837 w 917"/>
                <a:gd name="T23" fmla="*/ 7 h 1038"/>
                <a:gd name="T24" fmla="*/ 899 w 917"/>
                <a:gd name="T25" fmla="*/ 376 h 1038"/>
                <a:gd name="T26" fmla="*/ 878 w 917"/>
                <a:gd name="T27" fmla="*/ 408 h 1038"/>
                <a:gd name="T28" fmla="*/ 900 w 917"/>
                <a:gd name="T29" fmla="*/ 451 h 1038"/>
                <a:gd name="T30" fmla="*/ 896 w 917"/>
                <a:gd name="T31" fmla="*/ 500 h 1038"/>
                <a:gd name="T32" fmla="*/ 835 w 917"/>
                <a:gd name="T33" fmla="*/ 678 h 1038"/>
                <a:gd name="T34" fmla="*/ 815 w 917"/>
                <a:gd name="T35" fmla="*/ 713 h 1038"/>
                <a:gd name="T36" fmla="*/ 819 w 917"/>
                <a:gd name="T37" fmla="*/ 746 h 1038"/>
                <a:gd name="T38" fmla="*/ 789 w 917"/>
                <a:gd name="T39" fmla="*/ 771 h 1038"/>
                <a:gd name="T40" fmla="*/ 710 w 917"/>
                <a:gd name="T41" fmla="*/ 835 h 1038"/>
                <a:gd name="T42" fmla="*/ 719 w 917"/>
                <a:gd name="T43" fmla="*/ 882 h 1038"/>
                <a:gd name="T44" fmla="*/ 686 w 917"/>
                <a:gd name="T45" fmla="*/ 888 h 1038"/>
                <a:gd name="T46" fmla="*/ 696 w 917"/>
                <a:gd name="T47" fmla="*/ 929 h 1038"/>
                <a:gd name="T48" fmla="*/ 681 w 917"/>
                <a:gd name="T49" fmla="*/ 947 h 1038"/>
                <a:gd name="T50" fmla="*/ 668 w 917"/>
                <a:gd name="T51" fmla="*/ 961 h 1038"/>
                <a:gd name="T52" fmla="*/ 650 w 917"/>
                <a:gd name="T53" fmla="*/ 930 h 1038"/>
                <a:gd name="T54" fmla="*/ 638 w 917"/>
                <a:gd name="T55" fmla="*/ 958 h 1038"/>
                <a:gd name="T56" fmla="*/ 642 w 917"/>
                <a:gd name="T57" fmla="*/ 982 h 1038"/>
                <a:gd name="T58" fmla="*/ 611 w 917"/>
                <a:gd name="T59" fmla="*/ 1027 h 1038"/>
                <a:gd name="T60" fmla="*/ 565 w 917"/>
                <a:gd name="T61" fmla="*/ 1038 h 1038"/>
                <a:gd name="T62" fmla="*/ 521 w 917"/>
                <a:gd name="T63" fmla="*/ 1021 h 1038"/>
                <a:gd name="T64" fmla="*/ 493 w 917"/>
                <a:gd name="T65" fmla="*/ 1011 h 1038"/>
                <a:gd name="T66" fmla="*/ 478 w 917"/>
                <a:gd name="T67" fmla="*/ 993 h 1038"/>
                <a:gd name="T68" fmla="*/ 445 w 917"/>
                <a:gd name="T69" fmla="*/ 1015 h 1038"/>
                <a:gd name="T70" fmla="*/ 428 w 917"/>
                <a:gd name="T71" fmla="*/ 1027 h 1038"/>
                <a:gd name="T72" fmla="*/ 405 w 917"/>
                <a:gd name="T73" fmla="*/ 1026 h 1038"/>
                <a:gd name="T74" fmla="*/ 382 w 917"/>
                <a:gd name="T75" fmla="*/ 1021 h 1038"/>
                <a:gd name="T76" fmla="*/ 356 w 917"/>
                <a:gd name="T77" fmla="*/ 1005 h 1038"/>
                <a:gd name="T78" fmla="*/ 317 w 917"/>
                <a:gd name="T79" fmla="*/ 1017 h 1038"/>
                <a:gd name="T80" fmla="*/ 282 w 917"/>
                <a:gd name="T81" fmla="*/ 1003 h 1038"/>
                <a:gd name="T82" fmla="*/ 273 w 917"/>
                <a:gd name="T83" fmla="*/ 975 h 1038"/>
                <a:gd name="T84" fmla="*/ 232 w 917"/>
                <a:gd name="T85" fmla="*/ 953 h 1038"/>
                <a:gd name="T86" fmla="*/ 195 w 917"/>
                <a:gd name="T87" fmla="*/ 947 h 1038"/>
                <a:gd name="T88" fmla="*/ 178 w 917"/>
                <a:gd name="T89" fmla="*/ 963 h 1038"/>
                <a:gd name="T90" fmla="*/ 153 w 917"/>
                <a:gd name="T91" fmla="*/ 971 h 1038"/>
                <a:gd name="T92" fmla="*/ 0 w 917"/>
                <a:gd name="T93" fmla="*/ 22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7" h="1038">
                  <a:moveTo>
                    <a:pt x="0" y="220"/>
                  </a:moveTo>
                  <a:lnTo>
                    <a:pt x="338" y="171"/>
                  </a:lnTo>
                  <a:lnTo>
                    <a:pt x="325" y="190"/>
                  </a:lnTo>
                  <a:lnTo>
                    <a:pt x="354" y="185"/>
                  </a:lnTo>
                  <a:lnTo>
                    <a:pt x="369" y="185"/>
                  </a:lnTo>
                  <a:lnTo>
                    <a:pt x="373" y="181"/>
                  </a:lnTo>
                  <a:lnTo>
                    <a:pt x="379" y="171"/>
                  </a:lnTo>
                  <a:lnTo>
                    <a:pt x="390" y="172"/>
                  </a:lnTo>
                  <a:lnTo>
                    <a:pt x="395" y="183"/>
                  </a:lnTo>
                  <a:lnTo>
                    <a:pt x="414" y="187"/>
                  </a:lnTo>
                  <a:lnTo>
                    <a:pt x="446" y="190"/>
                  </a:lnTo>
                  <a:lnTo>
                    <a:pt x="464" y="179"/>
                  </a:lnTo>
                  <a:lnTo>
                    <a:pt x="467" y="164"/>
                  </a:lnTo>
                  <a:lnTo>
                    <a:pt x="473" y="164"/>
                  </a:lnTo>
                  <a:lnTo>
                    <a:pt x="484" y="173"/>
                  </a:lnTo>
                  <a:lnTo>
                    <a:pt x="493" y="179"/>
                  </a:lnTo>
                  <a:lnTo>
                    <a:pt x="478" y="193"/>
                  </a:lnTo>
                  <a:lnTo>
                    <a:pt x="459" y="196"/>
                  </a:lnTo>
                  <a:lnTo>
                    <a:pt x="444" y="205"/>
                  </a:lnTo>
                  <a:lnTo>
                    <a:pt x="431" y="212"/>
                  </a:lnTo>
                  <a:lnTo>
                    <a:pt x="421" y="220"/>
                  </a:lnTo>
                  <a:lnTo>
                    <a:pt x="439" y="221"/>
                  </a:lnTo>
                  <a:lnTo>
                    <a:pt x="485" y="211"/>
                  </a:lnTo>
                  <a:lnTo>
                    <a:pt x="516" y="195"/>
                  </a:lnTo>
                  <a:lnTo>
                    <a:pt x="534" y="178"/>
                  </a:lnTo>
                  <a:lnTo>
                    <a:pt x="544" y="174"/>
                  </a:lnTo>
                  <a:lnTo>
                    <a:pt x="551" y="174"/>
                  </a:lnTo>
                  <a:lnTo>
                    <a:pt x="570" y="174"/>
                  </a:lnTo>
                  <a:lnTo>
                    <a:pt x="592" y="169"/>
                  </a:lnTo>
                  <a:lnTo>
                    <a:pt x="611" y="152"/>
                  </a:lnTo>
                  <a:lnTo>
                    <a:pt x="628" y="141"/>
                  </a:lnTo>
                  <a:lnTo>
                    <a:pt x="655" y="133"/>
                  </a:lnTo>
                  <a:lnTo>
                    <a:pt x="703" y="111"/>
                  </a:lnTo>
                  <a:lnTo>
                    <a:pt x="747" y="73"/>
                  </a:lnTo>
                  <a:lnTo>
                    <a:pt x="815" y="23"/>
                  </a:lnTo>
                  <a:lnTo>
                    <a:pt x="837" y="7"/>
                  </a:lnTo>
                  <a:lnTo>
                    <a:pt x="849" y="0"/>
                  </a:lnTo>
                  <a:lnTo>
                    <a:pt x="917" y="360"/>
                  </a:lnTo>
                  <a:lnTo>
                    <a:pt x="899" y="376"/>
                  </a:lnTo>
                  <a:lnTo>
                    <a:pt x="887" y="382"/>
                  </a:lnTo>
                  <a:lnTo>
                    <a:pt x="878" y="397"/>
                  </a:lnTo>
                  <a:lnTo>
                    <a:pt x="878" y="408"/>
                  </a:lnTo>
                  <a:lnTo>
                    <a:pt x="887" y="415"/>
                  </a:lnTo>
                  <a:lnTo>
                    <a:pt x="900" y="433"/>
                  </a:lnTo>
                  <a:lnTo>
                    <a:pt x="900" y="451"/>
                  </a:lnTo>
                  <a:lnTo>
                    <a:pt x="896" y="468"/>
                  </a:lnTo>
                  <a:lnTo>
                    <a:pt x="893" y="485"/>
                  </a:lnTo>
                  <a:lnTo>
                    <a:pt x="896" y="500"/>
                  </a:lnTo>
                  <a:lnTo>
                    <a:pt x="887" y="528"/>
                  </a:lnTo>
                  <a:lnTo>
                    <a:pt x="858" y="604"/>
                  </a:lnTo>
                  <a:lnTo>
                    <a:pt x="835" y="678"/>
                  </a:lnTo>
                  <a:lnTo>
                    <a:pt x="824" y="689"/>
                  </a:lnTo>
                  <a:lnTo>
                    <a:pt x="814" y="694"/>
                  </a:lnTo>
                  <a:lnTo>
                    <a:pt x="815" y="713"/>
                  </a:lnTo>
                  <a:lnTo>
                    <a:pt x="819" y="721"/>
                  </a:lnTo>
                  <a:lnTo>
                    <a:pt x="819" y="738"/>
                  </a:lnTo>
                  <a:lnTo>
                    <a:pt x="819" y="746"/>
                  </a:lnTo>
                  <a:lnTo>
                    <a:pt x="812" y="766"/>
                  </a:lnTo>
                  <a:lnTo>
                    <a:pt x="801" y="770"/>
                  </a:lnTo>
                  <a:lnTo>
                    <a:pt x="789" y="771"/>
                  </a:lnTo>
                  <a:lnTo>
                    <a:pt x="774" y="771"/>
                  </a:lnTo>
                  <a:lnTo>
                    <a:pt x="751" y="781"/>
                  </a:lnTo>
                  <a:lnTo>
                    <a:pt x="710" y="835"/>
                  </a:lnTo>
                  <a:lnTo>
                    <a:pt x="709" y="849"/>
                  </a:lnTo>
                  <a:lnTo>
                    <a:pt x="714" y="868"/>
                  </a:lnTo>
                  <a:lnTo>
                    <a:pt x="719" y="882"/>
                  </a:lnTo>
                  <a:lnTo>
                    <a:pt x="709" y="885"/>
                  </a:lnTo>
                  <a:lnTo>
                    <a:pt x="695" y="888"/>
                  </a:lnTo>
                  <a:lnTo>
                    <a:pt x="686" y="888"/>
                  </a:lnTo>
                  <a:lnTo>
                    <a:pt x="674" y="900"/>
                  </a:lnTo>
                  <a:lnTo>
                    <a:pt x="687" y="922"/>
                  </a:lnTo>
                  <a:lnTo>
                    <a:pt x="696" y="929"/>
                  </a:lnTo>
                  <a:lnTo>
                    <a:pt x="703" y="945"/>
                  </a:lnTo>
                  <a:lnTo>
                    <a:pt x="696" y="947"/>
                  </a:lnTo>
                  <a:lnTo>
                    <a:pt x="681" y="947"/>
                  </a:lnTo>
                  <a:lnTo>
                    <a:pt x="678" y="953"/>
                  </a:lnTo>
                  <a:lnTo>
                    <a:pt x="678" y="963"/>
                  </a:lnTo>
                  <a:lnTo>
                    <a:pt x="668" y="961"/>
                  </a:lnTo>
                  <a:lnTo>
                    <a:pt x="663" y="940"/>
                  </a:lnTo>
                  <a:lnTo>
                    <a:pt x="656" y="930"/>
                  </a:lnTo>
                  <a:lnTo>
                    <a:pt x="650" y="930"/>
                  </a:lnTo>
                  <a:lnTo>
                    <a:pt x="643" y="937"/>
                  </a:lnTo>
                  <a:lnTo>
                    <a:pt x="638" y="946"/>
                  </a:lnTo>
                  <a:lnTo>
                    <a:pt x="638" y="958"/>
                  </a:lnTo>
                  <a:lnTo>
                    <a:pt x="650" y="967"/>
                  </a:lnTo>
                  <a:lnTo>
                    <a:pt x="650" y="970"/>
                  </a:lnTo>
                  <a:lnTo>
                    <a:pt x="642" y="982"/>
                  </a:lnTo>
                  <a:lnTo>
                    <a:pt x="627" y="989"/>
                  </a:lnTo>
                  <a:lnTo>
                    <a:pt x="617" y="1020"/>
                  </a:lnTo>
                  <a:lnTo>
                    <a:pt x="611" y="1027"/>
                  </a:lnTo>
                  <a:lnTo>
                    <a:pt x="599" y="1034"/>
                  </a:lnTo>
                  <a:lnTo>
                    <a:pt x="582" y="1036"/>
                  </a:lnTo>
                  <a:lnTo>
                    <a:pt x="565" y="1038"/>
                  </a:lnTo>
                  <a:lnTo>
                    <a:pt x="545" y="1036"/>
                  </a:lnTo>
                  <a:lnTo>
                    <a:pt x="534" y="1031"/>
                  </a:lnTo>
                  <a:lnTo>
                    <a:pt x="521" y="1021"/>
                  </a:lnTo>
                  <a:lnTo>
                    <a:pt x="517" y="1014"/>
                  </a:lnTo>
                  <a:lnTo>
                    <a:pt x="503" y="1011"/>
                  </a:lnTo>
                  <a:lnTo>
                    <a:pt x="493" y="1011"/>
                  </a:lnTo>
                  <a:lnTo>
                    <a:pt x="486" y="1005"/>
                  </a:lnTo>
                  <a:lnTo>
                    <a:pt x="481" y="997"/>
                  </a:lnTo>
                  <a:lnTo>
                    <a:pt x="478" y="993"/>
                  </a:lnTo>
                  <a:lnTo>
                    <a:pt x="466" y="998"/>
                  </a:lnTo>
                  <a:lnTo>
                    <a:pt x="460" y="1006"/>
                  </a:lnTo>
                  <a:lnTo>
                    <a:pt x="445" y="1015"/>
                  </a:lnTo>
                  <a:lnTo>
                    <a:pt x="443" y="1021"/>
                  </a:lnTo>
                  <a:lnTo>
                    <a:pt x="435" y="1028"/>
                  </a:lnTo>
                  <a:lnTo>
                    <a:pt x="428" y="1027"/>
                  </a:lnTo>
                  <a:lnTo>
                    <a:pt x="417" y="1022"/>
                  </a:lnTo>
                  <a:lnTo>
                    <a:pt x="410" y="1021"/>
                  </a:lnTo>
                  <a:lnTo>
                    <a:pt x="405" y="1026"/>
                  </a:lnTo>
                  <a:lnTo>
                    <a:pt x="398" y="1028"/>
                  </a:lnTo>
                  <a:lnTo>
                    <a:pt x="388" y="1028"/>
                  </a:lnTo>
                  <a:lnTo>
                    <a:pt x="382" y="1021"/>
                  </a:lnTo>
                  <a:lnTo>
                    <a:pt x="373" y="1011"/>
                  </a:lnTo>
                  <a:lnTo>
                    <a:pt x="367" y="1007"/>
                  </a:lnTo>
                  <a:lnTo>
                    <a:pt x="356" y="1005"/>
                  </a:lnTo>
                  <a:lnTo>
                    <a:pt x="344" y="1009"/>
                  </a:lnTo>
                  <a:lnTo>
                    <a:pt x="326" y="1014"/>
                  </a:lnTo>
                  <a:lnTo>
                    <a:pt x="317" y="1017"/>
                  </a:lnTo>
                  <a:lnTo>
                    <a:pt x="308" y="1021"/>
                  </a:lnTo>
                  <a:lnTo>
                    <a:pt x="299" y="1011"/>
                  </a:lnTo>
                  <a:lnTo>
                    <a:pt x="282" y="1003"/>
                  </a:lnTo>
                  <a:lnTo>
                    <a:pt x="282" y="996"/>
                  </a:lnTo>
                  <a:lnTo>
                    <a:pt x="281" y="989"/>
                  </a:lnTo>
                  <a:lnTo>
                    <a:pt x="273" y="975"/>
                  </a:lnTo>
                  <a:lnTo>
                    <a:pt x="257" y="964"/>
                  </a:lnTo>
                  <a:lnTo>
                    <a:pt x="244" y="956"/>
                  </a:lnTo>
                  <a:lnTo>
                    <a:pt x="232" y="953"/>
                  </a:lnTo>
                  <a:lnTo>
                    <a:pt x="218" y="948"/>
                  </a:lnTo>
                  <a:lnTo>
                    <a:pt x="206" y="952"/>
                  </a:lnTo>
                  <a:lnTo>
                    <a:pt x="195" y="947"/>
                  </a:lnTo>
                  <a:lnTo>
                    <a:pt x="185" y="954"/>
                  </a:lnTo>
                  <a:lnTo>
                    <a:pt x="185" y="958"/>
                  </a:lnTo>
                  <a:lnTo>
                    <a:pt x="178" y="963"/>
                  </a:lnTo>
                  <a:lnTo>
                    <a:pt x="170" y="963"/>
                  </a:lnTo>
                  <a:lnTo>
                    <a:pt x="162" y="963"/>
                  </a:lnTo>
                  <a:lnTo>
                    <a:pt x="153" y="971"/>
                  </a:lnTo>
                  <a:lnTo>
                    <a:pt x="150" y="983"/>
                  </a:lnTo>
                  <a:lnTo>
                    <a:pt x="145" y="1003"/>
                  </a:lnTo>
                  <a:lnTo>
                    <a:pt x="0" y="220"/>
                  </a:lnTo>
                  <a:lnTo>
                    <a:pt x="0" y="2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22" name="Freeform 94">
              <a:extLst>
                <a:ext uri="{FF2B5EF4-FFF2-40B4-BE49-F238E27FC236}">
                  <a16:creationId xmlns:a16="http://schemas.microsoft.com/office/drawing/2014/main" id="{29C71818-DEB7-A7CB-F617-9F8FDBE8E7BB}"/>
                </a:ext>
              </a:extLst>
            </p:cNvPr>
            <p:cNvSpPr>
              <a:spLocks/>
            </p:cNvSpPr>
            <p:nvPr/>
          </p:nvSpPr>
          <p:spPr bwMode="auto">
            <a:xfrm>
              <a:off x="5864" y="1817"/>
              <a:ext cx="744" cy="389"/>
            </a:xfrm>
            <a:custGeom>
              <a:avLst/>
              <a:gdLst>
                <a:gd name="T0" fmla="*/ 69 w 1489"/>
                <a:gd name="T1" fmla="*/ 754 h 779"/>
                <a:gd name="T2" fmla="*/ 86 w 1489"/>
                <a:gd name="T3" fmla="*/ 710 h 779"/>
                <a:gd name="T4" fmla="*/ 99 w 1489"/>
                <a:gd name="T5" fmla="*/ 687 h 779"/>
                <a:gd name="T6" fmla="*/ 130 w 1489"/>
                <a:gd name="T7" fmla="*/ 673 h 779"/>
                <a:gd name="T8" fmla="*/ 209 w 1489"/>
                <a:gd name="T9" fmla="*/ 636 h 779"/>
                <a:gd name="T10" fmla="*/ 225 w 1489"/>
                <a:gd name="T11" fmla="*/ 615 h 779"/>
                <a:gd name="T12" fmla="*/ 196 w 1489"/>
                <a:gd name="T13" fmla="*/ 581 h 779"/>
                <a:gd name="T14" fmla="*/ 206 w 1489"/>
                <a:gd name="T15" fmla="*/ 552 h 779"/>
                <a:gd name="T16" fmla="*/ 265 w 1489"/>
                <a:gd name="T17" fmla="*/ 545 h 779"/>
                <a:gd name="T18" fmla="*/ 254 w 1489"/>
                <a:gd name="T19" fmla="*/ 516 h 779"/>
                <a:gd name="T20" fmla="*/ 264 w 1489"/>
                <a:gd name="T21" fmla="*/ 482 h 779"/>
                <a:gd name="T22" fmla="*/ 272 w 1489"/>
                <a:gd name="T23" fmla="*/ 441 h 779"/>
                <a:gd name="T24" fmla="*/ 296 w 1489"/>
                <a:gd name="T25" fmla="*/ 392 h 779"/>
                <a:gd name="T26" fmla="*/ 347 w 1489"/>
                <a:gd name="T27" fmla="*/ 385 h 779"/>
                <a:gd name="T28" fmla="*/ 402 w 1489"/>
                <a:gd name="T29" fmla="*/ 345 h 779"/>
                <a:gd name="T30" fmla="*/ 429 w 1489"/>
                <a:gd name="T31" fmla="*/ 330 h 779"/>
                <a:gd name="T32" fmla="*/ 445 w 1489"/>
                <a:gd name="T33" fmla="*/ 352 h 779"/>
                <a:gd name="T34" fmla="*/ 479 w 1489"/>
                <a:gd name="T35" fmla="*/ 348 h 779"/>
                <a:gd name="T36" fmla="*/ 507 w 1489"/>
                <a:gd name="T37" fmla="*/ 316 h 779"/>
                <a:gd name="T38" fmla="*/ 546 w 1489"/>
                <a:gd name="T39" fmla="*/ 327 h 779"/>
                <a:gd name="T40" fmla="*/ 576 w 1489"/>
                <a:gd name="T41" fmla="*/ 305 h 779"/>
                <a:gd name="T42" fmla="*/ 605 w 1489"/>
                <a:gd name="T43" fmla="*/ 269 h 779"/>
                <a:gd name="T44" fmla="*/ 625 w 1489"/>
                <a:gd name="T45" fmla="*/ 272 h 779"/>
                <a:gd name="T46" fmla="*/ 657 w 1489"/>
                <a:gd name="T47" fmla="*/ 305 h 779"/>
                <a:gd name="T48" fmla="*/ 706 w 1489"/>
                <a:gd name="T49" fmla="*/ 249 h 779"/>
                <a:gd name="T50" fmla="*/ 734 w 1489"/>
                <a:gd name="T51" fmla="*/ 224 h 779"/>
                <a:gd name="T52" fmla="*/ 763 w 1489"/>
                <a:gd name="T53" fmla="*/ 183 h 779"/>
                <a:gd name="T54" fmla="*/ 779 w 1489"/>
                <a:gd name="T55" fmla="*/ 126 h 779"/>
                <a:gd name="T56" fmla="*/ 830 w 1489"/>
                <a:gd name="T57" fmla="*/ 129 h 779"/>
                <a:gd name="T58" fmla="*/ 890 w 1489"/>
                <a:gd name="T59" fmla="*/ 112 h 779"/>
                <a:gd name="T60" fmla="*/ 887 w 1489"/>
                <a:gd name="T61" fmla="*/ 87 h 779"/>
                <a:gd name="T62" fmla="*/ 881 w 1489"/>
                <a:gd name="T63" fmla="*/ 62 h 779"/>
                <a:gd name="T64" fmla="*/ 905 w 1489"/>
                <a:gd name="T65" fmla="*/ 19 h 779"/>
                <a:gd name="T66" fmla="*/ 936 w 1489"/>
                <a:gd name="T67" fmla="*/ 0 h 779"/>
                <a:gd name="T68" fmla="*/ 1016 w 1489"/>
                <a:gd name="T69" fmla="*/ 24 h 779"/>
                <a:gd name="T70" fmla="*/ 1039 w 1489"/>
                <a:gd name="T71" fmla="*/ 62 h 779"/>
                <a:gd name="T72" fmla="*/ 1105 w 1489"/>
                <a:gd name="T73" fmla="*/ 58 h 779"/>
                <a:gd name="T74" fmla="*/ 1153 w 1489"/>
                <a:gd name="T75" fmla="*/ 74 h 779"/>
                <a:gd name="T76" fmla="*/ 1209 w 1489"/>
                <a:gd name="T77" fmla="*/ 51 h 779"/>
                <a:gd name="T78" fmla="*/ 1240 w 1489"/>
                <a:gd name="T79" fmla="*/ 62 h 779"/>
                <a:gd name="T80" fmla="*/ 1272 w 1489"/>
                <a:gd name="T81" fmla="*/ 80 h 779"/>
                <a:gd name="T82" fmla="*/ 1323 w 1489"/>
                <a:gd name="T83" fmla="*/ 91 h 779"/>
                <a:gd name="T84" fmla="*/ 1358 w 1489"/>
                <a:gd name="T85" fmla="*/ 130 h 779"/>
                <a:gd name="T86" fmla="*/ 1411 w 1489"/>
                <a:gd name="T87" fmla="*/ 187 h 779"/>
                <a:gd name="T88" fmla="*/ 1459 w 1489"/>
                <a:gd name="T89" fmla="*/ 288 h 779"/>
                <a:gd name="T90" fmla="*/ 1475 w 1489"/>
                <a:gd name="T91" fmla="*/ 372 h 779"/>
                <a:gd name="T92" fmla="*/ 1356 w 1489"/>
                <a:gd name="T93" fmla="*/ 468 h 779"/>
                <a:gd name="T94" fmla="*/ 1300 w 1489"/>
                <a:gd name="T95" fmla="*/ 530 h 779"/>
                <a:gd name="T96" fmla="*/ 1256 w 1489"/>
                <a:gd name="T97" fmla="*/ 580 h 779"/>
                <a:gd name="T98" fmla="*/ 657 w 1489"/>
                <a:gd name="T99" fmla="*/ 659 h 779"/>
                <a:gd name="T100" fmla="*/ 273 w 1489"/>
                <a:gd name="T101" fmla="*/ 690 h 779"/>
                <a:gd name="T102" fmla="*/ 11 w 1489"/>
                <a:gd name="T103"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9" h="779">
                  <a:moveTo>
                    <a:pt x="0" y="779"/>
                  </a:moveTo>
                  <a:lnTo>
                    <a:pt x="30" y="770"/>
                  </a:lnTo>
                  <a:lnTo>
                    <a:pt x="48" y="763"/>
                  </a:lnTo>
                  <a:lnTo>
                    <a:pt x="69" y="754"/>
                  </a:lnTo>
                  <a:lnTo>
                    <a:pt x="73" y="752"/>
                  </a:lnTo>
                  <a:lnTo>
                    <a:pt x="75" y="742"/>
                  </a:lnTo>
                  <a:lnTo>
                    <a:pt x="75" y="717"/>
                  </a:lnTo>
                  <a:lnTo>
                    <a:pt x="86" y="710"/>
                  </a:lnTo>
                  <a:lnTo>
                    <a:pt x="91" y="706"/>
                  </a:lnTo>
                  <a:lnTo>
                    <a:pt x="91" y="701"/>
                  </a:lnTo>
                  <a:lnTo>
                    <a:pt x="90" y="693"/>
                  </a:lnTo>
                  <a:lnTo>
                    <a:pt x="99" y="687"/>
                  </a:lnTo>
                  <a:lnTo>
                    <a:pt x="105" y="697"/>
                  </a:lnTo>
                  <a:lnTo>
                    <a:pt x="113" y="702"/>
                  </a:lnTo>
                  <a:lnTo>
                    <a:pt x="117" y="691"/>
                  </a:lnTo>
                  <a:lnTo>
                    <a:pt x="130" y="673"/>
                  </a:lnTo>
                  <a:lnTo>
                    <a:pt x="139" y="667"/>
                  </a:lnTo>
                  <a:lnTo>
                    <a:pt x="155" y="656"/>
                  </a:lnTo>
                  <a:lnTo>
                    <a:pt x="188" y="642"/>
                  </a:lnTo>
                  <a:lnTo>
                    <a:pt x="209" y="636"/>
                  </a:lnTo>
                  <a:lnTo>
                    <a:pt x="215" y="634"/>
                  </a:lnTo>
                  <a:lnTo>
                    <a:pt x="223" y="633"/>
                  </a:lnTo>
                  <a:lnTo>
                    <a:pt x="225" y="621"/>
                  </a:lnTo>
                  <a:lnTo>
                    <a:pt x="225" y="615"/>
                  </a:lnTo>
                  <a:lnTo>
                    <a:pt x="223" y="610"/>
                  </a:lnTo>
                  <a:lnTo>
                    <a:pt x="212" y="598"/>
                  </a:lnTo>
                  <a:lnTo>
                    <a:pt x="202" y="592"/>
                  </a:lnTo>
                  <a:lnTo>
                    <a:pt x="196" y="581"/>
                  </a:lnTo>
                  <a:lnTo>
                    <a:pt x="193" y="568"/>
                  </a:lnTo>
                  <a:lnTo>
                    <a:pt x="195" y="566"/>
                  </a:lnTo>
                  <a:lnTo>
                    <a:pt x="201" y="557"/>
                  </a:lnTo>
                  <a:lnTo>
                    <a:pt x="206" y="552"/>
                  </a:lnTo>
                  <a:lnTo>
                    <a:pt x="218" y="547"/>
                  </a:lnTo>
                  <a:lnTo>
                    <a:pt x="239" y="553"/>
                  </a:lnTo>
                  <a:lnTo>
                    <a:pt x="254" y="552"/>
                  </a:lnTo>
                  <a:lnTo>
                    <a:pt x="265" y="545"/>
                  </a:lnTo>
                  <a:lnTo>
                    <a:pt x="268" y="539"/>
                  </a:lnTo>
                  <a:lnTo>
                    <a:pt x="269" y="535"/>
                  </a:lnTo>
                  <a:lnTo>
                    <a:pt x="263" y="524"/>
                  </a:lnTo>
                  <a:lnTo>
                    <a:pt x="254" y="516"/>
                  </a:lnTo>
                  <a:lnTo>
                    <a:pt x="254" y="508"/>
                  </a:lnTo>
                  <a:lnTo>
                    <a:pt x="259" y="502"/>
                  </a:lnTo>
                  <a:lnTo>
                    <a:pt x="265" y="494"/>
                  </a:lnTo>
                  <a:lnTo>
                    <a:pt x="264" y="482"/>
                  </a:lnTo>
                  <a:lnTo>
                    <a:pt x="264" y="467"/>
                  </a:lnTo>
                  <a:lnTo>
                    <a:pt x="265" y="460"/>
                  </a:lnTo>
                  <a:lnTo>
                    <a:pt x="271" y="451"/>
                  </a:lnTo>
                  <a:lnTo>
                    <a:pt x="272" y="441"/>
                  </a:lnTo>
                  <a:lnTo>
                    <a:pt x="276" y="425"/>
                  </a:lnTo>
                  <a:lnTo>
                    <a:pt x="288" y="401"/>
                  </a:lnTo>
                  <a:lnTo>
                    <a:pt x="291" y="396"/>
                  </a:lnTo>
                  <a:lnTo>
                    <a:pt x="296" y="392"/>
                  </a:lnTo>
                  <a:lnTo>
                    <a:pt x="307" y="396"/>
                  </a:lnTo>
                  <a:lnTo>
                    <a:pt x="315" y="396"/>
                  </a:lnTo>
                  <a:lnTo>
                    <a:pt x="323" y="395"/>
                  </a:lnTo>
                  <a:lnTo>
                    <a:pt x="347" y="385"/>
                  </a:lnTo>
                  <a:lnTo>
                    <a:pt x="370" y="378"/>
                  </a:lnTo>
                  <a:lnTo>
                    <a:pt x="385" y="370"/>
                  </a:lnTo>
                  <a:lnTo>
                    <a:pt x="393" y="358"/>
                  </a:lnTo>
                  <a:lnTo>
                    <a:pt x="402" y="345"/>
                  </a:lnTo>
                  <a:lnTo>
                    <a:pt x="408" y="337"/>
                  </a:lnTo>
                  <a:lnTo>
                    <a:pt x="416" y="330"/>
                  </a:lnTo>
                  <a:lnTo>
                    <a:pt x="426" y="330"/>
                  </a:lnTo>
                  <a:lnTo>
                    <a:pt x="429" y="330"/>
                  </a:lnTo>
                  <a:lnTo>
                    <a:pt x="436" y="334"/>
                  </a:lnTo>
                  <a:lnTo>
                    <a:pt x="441" y="339"/>
                  </a:lnTo>
                  <a:lnTo>
                    <a:pt x="441" y="347"/>
                  </a:lnTo>
                  <a:lnTo>
                    <a:pt x="445" y="352"/>
                  </a:lnTo>
                  <a:lnTo>
                    <a:pt x="455" y="356"/>
                  </a:lnTo>
                  <a:lnTo>
                    <a:pt x="468" y="356"/>
                  </a:lnTo>
                  <a:lnTo>
                    <a:pt x="479" y="352"/>
                  </a:lnTo>
                  <a:lnTo>
                    <a:pt x="479" y="348"/>
                  </a:lnTo>
                  <a:lnTo>
                    <a:pt x="482" y="339"/>
                  </a:lnTo>
                  <a:lnTo>
                    <a:pt x="485" y="333"/>
                  </a:lnTo>
                  <a:lnTo>
                    <a:pt x="490" y="329"/>
                  </a:lnTo>
                  <a:lnTo>
                    <a:pt x="507" y="316"/>
                  </a:lnTo>
                  <a:lnTo>
                    <a:pt x="515" y="316"/>
                  </a:lnTo>
                  <a:lnTo>
                    <a:pt x="524" y="316"/>
                  </a:lnTo>
                  <a:lnTo>
                    <a:pt x="534" y="322"/>
                  </a:lnTo>
                  <a:lnTo>
                    <a:pt x="546" y="327"/>
                  </a:lnTo>
                  <a:lnTo>
                    <a:pt x="556" y="327"/>
                  </a:lnTo>
                  <a:lnTo>
                    <a:pt x="560" y="325"/>
                  </a:lnTo>
                  <a:lnTo>
                    <a:pt x="569" y="311"/>
                  </a:lnTo>
                  <a:lnTo>
                    <a:pt x="576" y="305"/>
                  </a:lnTo>
                  <a:lnTo>
                    <a:pt x="583" y="295"/>
                  </a:lnTo>
                  <a:lnTo>
                    <a:pt x="588" y="297"/>
                  </a:lnTo>
                  <a:lnTo>
                    <a:pt x="599" y="293"/>
                  </a:lnTo>
                  <a:lnTo>
                    <a:pt x="605" y="269"/>
                  </a:lnTo>
                  <a:lnTo>
                    <a:pt x="605" y="263"/>
                  </a:lnTo>
                  <a:lnTo>
                    <a:pt x="612" y="263"/>
                  </a:lnTo>
                  <a:lnTo>
                    <a:pt x="619" y="263"/>
                  </a:lnTo>
                  <a:lnTo>
                    <a:pt x="625" y="272"/>
                  </a:lnTo>
                  <a:lnTo>
                    <a:pt x="628" y="286"/>
                  </a:lnTo>
                  <a:lnTo>
                    <a:pt x="634" y="299"/>
                  </a:lnTo>
                  <a:lnTo>
                    <a:pt x="642" y="304"/>
                  </a:lnTo>
                  <a:lnTo>
                    <a:pt x="657" y="305"/>
                  </a:lnTo>
                  <a:lnTo>
                    <a:pt x="667" y="301"/>
                  </a:lnTo>
                  <a:lnTo>
                    <a:pt x="678" y="299"/>
                  </a:lnTo>
                  <a:lnTo>
                    <a:pt x="687" y="284"/>
                  </a:lnTo>
                  <a:lnTo>
                    <a:pt x="706" y="249"/>
                  </a:lnTo>
                  <a:lnTo>
                    <a:pt x="716" y="241"/>
                  </a:lnTo>
                  <a:lnTo>
                    <a:pt x="727" y="234"/>
                  </a:lnTo>
                  <a:lnTo>
                    <a:pt x="731" y="232"/>
                  </a:lnTo>
                  <a:lnTo>
                    <a:pt x="734" y="224"/>
                  </a:lnTo>
                  <a:lnTo>
                    <a:pt x="734" y="210"/>
                  </a:lnTo>
                  <a:lnTo>
                    <a:pt x="744" y="202"/>
                  </a:lnTo>
                  <a:lnTo>
                    <a:pt x="754" y="194"/>
                  </a:lnTo>
                  <a:lnTo>
                    <a:pt x="763" y="183"/>
                  </a:lnTo>
                  <a:lnTo>
                    <a:pt x="764" y="176"/>
                  </a:lnTo>
                  <a:lnTo>
                    <a:pt x="763" y="155"/>
                  </a:lnTo>
                  <a:lnTo>
                    <a:pt x="766" y="142"/>
                  </a:lnTo>
                  <a:lnTo>
                    <a:pt x="779" y="126"/>
                  </a:lnTo>
                  <a:lnTo>
                    <a:pt x="795" y="119"/>
                  </a:lnTo>
                  <a:lnTo>
                    <a:pt x="807" y="111"/>
                  </a:lnTo>
                  <a:lnTo>
                    <a:pt x="816" y="118"/>
                  </a:lnTo>
                  <a:lnTo>
                    <a:pt x="830" y="129"/>
                  </a:lnTo>
                  <a:lnTo>
                    <a:pt x="845" y="137"/>
                  </a:lnTo>
                  <a:lnTo>
                    <a:pt x="867" y="129"/>
                  </a:lnTo>
                  <a:lnTo>
                    <a:pt x="881" y="120"/>
                  </a:lnTo>
                  <a:lnTo>
                    <a:pt x="890" y="112"/>
                  </a:lnTo>
                  <a:lnTo>
                    <a:pt x="898" y="107"/>
                  </a:lnTo>
                  <a:lnTo>
                    <a:pt x="888" y="102"/>
                  </a:lnTo>
                  <a:lnTo>
                    <a:pt x="887" y="97"/>
                  </a:lnTo>
                  <a:lnTo>
                    <a:pt x="887" y="87"/>
                  </a:lnTo>
                  <a:lnTo>
                    <a:pt x="881" y="81"/>
                  </a:lnTo>
                  <a:lnTo>
                    <a:pt x="876" y="80"/>
                  </a:lnTo>
                  <a:lnTo>
                    <a:pt x="870" y="73"/>
                  </a:lnTo>
                  <a:lnTo>
                    <a:pt x="881" y="62"/>
                  </a:lnTo>
                  <a:lnTo>
                    <a:pt x="888" y="51"/>
                  </a:lnTo>
                  <a:lnTo>
                    <a:pt x="893" y="43"/>
                  </a:lnTo>
                  <a:lnTo>
                    <a:pt x="898" y="23"/>
                  </a:lnTo>
                  <a:lnTo>
                    <a:pt x="905" y="19"/>
                  </a:lnTo>
                  <a:lnTo>
                    <a:pt x="911" y="16"/>
                  </a:lnTo>
                  <a:lnTo>
                    <a:pt x="924" y="12"/>
                  </a:lnTo>
                  <a:lnTo>
                    <a:pt x="932" y="7"/>
                  </a:lnTo>
                  <a:lnTo>
                    <a:pt x="936" y="0"/>
                  </a:lnTo>
                  <a:lnTo>
                    <a:pt x="947" y="0"/>
                  </a:lnTo>
                  <a:lnTo>
                    <a:pt x="974" y="6"/>
                  </a:lnTo>
                  <a:lnTo>
                    <a:pt x="1001" y="17"/>
                  </a:lnTo>
                  <a:lnTo>
                    <a:pt x="1016" y="24"/>
                  </a:lnTo>
                  <a:lnTo>
                    <a:pt x="1021" y="31"/>
                  </a:lnTo>
                  <a:lnTo>
                    <a:pt x="1024" y="42"/>
                  </a:lnTo>
                  <a:lnTo>
                    <a:pt x="1025" y="56"/>
                  </a:lnTo>
                  <a:lnTo>
                    <a:pt x="1039" y="62"/>
                  </a:lnTo>
                  <a:lnTo>
                    <a:pt x="1051" y="73"/>
                  </a:lnTo>
                  <a:lnTo>
                    <a:pt x="1065" y="69"/>
                  </a:lnTo>
                  <a:lnTo>
                    <a:pt x="1089" y="60"/>
                  </a:lnTo>
                  <a:lnTo>
                    <a:pt x="1105" y="58"/>
                  </a:lnTo>
                  <a:lnTo>
                    <a:pt x="1114" y="60"/>
                  </a:lnTo>
                  <a:lnTo>
                    <a:pt x="1123" y="72"/>
                  </a:lnTo>
                  <a:lnTo>
                    <a:pt x="1141" y="83"/>
                  </a:lnTo>
                  <a:lnTo>
                    <a:pt x="1153" y="74"/>
                  </a:lnTo>
                  <a:lnTo>
                    <a:pt x="1166" y="79"/>
                  </a:lnTo>
                  <a:lnTo>
                    <a:pt x="1178" y="81"/>
                  </a:lnTo>
                  <a:lnTo>
                    <a:pt x="1188" y="70"/>
                  </a:lnTo>
                  <a:lnTo>
                    <a:pt x="1209" y="51"/>
                  </a:lnTo>
                  <a:lnTo>
                    <a:pt x="1216" y="49"/>
                  </a:lnTo>
                  <a:lnTo>
                    <a:pt x="1227" y="47"/>
                  </a:lnTo>
                  <a:lnTo>
                    <a:pt x="1236" y="59"/>
                  </a:lnTo>
                  <a:lnTo>
                    <a:pt x="1240" y="62"/>
                  </a:lnTo>
                  <a:lnTo>
                    <a:pt x="1250" y="62"/>
                  </a:lnTo>
                  <a:lnTo>
                    <a:pt x="1264" y="69"/>
                  </a:lnTo>
                  <a:lnTo>
                    <a:pt x="1266" y="74"/>
                  </a:lnTo>
                  <a:lnTo>
                    <a:pt x="1272" y="80"/>
                  </a:lnTo>
                  <a:lnTo>
                    <a:pt x="1285" y="88"/>
                  </a:lnTo>
                  <a:lnTo>
                    <a:pt x="1296" y="89"/>
                  </a:lnTo>
                  <a:lnTo>
                    <a:pt x="1312" y="97"/>
                  </a:lnTo>
                  <a:lnTo>
                    <a:pt x="1323" y="91"/>
                  </a:lnTo>
                  <a:lnTo>
                    <a:pt x="1347" y="102"/>
                  </a:lnTo>
                  <a:lnTo>
                    <a:pt x="1350" y="107"/>
                  </a:lnTo>
                  <a:lnTo>
                    <a:pt x="1356" y="122"/>
                  </a:lnTo>
                  <a:lnTo>
                    <a:pt x="1358" y="130"/>
                  </a:lnTo>
                  <a:lnTo>
                    <a:pt x="1377" y="143"/>
                  </a:lnTo>
                  <a:lnTo>
                    <a:pt x="1388" y="153"/>
                  </a:lnTo>
                  <a:lnTo>
                    <a:pt x="1409" y="167"/>
                  </a:lnTo>
                  <a:lnTo>
                    <a:pt x="1411" y="187"/>
                  </a:lnTo>
                  <a:lnTo>
                    <a:pt x="1424" y="206"/>
                  </a:lnTo>
                  <a:lnTo>
                    <a:pt x="1433" y="232"/>
                  </a:lnTo>
                  <a:lnTo>
                    <a:pt x="1446" y="257"/>
                  </a:lnTo>
                  <a:lnTo>
                    <a:pt x="1459" y="288"/>
                  </a:lnTo>
                  <a:lnTo>
                    <a:pt x="1472" y="325"/>
                  </a:lnTo>
                  <a:lnTo>
                    <a:pt x="1479" y="356"/>
                  </a:lnTo>
                  <a:lnTo>
                    <a:pt x="1489" y="363"/>
                  </a:lnTo>
                  <a:lnTo>
                    <a:pt x="1475" y="372"/>
                  </a:lnTo>
                  <a:lnTo>
                    <a:pt x="1429" y="424"/>
                  </a:lnTo>
                  <a:lnTo>
                    <a:pt x="1410" y="440"/>
                  </a:lnTo>
                  <a:lnTo>
                    <a:pt x="1377" y="459"/>
                  </a:lnTo>
                  <a:lnTo>
                    <a:pt x="1356" y="468"/>
                  </a:lnTo>
                  <a:lnTo>
                    <a:pt x="1354" y="483"/>
                  </a:lnTo>
                  <a:lnTo>
                    <a:pt x="1347" y="502"/>
                  </a:lnTo>
                  <a:lnTo>
                    <a:pt x="1325" y="521"/>
                  </a:lnTo>
                  <a:lnTo>
                    <a:pt x="1300" y="530"/>
                  </a:lnTo>
                  <a:lnTo>
                    <a:pt x="1285" y="546"/>
                  </a:lnTo>
                  <a:lnTo>
                    <a:pt x="1277" y="562"/>
                  </a:lnTo>
                  <a:lnTo>
                    <a:pt x="1267" y="572"/>
                  </a:lnTo>
                  <a:lnTo>
                    <a:pt x="1256" y="580"/>
                  </a:lnTo>
                  <a:lnTo>
                    <a:pt x="1242" y="591"/>
                  </a:lnTo>
                  <a:lnTo>
                    <a:pt x="1233" y="602"/>
                  </a:lnTo>
                  <a:lnTo>
                    <a:pt x="1216" y="611"/>
                  </a:lnTo>
                  <a:lnTo>
                    <a:pt x="657" y="659"/>
                  </a:lnTo>
                  <a:lnTo>
                    <a:pt x="629" y="674"/>
                  </a:lnTo>
                  <a:lnTo>
                    <a:pt x="330" y="701"/>
                  </a:lnTo>
                  <a:lnTo>
                    <a:pt x="329" y="684"/>
                  </a:lnTo>
                  <a:lnTo>
                    <a:pt x="273" y="690"/>
                  </a:lnTo>
                  <a:lnTo>
                    <a:pt x="277" y="736"/>
                  </a:lnTo>
                  <a:lnTo>
                    <a:pt x="277" y="744"/>
                  </a:lnTo>
                  <a:lnTo>
                    <a:pt x="23" y="779"/>
                  </a:lnTo>
                  <a:lnTo>
                    <a:pt x="11" y="779"/>
                  </a:lnTo>
                  <a:lnTo>
                    <a:pt x="0" y="779"/>
                  </a:lnTo>
                  <a:lnTo>
                    <a:pt x="0" y="7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23" name="Freeform 95">
              <a:extLst>
                <a:ext uri="{FF2B5EF4-FFF2-40B4-BE49-F238E27FC236}">
                  <a16:creationId xmlns:a16="http://schemas.microsoft.com/office/drawing/2014/main" id="{E26D3E8B-71B2-BC4B-A6C2-EBA15FDC4450}"/>
                </a:ext>
              </a:extLst>
            </p:cNvPr>
            <p:cNvSpPr>
              <a:spLocks/>
            </p:cNvSpPr>
            <p:nvPr/>
          </p:nvSpPr>
          <p:spPr bwMode="auto">
            <a:xfrm>
              <a:off x="5864" y="1817"/>
              <a:ext cx="744" cy="389"/>
            </a:xfrm>
            <a:custGeom>
              <a:avLst/>
              <a:gdLst>
                <a:gd name="T0" fmla="*/ 69 w 1489"/>
                <a:gd name="T1" fmla="*/ 754 h 779"/>
                <a:gd name="T2" fmla="*/ 86 w 1489"/>
                <a:gd name="T3" fmla="*/ 710 h 779"/>
                <a:gd name="T4" fmla="*/ 99 w 1489"/>
                <a:gd name="T5" fmla="*/ 687 h 779"/>
                <a:gd name="T6" fmla="*/ 130 w 1489"/>
                <a:gd name="T7" fmla="*/ 673 h 779"/>
                <a:gd name="T8" fmla="*/ 209 w 1489"/>
                <a:gd name="T9" fmla="*/ 636 h 779"/>
                <a:gd name="T10" fmla="*/ 225 w 1489"/>
                <a:gd name="T11" fmla="*/ 615 h 779"/>
                <a:gd name="T12" fmla="*/ 196 w 1489"/>
                <a:gd name="T13" fmla="*/ 581 h 779"/>
                <a:gd name="T14" fmla="*/ 206 w 1489"/>
                <a:gd name="T15" fmla="*/ 552 h 779"/>
                <a:gd name="T16" fmla="*/ 265 w 1489"/>
                <a:gd name="T17" fmla="*/ 545 h 779"/>
                <a:gd name="T18" fmla="*/ 254 w 1489"/>
                <a:gd name="T19" fmla="*/ 516 h 779"/>
                <a:gd name="T20" fmla="*/ 264 w 1489"/>
                <a:gd name="T21" fmla="*/ 482 h 779"/>
                <a:gd name="T22" fmla="*/ 272 w 1489"/>
                <a:gd name="T23" fmla="*/ 441 h 779"/>
                <a:gd name="T24" fmla="*/ 296 w 1489"/>
                <a:gd name="T25" fmla="*/ 392 h 779"/>
                <a:gd name="T26" fmla="*/ 347 w 1489"/>
                <a:gd name="T27" fmla="*/ 385 h 779"/>
                <a:gd name="T28" fmla="*/ 402 w 1489"/>
                <a:gd name="T29" fmla="*/ 345 h 779"/>
                <a:gd name="T30" fmla="*/ 429 w 1489"/>
                <a:gd name="T31" fmla="*/ 330 h 779"/>
                <a:gd name="T32" fmla="*/ 445 w 1489"/>
                <a:gd name="T33" fmla="*/ 352 h 779"/>
                <a:gd name="T34" fmla="*/ 479 w 1489"/>
                <a:gd name="T35" fmla="*/ 348 h 779"/>
                <a:gd name="T36" fmla="*/ 507 w 1489"/>
                <a:gd name="T37" fmla="*/ 316 h 779"/>
                <a:gd name="T38" fmla="*/ 546 w 1489"/>
                <a:gd name="T39" fmla="*/ 327 h 779"/>
                <a:gd name="T40" fmla="*/ 576 w 1489"/>
                <a:gd name="T41" fmla="*/ 305 h 779"/>
                <a:gd name="T42" fmla="*/ 605 w 1489"/>
                <a:gd name="T43" fmla="*/ 269 h 779"/>
                <a:gd name="T44" fmla="*/ 625 w 1489"/>
                <a:gd name="T45" fmla="*/ 272 h 779"/>
                <a:gd name="T46" fmla="*/ 657 w 1489"/>
                <a:gd name="T47" fmla="*/ 305 h 779"/>
                <a:gd name="T48" fmla="*/ 706 w 1489"/>
                <a:gd name="T49" fmla="*/ 249 h 779"/>
                <a:gd name="T50" fmla="*/ 734 w 1489"/>
                <a:gd name="T51" fmla="*/ 224 h 779"/>
                <a:gd name="T52" fmla="*/ 763 w 1489"/>
                <a:gd name="T53" fmla="*/ 183 h 779"/>
                <a:gd name="T54" fmla="*/ 779 w 1489"/>
                <a:gd name="T55" fmla="*/ 126 h 779"/>
                <a:gd name="T56" fmla="*/ 830 w 1489"/>
                <a:gd name="T57" fmla="*/ 129 h 779"/>
                <a:gd name="T58" fmla="*/ 890 w 1489"/>
                <a:gd name="T59" fmla="*/ 112 h 779"/>
                <a:gd name="T60" fmla="*/ 887 w 1489"/>
                <a:gd name="T61" fmla="*/ 87 h 779"/>
                <a:gd name="T62" fmla="*/ 881 w 1489"/>
                <a:gd name="T63" fmla="*/ 62 h 779"/>
                <a:gd name="T64" fmla="*/ 905 w 1489"/>
                <a:gd name="T65" fmla="*/ 19 h 779"/>
                <a:gd name="T66" fmla="*/ 936 w 1489"/>
                <a:gd name="T67" fmla="*/ 0 h 779"/>
                <a:gd name="T68" fmla="*/ 1016 w 1489"/>
                <a:gd name="T69" fmla="*/ 24 h 779"/>
                <a:gd name="T70" fmla="*/ 1039 w 1489"/>
                <a:gd name="T71" fmla="*/ 62 h 779"/>
                <a:gd name="T72" fmla="*/ 1105 w 1489"/>
                <a:gd name="T73" fmla="*/ 58 h 779"/>
                <a:gd name="T74" fmla="*/ 1153 w 1489"/>
                <a:gd name="T75" fmla="*/ 74 h 779"/>
                <a:gd name="T76" fmla="*/ 1209 w 1489"/>
                <a:gd name="T77" fmla="*/ 51 h 779"/>
                <a:gd name="T78" fmla="*/ 1240 w 1489"/>
                <a:gd name="T79" fmla="*/ 62 h 779"/>
                <a:gd name="T80" fmla="*/ 1272 w 1489"/>
                <a:gd name="T81" fmla="*/ 80 h 779"/>
                <a:gd name="T82" fmla="*/ 1323 w 1489"/>
                <a:gd name="T83" fmla="*/ 91 h 779"/>
                <a:gd name="T84" fmla="*/ 1358 w 1489"/>
                <a:gd name="T85" fmla="*/ 130 h 779"/>
                <a:gd name="T86" fmla="*/ 1411 w 1489"/>
                <a:gd name="T87" fmla="*/ 187 h 779"/>
                <a:gd name="T88" fmla="*/ 1459 w 1489"/>
                <a:gd name="T89" fmla="*/ 288 h 779"/>
                <a:gd name="T90" fmla="*/ 1475 w 1489"/>
                <a:gd name="T91" fmla="*/ 372 h 779"/>
                <a:gd name="T92" fmla="*/ 1356 w 1489"/>
                <a:gd name="T93" fmla="*/ 468 h 779"/>
                <a:gd name="T94" fmla="*/ 1300 w 1489"/>
                <a:gd name="T95" fmla="*/ 530 h 779"/>
                <a:gd name="T96" fmla="*/ 1256 w 1489"/>
                <a:gd name="T97" fmla="*/ 580 h 779"/>
                <a:gd name="T98" fmla="*/ 657 w 1489"/>
                <a:gd name="T99" fmla="*/ 659 h 779"/>
                <a:gd name="T100" fmla="*/ 273 w 1489"/>
                <a:gd name="T101" fmla="*/ 690 h 779"/>
                <a:gd name="T102" fmla="*/ 11 w 1489"/>
                <a:gd name="T103"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9" h="779">
                  <a:moveTo>
                    <a:pt x="0" y="779"/>
                  </a:moveTo>
                  <a:lnTo>
                    <a:pt x="30" y="770"/>
                  </a:lnTo>
                  <a:lnTo>
                    <a:pt x="48" y="763"/>
                  </a:lnTo>
                  <a:lnTo>
                    <a:pt x="69" y="754"/>
                  </a:lnTo>
                  <a:lnTo>
                    <a:pt x="73" y="752"/>
                  </a:lnTo>
                  <a:lnTo>
                    <a:pt x="75" y="742"/>
                  </a:lnTo>
                  <a:lnTo>
                    <a:pt x="75" y="717"/>
                  </a:lnTo>
                  <a:lnTo>
                    <a:pt x="86" y="710"/>
                  </a:lnTo>
                  <a:lnTo>
                    <a:pt x="91" y="706"/>
                  </a:lnTo>
                  <a:lnTo>
                    <a:pt x="91" y="701"/>
                  </a:lnTo>
                  <a:lnTo>
                    <a:pt x="90" y="693"/>
                  </a:lnTo>
                  <a:lnTo>
                    <a:pt x="99" y="687"/>
                  </a:lnTo>
                  <a:lnTo>
                    <a:pt x="105" y="697"/>
                  </a:lnTo>
                  <a:lnTo>
                    <a:pt x="113" y="702"/>
                  </a:lnTo>
                  <a:lnTo>
                    <a:pt x="117" y="691"/>
                  </a:lnTo>
                  <a:lnTo>
                    <a:pt x="130" y="673"/>
                  </a:lnTo>
                  <a:lnTo>
                    <a:pt x="139" y="667"/>
                  </a:lnTo>
                  <a:lnTo>
                    <a:pt x="155" y="656"/>
                  </a:lnTo>
                  <a:lnTo>
                    <a:pt x="188" y="642"/>
                  </a:lnTo>
                  <a:lnTo>
                    <a:pt x="209" y="636"/>
                  </a:lnTo>
                  <a:lnTo>
                    <a:pt x="215" y="634"/>
                  </a:lnTo>
                  <a:lnTo>
                    <a:pt x="223" y="633"/>
                  </a:lnTo>
                  <a:lnTo>
                    <a:pt x="225" y="621"/>
                  </a:lnTo>
                  <a:lnTo>
                    <a:pt x="225" y="615"/>
                  </a:lnTo>
                  <a:lnTo>
                    <a:pt x="223" y="610"/>
                  </a:lnTo>
                  <a:lnTo>
                    <a:pt x="212" y="598"/>
                  </a:lnTo>
                  <a:lnTo>
                    <a:pt x="202" y="592"/>
                  </a:lnTo>
                  <a:lnTo>
                    <a:pt x="196" y="581"/>
                  </a:lnTo>
                  <a:lnTo>
                    <a:pt x="193" y="568"/>
                  </a:lnTo>
                  <a:lnTo>
                    <a:pt x="195" y="566"/>
                  </a:lnTo>
                  <a:lnTo>
                    <a:pt x="201" y="557"/>
                  </a:lnTo>
                  <a:lnTo>
                    <a:pt x="206" y="552"/>
                  </a:lnTo>
                  <a:lnTo>
                    <a:pt x="218" y="547"/>
                  </a:lnTo>
                  <a:lnTo>
                    <a:pt x="239" y="553"/>
                  </a:lnTo>
                  <a:lnTo>
                    <a:pt x="254" y="552"/>
                  </a:lnTo>
                  <a:lnTo>
                    <a:pt x="265" y="545"/>
                  </a:lnTo>
                  <a:lnTo>
                    <a:pt x="268" y="539"/>
                  </a:lnTo>
                  <a:lnTo>
                    <a:pt x="269" y="535"/>
                  </a:lnTo>
                  <a:lnTo>
                    <a:pt x="263" y="524"/>
                  </a:lnTo>
                  <a:lnTo>
                    <a:pt x="254" y="516"/>
                  </a:lnTo>
                  <a:lnTo>
                    <a:pt x="254" y="508"/>
                  </a:lnTo>
                  <a:lnTo>
                    <a:pt x="259" y="502"/>
                  </a:lnTo>
                  <a:lnTo>
                    <a:pt x="265" y="494"/>
                  </a:lnTo>
                  <a:lnTo>
                    <a:pt x="264" y="482"/>
                  </a:lnTo>
                  <a:lnTo>
                    <a:pt x="264" y="467"/>
                  </a:lnTo>
                  <a:lnTo>
                    <a:pt x="265" y="460"/>
                  </a:lnTo>
                  <a:lnTo>
                    <a:pt x="271" y="451"/>
                  </a:lnTo>
                  <a:lnTo>
                    <a:pt x="272" y="441"/>
                  </a:lnTo>
                  <a:lnTo>
                    <a:pt x="276" y="425"/>
                  </a:lnTo>
                  <a:lnTo>
                    <a:pt x="288" y="401"/>
                  </a:lnTo>
                  <a:lnTo>
                    <a:pt x="291" y="396"/>
                  </a:lnTo>
                  <a:lnTo>
                    <a:pt x="296" y="392"/>
                  </a:lnTo>
                  <a:lnTo>
                    <a:pt x="307" y="396"/>
                  </a:lnTo>
                  <a:lnTo>
                    <a:pt x="315" y="396"/>
                  </a:lnTo>
                  <a:lnTo>
                    <a:pt x="323" y="395"/>
                  </a:lnTo>
                  <a:lnTo>
                    <a:pt x="347" y="385"/>
                  </a:lnTo>
                  <a:lnTo>
                    <a:pt x="370" y="378"/>
                  </a:lnTo>
                  <a:lnTo>
                    <a:pt x="385" y="370"/>
                  </a:lnTo>
                  <a:lnTo>
                    <a:pt x="393" y="358"/>
                  </a:lnTo>
                  <a:lnTo>
                    <a:pt x="402" y="345"/>
                  </a:lnTo>
                  <a:lnTo>
                    <a:pt x="408" y="337"/>
                  </a:lnTo>
                  <a:lnTo>
                    <a:pt x="416" y="330"/>
                  </a:lnTo>
                  <a:lnTo>
                    <a:pt x="426" y="330"/>
                  </a:lnTo>
                  <a:lnTo>
                    <a:pt x="429" y="330"/>
                  </a:lnTo>
                  <a:lnTo>
                    <a:pt x="436" y="334"/>
                  </a:lnTo>
                  <a:lnTo>
                    <a:pt x="441" y="339"/>
                  </a:lnTo>
                  <a:lnTo>
                    <a:pt x="441" y="347"/>
                  </a:lnTo>
                  <a:lnTo>
                    <a:pt x="445" y="352"/>
                  </a:lnTo>
                  <a:lnTo>
                    <a:pt x="455" y="356"/>
                  </a:lnTo>
                  <a:lnTo>
                    <a:pt x="468" y="356"/>
                  </a:lnTo>
                  <a:lnTo>
                    <a:pt x="479" y="352"/>
                  </a:lnTo>
                  <a:lnTo>
                    <a:pt x="479" y="348"/>
                  </a:lnTo>
                  <a:lnTo>
                    <a:pt x="482" y="339"/>
                  </a:lnTo>
                  <a:lnTo>
                    <a:pt x="485" y="333"/>
                  </a:lnTo>
                  <a:lnTo>
                    <a:pt x="490" y="329"/>
                  </a:lnTo>
                  <a:lnTo>
                    <a:pt x="507" y="316"/>
                  </a:lnTo>
                  <a:lnTo>
                    <a:pt x="515" y="316"/>
                  </a:lnTo>
                  <a:lnTo>
                    <a:pt x="524" y="316"/>
                  </a:lnTo>
                  <a:lnTo>
                    <a:pt x="534" y="322"/>
                  </a:lnTo>
                  <a:lnTo>
                    <a:pt x="546" y="327"/>
                  </a:lnTo>
                  <a:lnTo>
                    <a:pt x="556" y="327"/>
                  </a:lnTo>
                  <a:lnTo>
                    <a:pt x="560" y="325"/>
                  </a:lnTo>
                  <a:lnTo>
                    <a:pt x="569" y="311"/>
                  </a:lnTo>
                  <a:lnTo>
                    <a:pt x="576" y="305"/>
                  </a:lnTo>
                  <a:lnTo>
                    <a:pt x="583" y="295"/>
                  </a:lnTo>
                  <a:lnTo>
                    <a:pt x="588" y="297"/>
                  </a:lnTo>
                  <a:lnTo>
                    <a:pt x="599" y="293"/>
                  </a:lnTo>
                  <a:lnTo>
                    <a:pt x="605" y="269"/>
                  </a:lnTo>
                  <a:lnTo>
                    <a:pt x="605" y="263"/>
                  </a:lnTo>
                  <a:lnTo>
                    <a:pt x="612" y="263"/>
                  </a:lnTo>
                  <a:lnTo>
                    <a:pt x="619" y="263"/>
                  </a:lnTo>
                  <a:lnTo>
                    <a:pt x="625" y="272"/>
                  </a:lnTo>
                  <a:lnTo>
                    <a:pt x="628" y="286"/>
                  </a:lnTo>
                  <a:lnTo>
                    <a:pt x="634" y="299"/>
                  </a:lnTo>
                  <a:lnTo>
                    <a:pt x="642" y="304"/>
                  </a:lnTo>
                  <a:lnTo>
                    <a:pt x="657" y="305"/>
                  </a:lnTo>
                  <a:lnTo>
                    <a:pt x="667" y="301"/>
                  </a:lnTo>
                  <a:lnTo>
                    <a:pt x="678" y="299"/>
                  </a:lnTo>
                  <a:lnTo>
                    <a:pt x="687" y="284"/>
                  </a:lnTo>
                  <a:lnTo>
                    <a:pt x="706" y="249"/>
                  </a:lnTo>
                  <a:lnTo>
                    <a:pt x="716" y="241"/>
                  </a:lnTo>
                  <a:lnTo>
                    <a:pt x="727" y="234"/>
                  </a:lnTo>
                  <a:lnTo>
                    <a:pt x="731" y="232"/>
                  </a:lnTo>
                  <a:lnTo>
                    <a:pt x="734" y="224"/>
                  </a:lnTo>
                  <a:lnTo>
                    <a:pt x="734" y="210"/>
                  </a:lnTo>
                  <a:lnTo>
                    <a:pt x="744" y="202"/>
                  </a:lnTo>
                  <a:lnTo>
                    <a:pt x="754" y="194"/>
                  </a:lnTo>
                  <a:lnTo>
                    <a:pt x="763" y="183"/>
                  </a:lnTo>
                  <a:lnTo>
                    <a:pt x="764" y="176"/>
                  </a:lnTo>
                  <a:lnTo>
                    <a:pt x="763" y="155"/>
                  </a:lnTo>
                  <a:lnTo>
                    <a:pt x="766" y="142"/>
                  </a:lnTo>
                  <a:lnTo>
                    <a:pt x="779" y="126"/>
                  </a:lnTo>
                  <a:lnTo>
                    <a:pt x="795" y="119"/>
                  </a:lnTo>
                  <a:lnTo>
                    <a:pt x="807" y="111"/>
                  </a:lnTo>
                  <a:lnTo>
                    <a:pt x="816" y="118"/>
                  </a:lnTo>
                  <a:lnTo>
                    <a:pt x="830" y="129"/>
                  </a:lnTo>
                  <a:lnTo>
                    <a:pt x="845" y="137"/>
                  </a:lnTo>
                  <a:lnTo>
                    <a:pt x="867" y="129"/>
                  </a:lnTo>
                  <a:lnTo>
                    <a:pt x="881" y="120"/>
                  </a:lnTo>
                  <a:lnTo>
                    <a:pt x="890" y="112"/>
                  </a:lnTo>
                  <a:lnTo>
                    <a:pt x="898" y="107"/>
                  </a:lnTo>
                  <a:lnTo>
                    <a:pt x="888" y="102"/>
                  </a:lnTo>
                  <a:lnTo>
                    <a:pt x="887" y="97"/>
                  </a:lnTo>
                  <a:lnTo>
                    <a:pt x="887" y="87"/>
                  </a:lnTo>
                  <a:lnTo>
                    <a:pt x="881" y="81"/>
                  </a:lnTo>
                  <a:lnTo>
                    <a:pt x="876" y="80"/>
                  </a:lnTo>
                  <a:lnTo>
                    <a:pt x="870" y="73"/>
                  </a:lnTo>
                  <a:lnTo>
                    <a:pt x="881" y="62"/>
                  </a:lnTo>
                  <a:lnTo>
                    <a:pt x="888" y="51"/>
                  </a:lnTo>
                  <a:lnTo>
                    <a:pt x="893" y="43"/>
                  </a:lnTo>
                  <a:lnTo>
                    <a:pt x="898" y="23"/>
                  </a:lnTo>
                  <a:lnTo>
                    <a:pt x="905" y="19"/>
                  </a:lnTo>
                  <a:lnTo>
                    <a:pt x="911" y="16"/>
                  </a:lnTo>
                  <a:lnTo>
                    <a:pt x="924" y="12"/>
                  </a:lnTo>
                  <a:lnTo>
                    <a:pt x="932" y="7"/>
                  </a:lnTo>
                  <a:lnTo>
                    <a:pt x="936" y="0"/>
                  </a:lnTo>
                  <a:lnTo>
                    <a:pt x="947" y="0"/>
                  </a:lnTo>
                  <a:lnTo>
                    <a:pt x="974" y="6"/>
                  </a:lnTo>
                  <a:lnTo>
                    <a:pt x="1001" y="17"/>
                  </a:lnTo>
                  <a:lnTo>
                    <a:pt x="1016" y="24"/>
                  </a:lnTo>
                  <a:lnTo>
                    <a:pt x="1021" y="31"/>
                  </a:lnTo>
                  <a:lnTo>
                    <a:pt x="1024" y="42"/>
                  </a:lnTo>
                  <a:lnTo>
                    <a:pt x="1025" y="56"/>
                  </a:lnTo>
                  <a:lnTo>
                    <a:pt x="1039" y="62"/>
                  </a:lnTo>
                  <a:lnTo>
                    <a:pt x="1051" y="73"/>
                  </a:lnTo>
                  <a:lnTo>
                    <a:pt x="1065" y="69"/>
                  </a:lnTo>
                  <a:lnTo>
                    <a:pt x="1089" y="60"/>
                  </a:lnTo>
                  <a:lnTo>
                    <a:pt x="1105" y="58"/>
                  </a:lnTo>
                  <a:lnTo>
                    <a:pt x="1114" y="60"/>
                  </a:lnTo>
                  <a:lnTo>
                    <a:pt x="1123" y="72"/>
                  </a:lnTo>
                  <a:lnTo>
                    <a:pt x="1141" y="83"/>
                  </a:lnTo>
                  <a:lnTo>
                    <a:pt x="1153" y="74"/>
                  </a:lnTo>
                  <a:lnTo>
                    <a:pt x="1166" y="79"/>
                  </a:lnTo>
                  <a:lnTo>
                    <a:pt x="1178" y="81"/>
                  </a:lnTo>
                  <a:lnTo>
                    <a:pt x="1188" y="70"/>
                  </a:lnTo>
                  <a:lnTo>
                    <a:pt x="1209" y="51"/>
                  </a:lnTo>
                  <a:lnTo>
                    <a:pt x="1216" y="49"/>
                  </a:lnTo>
                  <a:lnTo>
                    <a:pt x="1227" y="47"/>
                  </a:lnTo>
                  <a:lnTo>
                    <a:pt x="1236" y="59"/>
                  </a:lnTo>
                  <a:lnTo>
                    <a:pt x="1240" y="62"/>
                  </a:lnTo>
                  <a:lnTo>
                    <a:pt x="1250" y="62"/>
                  </a:lnTo>
                  <a:lnTo>
                    <a:pt x="1264" y="69"/>
                  </a:lnTo>
                  <a:lnTo>
                    <a:pt x="1266" y="74"/>
                  </a:lnTo>
                  <a:lnTo>
                    <a:pt x="1272" y="80"/>
                  </a:lnTo>
                  <a:lnTo>
                    <a:pt x="1285" y="88"/>
                  </a:lnTo>
                  <a:lnTo>
                    <a:pt x="1296" y="89"/>
                  </a:lnTo>
                  <a:lnTo>
                    <a:pt x="1312" y="97"/>
                  </a:lnTo>
                  <a:lnTo>
                    <a:pt x="1323" y="91"/>
                  </a:lnTo>
                  <a:lnTo>
                    <a:pt x="1347" y="102"/>
                  </a:lnTo>
                  <a:lnTo>
                    <a:pt x="1350" y="107"/>
                  </a:lnTo>
                  <a:lnTo>
                    <a:pt x="1356" y="122"/>
                  </a:lnTo>
                  <a:lnTo>
                    <a:pt x="1358" y="130"/>
                  </a:lnTo>
                  <a:lnTo>
                    <a:pt x="1377" y="143"/>
                  </a:lnTo>
                  <a:lnTo>
                    <a:pt x="1388" y="153"/>
                  </a:lnTo>
                  <a:lnTo>
                    <a:pt x="1409" y="167"/>
                  </a:lnTo>
                  <a:lnTo>
                    <a:pt x="1411" y="187"/>
                  </a:lnTo>
                  <a:lnTo>
                    <a:pt x="1424" y="206"/>
                  </a:lnTo>
                  <a:lnTo>
                    <a:pt x="1433" y="232"/>
                  </a:lnTo>
                  <a:lnTo>
                    <a:pt x="1446" y="257"/>
                  </a:lnTo>
                  <a:lnTo>
                    <a:pt x="1459" y="288"/>
                  </a:lnTo>
                  <a:lnTo>
                    <a:pt x="1472" y="325"/>
                  </a:lnTo>
                  <a:lnTo>
                    <a:pt x="1479" y="356"/>
                  </a:lnTo>
                  <a:lnTo>
                    <a:pt x="1489" y="363"/>
                  </a:lnTo>
                  <a:lnTo>
                    <a:pt x="1475" y="372"/>
                  </a:lnTo>
                  <a:lnTo>
                    <a:pt x="1429" y="424"/>
                  </a:lnTo>
                  <a:lnTo>
                    <a:pt x="1410" y="440"/>
                  </a:lnTo>
                  <a:lnTo>
                    <a:pt x="1377" y="459"/>
                  </a:lnTo>
                  <a:lnTo>
                    <a:pt x="1356" y="468"/>
                  </a:lnTo>
                  <a:lnTo>
                    <a:pt x="1354" y="483"/>
                  </a:lnTo>
                  <a:lnTo>
                    <a:pt x="1347" y="502"/>
                  </a:lnTo>
                  <a:lnTo>
                    <a:pt x="1325" y="521"/>
                  </a:lnTo>
                  <a:lnTo>
                    <a:pt x="1300" y="530"/>
                  </a:lnTo>
                  <a:lnTo>
                    <a:pt x="1285" y="546"/>
                  </a:lnTo>
                  <a:lnTo>
                    <a:pt x="1277" y="562"/>
                  </a:lnTo>
                  <a:lnTo>
                    <a:pt x="1267" y="572"/>
                  </a:lnTo>
                  <a:lnTo>
                    <a:pt x="1256" y="580"/>
                  </a:lnTo>
                  <a:lnTo>
                    <a:pt x="1242" y="591"/>
                  </a:lnTo>
                  <a:lnTo>
                    <a:pt x="1233" y="602"/>
                  </a:lnTo>
                  <a:lnTo>
                    <a:pt x="1216" y="611"/>
                  </a:lnTo>
                  <a:lnTo>
                    <a:pt x="657" y="659"/>
                  </a:lnTo>
                  <a:lnTo>
                    <a:pt x="629" y="674"/>
                  </a:lnTo>
                  <a:lnTo>
                    <a:pt x="330" y="701"/>
                  </a:lnTo>
                  <a:lnTo>
                    <a:pt x="329" y="684"/>
                  </a:lnTo>
                  <a:lnTo>
                    <a:pt x="273" y="690"/>
                  </a:lnTo>
                  <a:lnTo>
                    <a:pt x="277" y="736"/>
                  </a:lnTo>
                  <a:lnTo>
                    <a:pt x="277" y="744"/>
                  </a:lnTo>
                  <a:lnTo>
                    <a:pt x="23" y="779"/>
                  </a:lnTo>
                  <a:lnTo>
                    <a:pt x="11" y="779"/>
                  </a:lnTo>
                  <a:lnTo>
                    <a:pt x="0" y="779"/>
                  </a:lnTo>
                  <a:lnTo>
                    <a:pt x="0" y="7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24" name="Freeform 96">
              <a:extLst>
                <a:ext uri="{FF2B5EF4-FFF2-40B4-BE49-F238E27FC236}">
                  <a16:creationId xmlns:a16="http://schemas.microsoft.com/office/drawing/2014/main" id="{35638733-C3E7-1A1E-9675-92BB8E9B83B3}"/>
                </a:ext>
              </a:extLst>
            </p:cNvPr>
            <p:cNvSpPr>
              <a:spLocks/>
            </p:cNvSpPr>
            <p:nvPr/>
          </p:nvSpPr>
          <p:spPr bwMode="auto">
            <a:xfrm>
              <a:off x="5806" y="2093"/>
              <a:ext cx="859" cy="295"/>
            </a:xfrm>
            <a:custGeom>
              <a:avLst/>
              <a:gdLst>
                <a:gd name="T0" fmla="*/ 395 w 1717"/>
                <a:gd name="T1" fmla="*/ 190 h 590"/>
                <a:gd name="T2" fmla="*/ 389 w 1717"/>
                <a:gd name="T3" fmla="*/ 137 h 590"/>
                <a:gd name="T4" fmla="*/ 447 w 1717"/>
                <a:gd name="T5" fmla="*/ 148 h 590"/>
                <a:gd name="T6" fmla="*/ 748 w 1717"/>
                <a:gd name="T7" fmla="*/ 122 h 590"/>
                <a:gd name="T8" fmla="*/ 1292 w 1717"/>
                <a:gd name="T9" fmla="*/ 60 h 590"/>
                <a:gd name="T10" fmla="*/ 1717 w 1717"/>
                <a:gd name="T11" fmla="*/ 0 h 590"/>
                <a:gd name="T12" fmla="*/ 1686 w 1717"/>
                <a:gd name="T13" fmla="*/ 38 h 590"/>
                <a:gd name="T14" fmla="*/ 1683 w 1717"/>
                <a:gd name="T15" fmla="*/ 65 h 590"/>
                <a:gd name="T16" fmla="*/ 1691 w 1717"/>
                <a:gd name="T17" fmla="*/ 105 h 590"/>
                <a:gd name="T18" fmla="*/ 1669 w 1717"/>
                <a:gd name="T19" fmla="*/ 98 h 590"/>
                <a:gd name="T20" fmla="*/ 1641 w 1717"/>
                <a:gd name="T21" fmla="*/ 123 h 590"/>
                <a:gd name="T22" fmla="*/ 1613 w 1717"/>
                <a:gd name="T23" fmla="*/ 161 h 590"/>
                <a:gd name="T24" fmla="*/ 1591 w 1717"/>
                <a:gd name="T25" fmla="*/ 194 h 590"/>
                <a:gd name="T26" fmla="*/ 1558 w 1717"/>
                <a:gd name="T27" fmla="*/ 180 h 590"/>
                <a:gd name="T28" fmla="*/ 1522 w 1717"/>
                <a:gd name="T29" fmla="*/ 201 h 590"/>
                <a:gd name="T30" fmla="*/ 1501 w 1717"/>
                <a:gd name="T31" fmla="*/ 232 h 590"/>
                <a:gd name="T32" fmla="*/ 1474 w 1717"/>
                <a:gd name="T33" fmla="*/ 258 h 590"/>
                <a:gd name="T34" fmla="*/ 1441 w 1717"/>
                <a:gd name="T35" fmla="*/ 241 h 590"/>
                <a:gd name="T36" fmla="*/ 1401 w 1717"/>
                <a:gd name="T37" fmla="*/ 317 h 590"/>
                <a:gd name="T38" fmla="*/ 1367 w 1717"/>
                <a:gd name="T39" fmla="*/ 345 h 590"/>
                <a:gd name="T40" fmla="*/ 1323 w 1717"/>
                <a:gd name="T41" fmla="*/ 353 h 590"/>
                <a:gd name="T42" fmla="*/ 1309 w 1717"/>
                <a:gd name="T43" fmla="*/ 386 h 590"/>
                <a:gd name="T44" fmla="*/ 1303 w 1717"/>
                <a:gd name="T45" fmla="*/ 407 h 590"/>
                <a:gd name="T46" fmla="*/ 1290 w 1717"/>
                <a:gd name="T47" fmla="*/ 425 h 590"/>
                <a:gd name="T48" fmla="*/ 1268 w 1717"/>
                <a:gd name="T49" fmla="*/ 484 h 590"/>
                <a:gd name="T50" fmla="*/ 773 w 1717"/>
                <a:gd name="T51" fmla="*/ 527 h 590"/>
                <a:gd name="T52" fmla="*/ 28 w 1717"/>
                <a:gd name="T53" fmla="*/ 590 h 590"/>
                <a:gd name="T54" fmla="*/ 6 w 1717"/>
                <a:gd name="T55" fmla="*/ 554 h 590"/>
                <a:gd name="T56" fmla="*/ 0 w 1717"/>
                <a:gd name="T57" fmla="*/ 540 h 590"/>
                <a:gd name="T58" fmla="*/ 0 w 1717"/>
                <a:gd name="T59" fmla="*/ 524 h 590"/>
                <a:gd name="T60" fmla="*/ 14 w 1717"/>
                <a:gd name="T61" fmla="*/ 508 h 590"/>
                <a:gd name="T62" fmla="*/ 24 w 1717"/>
                <a:gd name="T63" fmla="*/ 491 h 590"/>
                <a:gd name="T64" fmla="*/ 37 w 1717"/>
                <a:gd name="T65" fmla="*/ 482 h 590"/>
                <a:gd name="T66" fmla="*/ 54 w 1717"/>
                <a:gd name="T67" fmla="*/ 466 h 590"/>
                <a:gd name="T68" fmla="*/ 59 w 1717"/>
                <a:gd name="T69" fmla="*/ 453 h 590"/>
                <a:gd name="T70" fmla="*/ 64 w 1717"/>
                <a:gd name="T71" fmla="*/ 425 h 590"/>
                <a:gd name="T72" fmla="*/ 68 w 1717"/>
                <a:gd name="T73" fmla="*/ 421 h 590"/>
                <a:gd name="T74" fmla="*/ 83 w 1717"/>
                <a:gd name="T75" fmla="*/ 416 h 590"/>
                <a:gd name="T76" fmla="*/ 91 w 1717"/>
                <a:gd name="T77" fmla="*/ 407 h 590"/>
                <a:gd name="T78" fmla="*/ 82 w 1717"/>
                <a:gd name="T79" fmla="*/ 392 h 590"/>
                <a:gd name="T80" fmla="*/ 77 w 1717"/>
                <a:gd name="T81" fmla="*/ 380 h 590"/>
                <a:gd name="T82" fmla="*/ 82 w 1717"/>
                <a:gd name="T83" fmla="*/ 353 h 590"/>
                <a:gd name="T84" fmla="*/ 84 w 1717"/>
                <a:gd name="T85" fmla="*/ 331 h 590"/>
                <a:gd name="T86" fmla="*/ 94 w 1717"/>
                <a:gd name="T87" fmla="*/ 319 h 590"/>
                <a:gd name="T88" fmla="*/ 115 w 1717"/>
                <a:gd name="T89" fmla="*/ 304 h 590"/>
                <a:gd name="T90" fmla="*/ 119 w 1717"/>
                <a:gd name="T91" fmla="*/ 287 h 590"/>
                <a:gd name="T92" fmla="*/ 111 w 1717"/>
                <a:gd name="T93" fmla="*/ 264 h 590"/>
                <a:gd name="T94" fmla="*/ 109 w 1717"/>
                <a:gd name="T95" fmla="*/ 242 h 590"/>
                <a:gd name="T96" fmla="*/ 111 w 1717"/>
                <a:gd name="T97" fmla="*/ 22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7" h="590">
                  <a:moveTo>
                    <a:pt x="111" y="226"/>
                  </a:moveTo>
                  <a:lnTo>
                    <a:pt x="395" y="190"/>
                  </a:lnTo>
                  <a:lnTo>
                    <a:pt x="392" y="160"/>
                  </a:lnTo>
                  <a:lnTo>
                    <a:pt x="389" y="137"/>
                  </a:lnTo>
                  <a:lnTo>
                    <a:pt x="446" y="131"/>
                  </a:lnTo>
                  <a:lnTo>
                    <a:pt x="447" y="148"/>
                  </a:lnTo>
                  <a:lnTo>
                    <a:pt x="569" y="137"/>
                  </a:lnTo>
                  <a:lnTo>
                    <a:pt x="748" y="122"/>
                  </a:lnTo>
                  <a:lnTo>
                    <a:pt x="773" y="106"/>
                  </a:lnTo>
                  <a:lnTo>
                    <a:pt x="1292" y="60"/>
                  </a:lnTo>
                  <a:lnTo>
                    <a:pt x="1428" y="43"/>
                  </a:lnTo>
                  <a:lnTo>
                    <a:pt x="1717" y="0"/>
                  </a:lnTo>
                  <a:lnTo>
                    <a:pt x="1694" y="25"/>
                  </a:lnTo>
                  <a:lnTo>
                    <a:pt x="1686" y="38"/>
                  </a:lnTo>
                  <a:lnTo>
                    <a:pt x="1687" y="57"/>
                  </a:lnTo>
                  <a:lnTo>
                    <a:pt x="1683" y="65"/>
                  </a:lnTo>
                  <a:lnTo>
                    <a:pt x="1691" y="91"/>
                  </a:lnTo>
                  <a:lnTo>
                    <a:pt x="1691" y="105"/>
                  </a:lnTo>
                  <a:lnTo>
                    <a:pt x="1677" y="105"/>
                  </a:lnTo>
                  <a:lnTo>
                    <a:pt x="1669" y="98"/>
                  </a:lnTo>
                  <a:lnTo>
                    <a:pt x="1659" y="106"/>
                  </a:lnTo>
                  <a:lnTo>
                    <a:pt x="1641" y="123"/>
                  </a:lnTo>
                  <a:lnTo>
                    <a:pt x="1631" y="143"/>
                  </a:lnTo>
                  <a:lnTo>
                    <a:pt x="1613" y="161"/>
                  </a:lnTo>
                  <a:lnTo>
                    <a:pt x="1600" y="180"/>
                  </a:lnTo>
                  <a:lnTo>
                    <a:pt x="1591" y="194"/>
                  </a:lnTo>
                  <a:lnTo>
                    <a:pt x="1569" y="189"/>
                  </a:lnTo>
                  <a:lnTo>
                    <a:pt x="1558" y="180"/>
                  </a:lnTo>
                  <a:lnTo>
                    <a:pt x="1538" y="183"/>
                  </a:lnTo>
                  <a:lnTo>
                    <a:pt x="1522" y="201"/>
                  </a:lnTo>
                  <a:lnTo>
                    <a:pt x="1511" y="212"/>
                  </a:lnTo>
                  <a:lnTo>
                    <a:pt x="1501" y="232"/>
                  </a:lnTo>
                  <a:lnTo>
                    <a:pt x="1491" y="249"/>
                  </a:lnTo>
                  <a:lnTo>
                    <a:pt x="1474" y="258"/>
                  </a:lnTo>
                  <a:lnTo>
                    <a:pt x="1461" y="241"/>
                  </a:lnTo>
                  <a:lnTo>
                    <a:pt x="1441" y="241"/>
                  </a:lnTo>
                  <a:lnTo>
                    <a:pt x="1431" y="260"/>
                  </a:lnTo>
                  <a:lnTo>
                    <a:pt x="1401" y="317"/>
                  </a:lnTo>
                  <a:lnTo>
                    <a:pt x="1391" y="327"/>
                  </a:lnTo>
                  <a:lnTo>
                    <a:pt x="1367" y="345"/>
                  </a:lnTo>
                  <a:lnTo>
                    <a:pt x="1345" y="345"/>
                  </a:lnTo>
                  <a:lnTo>
                    <a:pt x="1323" y="353"/>
                  </a:lnTo>
                  <a:lnTo>
                    <a:pt x="1318" y="368"/>
                  </a:lnTo>
                  <a:lnTo>
                    <a:pt x="1309" y="386"/>
                  </a:lnTo>
                  <a:lnTo>
                    <a:pt x="1298" y="393"/>
                  </a:lnTo>
                  <a:lnTo>
                    <a:pt x="1303" y="407"/>
                  </a:lnTo>
                  <a:lnTo>
                    <a:pt x="1303" y="421"/>
                  </a:lnTo>
                  <a:lnTo>
                    <a:pt x="1290" y="425"/>
                  </a:lnTo>
                  <a:lnTo>
                    <a:pt x="1273" y="431"/>
                  </a:lnTo>
                  <a:lnTo>
                    <a:pt x="1268" y="484"/>
                  </a:lnTo>
                  <a:lnTo>
                    <a:pt x="1201" y="493"/>
                  </a:lnTo>
                  <a:lnTo>
                    <a:pt x="773" y="527"/>
                  </a:lnTo>
                  <a:lnTo>
                    <a:pt x="417" y="555"/>
                  </a:lnTo>
                  <a:lnTo>
                    <a:pt x="28" y="590"/>
                  </a:lnTo>
                  <a:lnTo>
                    <a:pt x="15" y="567"/>
                  </a:lnTo>
                  <a:lnTo>
                    <a:pt x="6" y="554"/>
                  </a:lnTo>
                  <a:lnTo>
                    <a:pt x="2" y="548"/>
                  </a:lnTo>
                  <a:lnTo>
                    <a:pt x="0" y="540"/>
                  </a:lnTo>
                  <a:lnTo>
                    <a:pt x="0" y="529"/>
                  </a:lnTo>
                  <a:lnTo>
                    <a:pt x="0" y="524"/>
                  </a:lnTo>
                  <a:lnTo>
                    <a:pt x="5" y="517"/>
                  </a:lnTo>
                  <a:lnTo>
                    <a:pt x="14" y="508"/>
                  </a:lnTo>
                  <a:lnTo>
                    <a:pt x="20" y="500"/>
                  </a:lnTo>
                  <a:lnTo>
                    <a:pt x="24" y="491"/>
                  </a:lnTo>
                  <a:lnTo>
                    <a:pt x="30" y="485"/>
                  </a:lnTo>
                  <a:lnTo>
                    <a:pt x="37" y="482"/>
                  </a:lnTo>
                  <a:lnTo>
                    <a:pt x="45" y="474"/>
                  </a:lnTo>
                  <a:lnTo>
                    <a:pt x="54" y="466"/>
                  </a:lnTo>
                  <a:lnTo>
                    <a:pt x="58" y="456"/>
                  </a:lnTo>
                  <a:lnTo>
                    <a:pt x="59" y="453"/>
                  </a:lnTo>
                  <a:lnTo>
                    <a:pt x="62" y="436"/>
                  </a:lnTo>
                  <a:lnTo>
                    <a:pt x="64" y="425"/>
                  </a:lnTo>
                  <a:lnTo>
                    <a:pt x="64" y="424"/>
                  </a:lnTo>
                  <a:lnTo>
                    <a:pt x="68" y="421"/>
                  </a:lnTo>
                  <a:lnTo>
                    <a:pt x="73" y="421"/>
                  </a:lnTo>
                  <a:lnTo>
                    <a:pt x="83" y="416"/>
                  </a:lnTo>
                  <a:lnTo>
                    <a:pt x="89" y="411"/>
                  </a:lnTo>
                  <a:lnTo>
                    <a:pt x="91" y="407"/>
                  </a:lnTo>
                  <a:lnTo>
                    <a:pt x="87" y="399"/>
                  </a:lnTo>
                  <a:lnTo>
                    <a:pt x="82" y="392"/>
                  </a:lnTo>
                  <a:lnTo>
                    <a:pt x="77" y="385"/>
                  </a:lnTo>
                  <a:lnTo>
                    <a:pt x="77" y="380"/>
                  </a:lnTo>
                  <a:lnTo>
                    <a:pt x="77" y="363"/>
                  </a:lnTo>
                  <a:lnTo>
                    <a:pt x="82" y="353"/>
                  </a:lnTo>
                  <a:lnTo>
                    <a:pt x="81" y="340"/>
                  </a:lnTo>
                  <a:lnTo>
                    <a:pt x="84" y="331"/>
                  </a:lnTo>
                  <a:lnTo>
                    <a:pt x="85" y="325"/>
                  </a:lnTo>
                  <a:lnTo>
                    <a:pt x="94" y="319"/>
                  </a:lnTo>
                  <a:lnTo>
                    <a:pt x="104" y="311"/>
                  </a:lnTo>
                  <a:lnTo>
                    <a:pt x="115" y="304"/>
                  </a:lnTo>
                  <a:lnTo>
                    <a:pt x="119" y="293"/>
                  </a:lnTo>
                  <a:lnTo>
                    <a:pt x="119" y="287"/>
                  </a:lnTo>
                  <a:lnTo>
                    <a:pt x="115" y="279"/>
                  </a:lnTo>
                  <a:lnTo>
                    <a:pt x="111" y="264"/>
                  </a:lnTo>
                  <a:lnTo>
                    <a:pt x="109" y="257"/>
                  </a:lnTo>
                  <a:lnTo>
                    <a:pt x="109" y="242"/>
                  </a:lnTo>
                  <a:lnTo>
                    <a:pt x="107" y="236"/>
                  </a:lnTo>
                  <a:lnTo>
                    <a:pt x="111" y="226"/>
                  </a:lnTo>
                  <a:lnTo>
                    <a:pt x="111" y="2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25" name="Freeform 97">
              <a:extLst>
                <a:ext uri="{FF2B5EF4-FFF2-40B4-BE49-F238E27FC236}">
                  <a16:creationId xmlns:a16="http://schemas.microsoft.com/office/drawing/2014/main" id="{2D9F46C6-8473-47A6-7F7D-E57366ED6207}"/>
                </a:ext>
              </a:extLst>
            </p:cNvPr>
            <p:cNvSpPr>
              <a:spLocks/>
            </p:cNvSpPr>
            <p:nvPr/>
          </p:nvSpPr>
          <p:spPr bwMode="auto">
            <a:xfrm>
              <a:off x="5806" y="2093"/>
              <a:ext cx="859" cy="295"/>
            </a:xfrm>
            <a:custGeom>
              <a:avLst/>
              <a:gdLst>
                <a:gd name="T0" fmla="*/ 395 w 1717"/>
                <a:gd name="T1" fmla="*/ 190 h 590"/>
                <a:gd name="T2" fmla="*/ 389 w 1717"/>
                <a:gd name="T3" fmla="*/ 137 h 590"/>
                <a:gd name="T4" fmla="*/ 447 w 1717"/>
                <a:gd name="T5" fmla="*/ 148 h 590"/>
                <a:gd name="T6" fmla="*/ 748 w 1717"/>
                <a:gd name="T7" fmla="*/ 122 h 590"/>
                <a:gd name="T8" fmla="*/ 1292 w 1717"/>
                <a:gd name="T9" fmla="*/ 60 h 590"/>
                <a:gd name="T10" fmla="*/ 1717 w 1717"/>
                <a:gd name="T11" fmla="*/ 0 h 590"/>
                <a:gd name="T12" fmla="*/ 1686 w 1717"/>
                <a:gd name="T13" fmla="*/ 38 h 590"/>
                <a:gd name="T14" fmla="*/ 1683 w 1717"/>
                <a:gd name="T15" fmla="*/ 65 h 590"/>
                <a:gd name="T16" fmla="*/ 1691 w 1717"/>
                <a:gd name="T17" fmla="*/ 105 h 590"/>
                <a:gd name="T18" fmla="*/ 1669 w 1717"/>
                <a:gd name="T19" fmla="*/ 98 h 590"/>
                <a:gd name="T20" fmla="*/ 1641 w 1717"/>
                <a:gd name="T21" fmla="*/ 123 h 590"/>
                <a:gd name="T22" fmla="*/ 1613 w 1717"/>
                <a:gd name="T23" fmla="*/ 161 h 590"/>
                <a:gd name="T24" fmla="*/ 1591 w 1717"/>
                <a:gd name="T25" fmla="*/ 194 h 590"/>
                <a:gd name="T26" fmla="*/ 1558 w 1717"/>
                <a:gd name="T27" fmla="*/ 180 h 590"/>
                <a:gd name="T28" fmla="*/ 1522 w 1717"/>
                <a:gd name="T29" fmla="*/ 201 h 590"/>
                <a:gd name="T30" fmla="*/ 1501 w 1717"/>
                <a:gd name="T31" fmla="*/ 232 h 590"/>
                <a:gd name="T32" fmla="*/ 1474 w 1717"/>
                <a:gd name="T33" fmla="*/ 258 h 590"/>
                <a:gd name="T34" fmla="*/ 1441 w 1717"/>
                <a:gd name="T35" fmla="*/ 241 h 590"/>
                <a:gd name="T36" fmla="*/ 1401 w 1717"/>
                <a:gd name="T37" fmla="*/ 317 h 590"/>
                <a:gd name="T38" fmla="*/ 1367 w 1717"/>
                <a:gd name="T39" fmla="*/ 345 h 590"/>
                <a:gd name="T40" fmla="*/ 1323 w 1717"/>
                <a:gd name="T41" fmla="*/ 353 h 590"/>
                <a:gd name="T42" fmla="*/ 1309 w 1717"/>
                <a:gd name="T43" fmla="*/ 386 h 590"/>
                <a:gd name="T44" fmla="*/ 1303 w 1717"/>
                <a:gd name="T45" fmla="*/ 407 h 590"/>
                <a:gd name="T46" fmla="*/ 1290 w 1717"/>
                <a:gd name="T47" fmla="*/ 425 h 590"/>
                <a:gd name="T48" fmla="*/ 1268 w 1717"/>
                <a:gd name="T49" fmla="*/ 484 h 590"/>
                <a:gd name="T50" fmla="*/ 773 w 1717"/>
                <a:gd name="T51" fmla="*/ 527 h 590"/>
                <a:gd name="T52" fmla="*/ 28 w 1717"/>
                <a:gd name="T53" fmla="*/ 590 h 590"/>
                <a:gd name="T54" fmla="*/ 6 w 1717"/>
                <a:gd name="T55" fmla="*/ 554 h 590"/>
                <a:gd name="T56" fmla="*/ 0 w 1717"/>
                <a:gd name="T57" fmla="*/ 540 h 590"/>
                <a:gd name="T58" fmla="*/ 0 w 1717"/>
                <a:gd name="T59" fmla="*/ 524 h 590"/>
                <a:gd name="T60" fmla="*/ 14 w 1717"/>
                <a:gd name="T61" fmla="*/ 508 h 590"/>
                <a:gd name="T62" fmla="*/ 24 w 1717"/>
                <a:gd name="T63" fmla="*/ 491 h 590"/>
                <a:gd name="T64" fmla="*/ 37 w 1717"/>
                <a:gd name="T65" fmla="*/ 482 h 590"/>
                <a:gd name="T66" fmla="*/ 54 w 1717"/>
                <a:gd name="T67" fmla="*/ 466 h 590"/>
                <a:gd name="T68" fmla="*/ 59 w 1717"/>
                <a:gd name="T69" fmla="*/ 453 h 590"/>
                <a:gd name="T70" fmla="*/ 64 w 1717"/>
                <a:gd name="T71" fmla="*/ 425 h 590"/>
                <a:gd name="T72" fmla="*/ 68 w 1717"/>
                <a:gd name="T73" fmla="*/ 421 h 590"/>
                <a:gd name="T74" fmla="*/ 83 w 1717"/>
                <a:gd name="T75" fmla="*/ 416 h 590"/>
                <a:gd name="T76" fmla="*/ 91 w 1717"/>
                <a:gd name="T77" fmla="*/ 407 h 590"/>
                <a:gd name="T78" fmla="*/ 82 w 1717"/>
                <a:gd name="T79" fmla="*/ 392 h 590"/>
                <a:gd name="T80" fmla="*/ 77 w 1717"/>
                <a:gd name="T81" fmla="*/ 380 h 590"/>
                <a:gd name="T82" fmla="*/ 82 w 1717"/>
                <a:gd name="T83" fmla="*/ 353 h 590"/>
                <a:gd name="T84" fmla="*/ 84 w 1717"/>
                <a:gd name="T85" fmla="*/ 331 h 590"/>
                <a:gd name="T86" fmla="*/ 94 w 1717"/>
                <a:gd name="T87" fmla="*/ 319 h 590"/>
                <a:gd name="T88" fmla="*/ 115 w 1717"/>
                <a:gd name="T89" fmla="*/ 304 h 590"/>
                <a:gd name="T90" fmla="*/ 119 w 1717"/>
                <a:gd name="T91" fmla="*/ 287 h 590"/>
                <a:gd name="T92" fmla="*/ 111 w 1717"/>
                <a:gd name="T93" fmla="*/ 264 h 590"/>
                <a:gd name="T94" fmla="*/ 109 w 1717"/>
                <a:gd name="T95" fmla="*/ 242 h 590"/>
                <a:gd name="T96" fmla="*/ 111 w 1717"/>
                <a:gd name="T97" fmla="*/ 22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7" h="590">
                  <a:moveTo>
                    <a:pt x="111" y="226"/>
                  </a:moveTo>
                  <a:lnTo>
                    <a:pt x="395" y="190"/>
                  </a:lnTo>
                  <a:lnTo>
                    <a:pt x="392" y="160"/>
                  </a:lnTo>
                  <a:lnTo>
                    <a:pt x="389" y="137"/>
                  </a:lnTo>
                  <a:lnTo>
                    <a:pt x="446" y="131"/>
                  </a:lnTo>
                  <a:lnTo>
                    <a:pt x="447" y="148"/>
                  </a:lnTo>
                  <a:lnTo>
                    <a:pt x="569" y="137"/>
                  </a:lnTo>
                  <a:lnTo>
                    <a:pt x="748" y="122"/>
                  </a:lnTo>
                  <a:lnTo>
                    <a:pt x="773" y="106"/>
                  </a:lnTo>
                  <a:lnTo>
                    <a:pt x="1292" y="60"/>
                  </a:lnTo>
                  <a:lnTo>
                    <a:pt x="1428" y="43"/>
                  </a:lnTo>
                  <a:lnTo>
                    <a:pt x="1717" y="0"/>
                  </a:lnTo>
                  <a:lnTo>
                    <a:pt x="1694" y="25"/>
                  </a:lnTo>
                  <a:lnTo>
                    <a:pt x="1686" y="38"/>
                  </a:lnTo>
                  <a:lnTo>
                    <a:pt x="1687" y="57"/>
                  </a:lnTo>
                  <a:lnTo>
                    <a:pt x="1683" y="65"/>
                  </a:lnTo>
                  <a:lnTo>
                    <a:pt x="1691" y="91"/>
                  </a:lnTo>
                  <a:lnTo>
                    <a:pt x="1691" y="105"/>
                  </a:lnTo>
                  <a:lnTo>
                    <a:pt x="1677" y="105"/>
                  </a:lnTo>
                  <a:lnTo>
                    <a:pt x="1669" y="98"/>
                  </a:lnTo>
                  <a:lnTo>
                    <a:pt x="1659" y="106"/>
                  </a:lnTo>
                  <a:lnTo>
                    <a:pt x="1641" y="123"/>
                  </a:lnTo>
                  <a:lnTo>
                    <a:pt x="1631" y="143"/>
                  </a:lnTo>
                  <a:lnTo>
                    <a:pt x="1613" y="161"/>
                  </a:lnTo>
                  <a:lnTo>
                    <a:pt x="1600" y="180"/>
                  </a:lnTo>
                  <a:lnTo>
                    <a:pt x="1591" y="194"/>
                  </a:lnTo>
                  <a:lnTo>
                    <a:pt x="1569" y="189"/>
                  </a:lnTo>
                  <a:lnTo>
                    <a:pt x="1558" y="180"/>
                  </a:lnTo>
                  <a:lnTo>
                    <a:pt x="1538" y="183"/>
                  </a:lnTo>
                  <a:lnTo>
                    <a:pt x="1522" y="201"/>
                  </a:lnTo>
                  <a:lnTo>
                    <a:pt x="1511" y="212"/>
                  </a:lnTo>
                  <a:lnTo>
                    <a:pt x="1501" y="232"/>
                  </a:lnTo>
                  <a:lnTo>
                    <a:pt x="1491" y="249"/>
                  </a:lnTo>
                  <a:lnTo>
                    <a:pt x="1474" y="258"/>
                  </a:lnTo>
                  <a:lnTo>
                    <a:pt x="1461" y="241"/>
                  </a:lnTo>
                  <a:lnTo>
                    <a:pt x="1441" y="241"/>
                  </a:lnTo>
                  <a:lnTo>
                    <a:pt x="1431" y="260"/>
                  </a:lnTo>
                  <a:lnTo>
                    <a:pt x="1401" y="317"/>
                  </a:lnTo>
                  <a:lnTo>
                    <a:pt x="1391" y="327"/>
                  </a:lnTo>
                  <a:lnTo>
                    <a:pt x="1367" y="345"/>
                  </a:lnTo>
                  <a:lnTo>
                    <a:pt x="1345" y="345"/>
                  </a:lnTo>
                  <a:lnTo>
                    <a:pt x="1323" y="353"/>
                  </a:lnTo>
                  <a:lnTo>
                    <a:pt x="1318" y="368"/>
                  </a:lnTo>
                  <a:lnTo>
                    <a:pt x="1309" y="386"/>
                  </a:lnTo>
                  <a:lnTo>
                    <a:pt x="1298" y="393"/>
                  </a:lnTo>
                  <a:lnTo>
                    <a:pt x="1303" y="407"/>
                  </a:lnTo>
                  <a:lnTo>
                    <a:pt x="1303" y="421"/>
                  </a:lnTo>
                  <a:lnTo>
                    <a:pt x="1290" y="425"/>
                  </a:lnTo>
                  <a:lnTo>
                    <a:pt x="1273" y="431"/>
                  </a:lnTo>
                  <a:lnTo>
                    <a:pt x="1268" y="484"/>
                  </a:lnTo>
                  <a:lnTo>
                    <a:pt x="1201" y="493"/>
                  </a:lnTo>
                  <a:lnTo>
                    <a:pt x="773" y="527"/>
                  </a:lnTo>
                  <a:lnTo>
                    <a:pt x="417" y="555"/>
                  </a:lnTo>
                  <a:lnTo>
                    <a:pt x="28" y="590"/>
                  </a:lnTo>
                  <a:lnTo>
                    <a:pt x="15" y="567"/>
                  </a:lnTo>
                  <a:lnTo>
                    <a:pt x="6" y="554"/>
                  </a:lnTo>
                  <a:lnTo>
                    <a:pt x="2" y="548"/>
                  </a:lnTo>
                  <a:lnTo>
                    <a:pt x="0" y="540"/>
                  </a:lnTo>
                  <a:lnTo>
                    <a:pt x="0" y="529"/>
                  </a:lnTo>
                  <a:lnTo>
                    <a:pt x="0" y="524"/>
                  </a:lnTo>
                  <a:lnTo>
                    <a:pt x="5" y="517"/>
                  </a:lnTo>
                  <a:lnTo>
                    <a:pt x="14" y="508"/>
                  </a:lnTo>
                  <a:lnTo>
                    <a:pt x="20" y="500"/>
                  </a:lnTo>
                  <a:lnTo>
                    <a:pt x="24" y="491"/>
                  </a:lnTo>
                  <a:lnTo>
                    <a:pt x="30" y="485"/>
                  </a:lnTo>
                  <a:lnTo>
                    <a:pt x="37" y="482"/>
                  </a:lnTo>
                  <a:lnTo>
                    <a:pt x="45" y="474"/>
                  </a:lnTo>
                  <a:lnTo>
                    <a:pt x="54" y="466"/>
                  </a:lnTo>
                  <a:lnTo>
                    <a:pt x="58" y="456"/>
                  </a:lnTo>
                  <a:lnTo>
                    <a:pt x="59" y="453"/>
                  </a:lnTo>
                  <a:lnTo>
                    <a:pt x="62" y="436"/>
                  </a:lnTo>
                  <a:lnTo>
                    <a:pt x="64" y="425"/>
                  </a:lnTo>
                  <a:lnTo>
                    <a:pt x="64" y="424"/>
                  </a:lnTo>
                  <a:lnTo>
                    <a:pt x="68" y="421"/>
                  </a:lnTo>
                  <a:lnTo>
                    <a:pt x="73" y="421"/>
                  </a:lnTo>
                  <a:lnTo>
                    <a:pt x="83" y="416"/>
                  </a:lnTo>
                  <a:lnTo>
                    <a:pt x="89" y="411"/>
                  </a:lnTo>
                  <a:lnTo>
                    <a:pt x="91" y="407"/>
                  </a:lnTo>
                  <a:lnTo>
                    <a:pt x="87" y="399"/>
                  </a:lnTo>
                  <a:lnTo>
                    <a:pt x="82" y="392"/>
                  </a:lnTo>
                  <a:lnTo>
                    <a:pt x="77" y="385"/>
                  </a:lnTo>
                  <a:lnTo>
                    <a:pt x="77" y="380"/>
                  </a:lnTo>
                  <a:lnTo>
                    <a:pt x="77" y="363"/>
                  </a:lnTo>
                  <a:lnTo>
                    <a:pt x="82" y="353"/>
                  </a:lnTo>
                  <a:lnTo>
                    <a:pt x="81" y="340"/>
                  </a:lnTo>
                  <a:lnTo>
                    <a:pt x="84" y="331"/>
                  </a:lnTo>
                  <a:lnTo>
                    <a:pt x="85" y="325"/>
                  </a:lnTo>
                  <a:lnTo>
                    <a:pt x="94" y="319"/>
                  </a:lnTo>
                  <a:lnTo>
                    <a:pt x="104" y="311"/>
                  </a:lnTo>
                  <a:lnTo>
                    <a:pt x="115" y="304"/>
                  </a:lnTo>
                  <a:lnTo>
                    <a:pt x="119" y="293"/>
                  </a:lnTo>
                  <a:lnTo>
                    <a:pt x="119" y="287"/>
                  </a:lnTo>
                  <a:lnTo>
                    <a:pt x="115" y="279"/>
                  </a:lnTo>
                  <a:lnTo>
                    <a:pt x="111" y="264"/>
                  </a:lnTo>
                  <a:lnTo>
                    <a:pt x="109" y="257"/>
                  </a:lnTo>
                  <a:lnTo>
                    <a:pt x="109" y="242"/>
                  </a:lnTo>
                  <a:lnTo>
                    <a:pt x="107" y="236"/>
                  </a:lnTo>
                  <a:lnTo>
                    <a:pt x="111" y="226"/>
                  </a:lnTo>
                  <a:lnTo>
                    <a:pt x="111" y="22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26" name="Freeform 98">
              <a:extLst>
                <a:ext uri="{FF2B5EF4-FFF2-40B4-BE49-F238E27FC236}">
                  <a16:creationId xmlns:a16="http://schemas.microsoft.com/office/drawing/2014/main" id="{67FEA476-4DAB-3487-6430-B1291004242C}"/>
                </a:ext>
              </a:extLst>
            </p:cNvPr>
            <p:cNvSpPr>
              <a:spLocks/>
            </p:cNvSpPr>
            <p:nvPr/>
          </p:nvSpPr>
          <p:spPr bwMode="auto">
            <a:xfrm>
              <a:off x="5691" y="2372"/>
              <a:ext cx="338" cy="654"/>
            </a:xfrm>
            <a:custGeom>
              <a:avLst/>
              <a:gdLst>
                <a:gd name="T0" fmla="*/ 636 w 676"/>
                <a:gd name="T1" fmla="*/ 16 h 1306"/>
                <a:gd name="T2" fmla="*/ 641 w 676"/>
                <a:gd name="T3" fmla="*/ 840 h 1306"/>
                <a:gd name="T4" fmla="*/ 633 w 676"/>
                <a:gd name="T5" fmla="*/ 1272 h 1306"/>
                <a:gd name="T6" fmla="*/ 610 w 676"/>
                <a:gd name="T7" fmla="*/ 1291 h 1306"/>
                <a:gd name="T8" fmla="*/ 564 w 676"/>
                <a:gd name="T9" fmla="*/ 1272 h 1306"/>
                <a:gd name="T10" fmla="*/ 557 w 676"/>
                <a:gd name="T11" fmla="*/ 1292 h 1306"/>
                <a:gd name="T12" fmla="*/ 513 w 676"/>
                <a:gd name="T13" fmla="*/ 1292 h 1306"/>
                <a:gd name="T14" fmla="*/ 496 w 676"/>
                <a:gd name="T15" fmla="*/ 1305 h 1306"/>
                <a:gd name="T16" fmla="*/ 458 w 676"/>
                <a:gd name="T17" fmla="*/ 1295 h 1306"/>
                <a:gd name="T18" fmla="*/ 372 w 676"/>
                <a:gd name="T19" fmla="*/ 1219 h 1306"/>
                <a:gd name="T20" fmla="*/ 26 w 676"/>
                <a:gd name="T21" fmla="*/ 1186 h 1306"/>
                <a:gd name="T22" fmla="*/ 25 w 676"/>
                <a:gd name="T23" fmla="*/ 1158 h 1306"/>
                <a:gd name="T24" fmla="*/ 45 w 676"/>
                <a:gd name="T25" fmla="*/ 1131 h 1306"/>
                <a:gd name="T26" fmla="*/ 31 w 676"/>
                <a:gd name="T27" fmla="*/ 1096 h 1306"/>
                <a:gd name="T28" fmla="*/ 43 w 676"/>
                <a:gd name="T29" fmla="*/ 1049 h 1306"/>
                <a:gd name="T30" fmla="*/ 48 w 676"/>
                <a:gd name="T31" fmla="*/ 1005 h 1306"/>
                <a:gd name="T32" fmla="*/ 72 w 676"/>
                <a:gd name="T33" fmla="*/ 978 h 1306"/>
                <a:gd name="T34" fmla="*/ 70 w 676"/>
                <a:gd name="T35" fmla="*/ 948 h 1306"/>
                <a:gd name="T36" fmla="*/ 76 w 676"/>
                <a:gd name="T37" fmla="*/ 920 h 1306"/>
                <a:gd name="T38" fmla="*/ 42 w 676"/>
                <a:gd name="T39" fmla="*/ 903 h 1306"/>
                <a:gd name="T40" fmla="*/ 42 w 676"/>
                <a:gd name="T41" fmla="*/ 875 h 1306"/>
                <a:gd name="T42" fmla="*/ 75 w 676"/>
                <a:gd name="T43" fmla="*/ 880 h 1306"/>
                <a:gd name="T44" fmla="*/ 123 w 676"/>
                <a:gd name="T45" fmla="*/ 834 h 1306"/>
                <a:gd name="T46" fmla="*/ 101 w 676"/>
                <a:gd name="T47" fmla="*/ 812 h 1306"/>
                <a:gd name="T48" fmla="*/ 57 w 676"/>
                <a:gd name="T49" fmla="*/ 791 h 1306"/>
                <a:gd name="T50" fmla="*/ 43 w 676"/>
                <a:gd name="T51" fmla="*/ 759 h 1306"/>
                <a:gd name="T52" fmla="*/ 63 w 676"/>
                <a:gd name="T53" fmla="*/ 736 h 1306"/>
                <a:gd name="T54" fmla="*/ 58 w 676"/>
                <a:gd name="T55" fmla="*/ 716 h 1306"/>
                <a:gd name="T56" fmla="*/ 37 w 676"/>
                <a:gd name="T57" fmla="*/ 704 h 1306"/>
                <a:gd name="T58" fmla="*/ 50 w 676"/>
                <a:gd name="T59" fmla="*/ 683 h 1306"/>
                <a:gd name="T60" fmla="*/ 40 w 676"/>
                <a:gd name="T61" fmla="*/ 659 h 1306"/>
                <a:gd name="T62" fmla="*/ 34 w 676"/>
                <a:gd name="T63" fmla="*/ 621 h 1306"/>
                <a:gd name="T64" fmla="*/ 53 w 676"/>
                <a:gd name="T65" fmla="*/ 605 h 1306"/>
                <a:gd name="T66" fmla="*/ 53 w 676"/>
                <a:gd name="T67" fmla="*/ 580 h 1306"/>
                <a:gd name="T68" fmla="*/ 56 w 676"/>
                <a:gd name="T69" fmla="*/ 549 h 1306"/>
                <a:gd name="T70" fmla="*/ 63 w 676"/>
                <a:gd name="T71" fmla="*/ 523 h 1306"/>
                <a:gd name="T72" fmla="*/ 72 w 676"/>
                <a:gd name="T73" fmla="*/ 493 h 1306"/>
                <a:gd name="T74" fmla="*/ 20 w 676"/>
                <a:gd name="T75" fmla="*/ 499 h 1306"/>
                <a:gd name="T76" fmla="*/ 58 w 676"/>
                <a:gd name="T77" fmla="*/ 455 h 1306"/>
                <a:gd name="T78" fmla="*/ 61 w 676"/>
                <a:gd name="T79" fmla="*/ 412 h 1306"/>
                <a:gd name="T80" fmla="*/ 83 w 676"/>
                <a:gd name="T81" fmla="*/ 374 h 1306"/>
                <a:gd name="T82" fmla="*/ 134 w 676"/>
                <a:gd name="T83" fmla="*/ 341 h 1306"/>
                <a:gd name="T84" fmla="*/ 109 w 676"/>
                <a:gd name="T85" fmla="*/ 310 h 1306"/>
                <a:gd name="T86" fmla="*/ 103 w 676"/>
                <a:gd name="T87" fmla="*/ 288 h 1306"/>
                <a:gd name="T88" fmla="*/ 138 w 676"/>
                <a:gd name="T89" fmla="*/ 258 h 1306"/>
                <a:gd name="T90" fmla="*/ 152 w 676"/>
                <a:gd name="T91" fmla="*/ 231 h 1306"/>
                <a:gd name="T92" fmla="*/ 193 w 676"/>
                <a:gd name="T93" fmla="*/ 204 h 1306"/>
                <a:gd name="T94" fmla="*/ 181 w 676"/>
                <a:gd name="T95" fmla="*/ 166 h 1306"/>
                <a:gd name="T96" fmla="*/ 199 w 676"/>
                <a:gd name="T97" fmla="*/ 110 h 1306"/>
                <a:gd name="T98" fmla="*/ 231 w 676"/>
                <a:gd name="T99" fmla="*/ 80 h 1306"/>
                <a:gd name="T100" fmla="*/ 261 w 676"/>
                <a:gd name="T101" fmla="*/ 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1306">
                  <a:moveTo>
                    <a:pt x="258" y="31"/>
                  </a:moveTo>
                  <a:lnTo>
                    <a:pt x="610" y="0"/>
                  </a:lnTo>
                  <a:lnTo>
                    <a:pt x="626" y="9"/>
                  </a:lnTo>
                  <a:lnTo>
                    <a:pt x="636" y="16"/>
                  </a:lnTo>
                  <a:lnTo>
                    <a:pt x="639" y="27"/>
                  </a:lnTo>
                  <a:lnTo>
                    <a:pt x="645" y="39"/>
                  </a:lnTo>
                  <a:lnTo>
                    <a:pt x="646" y="59"/>
                  </a:lnTo>
                  <a:lnTo>
                    <a:pt x="641" y="840"/>
                  </a:lnTo>
                  <a:lnTo>
                    <a:pt x="676" y="1265"/>
                  </a:lnTo>
                  <a:lnTo>
                    <a:pt x="648" y="1277"/>
                  </a:lnTo>
                  <a:lnTo>
                    <a:pt x="641" y="1277"/>
                  </a:lnTo>
                  <a:lnTo>
                    <a:pt x="633" y="1272"/>
                  </a:lnTo>
                  <a:lnTo>
                    <a:pt x="628" y="1265"/>
                  </a:lnTo>
                  <a:lnTo>
                    <a:pt x="619" y="1269"/>
                  </a:lnTo>
                  <a:lnTo>
                    <a:pt x="610" y="1283"/>
                  </a:lnTo>
                  <a:lnTo>
                    <a:pt x="610" y="1291"/>
                  </a:lnTo>
                  <a:lnTo>
                    <a:pt x="596" y="1292"/>
                  </a:lnTo>
                  <a:lnTo>
                    <a:pt x="587" y="1295"/>
                  </a:lnTo>
                  <a:lnTo>
                    <a:pt x="572" y="1285"/>
                  </a:lnTo>
                  <a:lnTo>
                    <a:pt x="564" y="1272"/>
                  </a:lnTo>
                  <a:lnTo>
                    <a:pt x="548" y="1267"/>
                  </a:lnTo>
                  <a:lnTo>
                    <a:pt x="538" y="1267"/>
                  </a:lnTo>
                  <a:lnTo>
                    <a:pt x="549" y="1283"/>
                  </a:lnTo>
                  <a:lnTo>
                    <a:pt x="557" y="1292"/>
                  </a:lnTo>
                  <a:lnTo>
                    <a:pt x="557" y="1296"/>
                  </a:lnTo>
                  <a:lnTo>
                    <a:pt x="540" y="1300"/>
                  </a:lnTo>
                  <a:lnTo>
                    <a:pt x="531" y="1300"/>
                  </a:lnTo>
                  <a:lnTo>
                    <a:pt x="513" y="1292"/>
                  </a:lnTo>
                  <a:lnTo>
                    <a:pt x="510" y="1283"/>
                  </a:lnTo>
                  <a:lnTo>
                    <a:pt x="502" y="1283"/>
                  </a:lnTo>
                  <a:lnTo>
                    <a:pt x="498" y="1292"/>
                  </a:lnTo>
                  <a:lnTo>
                    <a:pt x="496" y="1305"/>
                  </a:lnTo>
                  <a:lnTo>
                    <a:pt x="492" y="1306"/>
                  </a:lnTo>
                  <a:lnTo>
                    <a:pt x="484" y="1306"/>
                  </a:lnTo>
                  <a:lnTo>
                    <a:pt x="480" y="1306"/>
                  </a:lnTo>
                  <a:lnTo>
                    <a:pt x="458" y="1295"/>
                  </a:lnTo>
                  <a:lnTo>
                    <a:pt x="419" y="1274"/>
                  </a:lnTo>
                  <a:lnTo>
                    <a:pt x="390" y="1246"/>
                  </a:lnTo>
                  <a:lnTo>
                    <a:pt x="373" y="1234"/>
                  </a:lnTo>
                  <a:lnTo>
                    <a:pt x="372" y="1219"/>
                  </a:lnTo>
                  <a:lnTo>
                    <a:pt x="368" y="1198"/>
                  </a:lnTo>
                  <a:lnTo>
                    <a:pt x="0" y="1206"/>
                  </a:lnTo>
                  <a:lnTo>
                    <a:pt x="16" y="1191"/>
                  </a:lnTo>
                  <a:lnTo>
                    <a:pt x="26" y="1186"/>
                  </a:lnTo>
                  <a:lnTo>
                    <a:pt x="29" y="1184"/>
                  </a:lnTo>
                  <a:lnTo>
                    <a:pt x="26" y="1175"/>
                  </a:lnTo>
                  <a:lnTo>
                    <a:pt x="23" y="1169"/>
                  </a:lnTo>
                  <a:lnTo>
                    <a:pt x="25" y="1158"/>
                  </a:lnTo>
                  <a:lnTo>
                    <a:pt x="29" y="1153"/>
                  </a:lnTo>
                  <a:lnTo>
                    <a:pt x="35" y="1151"/>
                  </a:lnTo>
                  <a:lnTo>
                    <a:pt x="40" y="1148"/>
                  </a:lnTo>
                  <a:lnTo>
                    <a:pt x="45" y="1131"/>
                  </a:lnTo>
                  <a:lnTo>
                    <a:pt x="45" y="1128"/>
                  </a:lnTo>
                  <a:lnTo>
                    <a:pt x="39" y="1115"/>
                  </a:lnTo>
                  <a:lnTo>
                    <a:pt x="34" y="1105"/>
                  </a:lnTo>
                  <a:lnTo>
                    <a:pt x="31" y="1096"/>
                  </a:lnTo>
                  <a:lnTo>
                    <a:pt x="26" y="1077"/>
                  </a:lnTo>
                  <a:lnTo>
                    <a:pt x="39" y="1064"/>
                  </a:lnTo>
                  <a:lnTo>
                    <a:pt x="46" y="1058"/>
                  </a:lnTo>
                  <a:lnTo>
                    <a:pt x="43" y="1049"/>
                  </a:lnTo>
                  <a:lnTo>
                    <a:pt x="39" y="1040"/>
                  </a:lnTo>
                  <a:lnTo>
                    <a:pt x="42" y="1024"/>
                  </a:lnTo>
                  <a:lnTo>
                    <a:pt x="46" y="1018"/>
                  </a:lnTo>
                  <a:lnTo>
                    <a:pt x="48" y="1005"/>
                  </a:lnTo>
                  <a:lnTo>
                    <a:pt x="48" y="999"/>
                  </a:lnTo>
                  <a:lnTo>
                    <a:pt x="52" y="990"/>
                  </a:lnTo>
                  <a:lnTo>
                    <a:pt x="69" y="981"/>
                  </a:lnTo>
                  <a:lnTo>
                    <a:pt x="72" y="978"/>
                  </a:lnTo>
                  <a:lnTo>
                    <a:pt x="75" y="972"/>
                  </a:lnTo>
                  <a:lnTo>
                    <a:pt x="70" y="963"/>
                  </a:lnTo>
                  <a:lnTo>
                    <a:pt x="70" y="955"/>
                  </a:lnTo>
                  <a:lnTo>
                    <a:pt x="70" y="948"/>
                  </a:lnTo>
                  <a:lnTo>
                    <a:pt x="75" y="942"/>
                  </a:lnTo>
                  <a:lnTo>
                    <a:pt x="82" y="931"/>
                  </a:lnTo>
                  <a:lnTo>
                    <a:pt x="80" y="927"/>
                  </a:lnTo>
                  <a:lnTo>
                    <a:pt x="76" y="920"/>
                  </a:lnTo>
                  <a:lnTo>
                    <a:pt x="70" y="917"/>
                  </a:lnTo>
                  <a:lnTo>
                    <a:pt x="65" y="909"/>
                  </a:lnTo>
                  <a:lnTo>
                    <a:pt x="60" y="908"/>
                  </a:lnTo>
                  <a:lnTo>
                    <a:pt x="42" y="903"/>
                  </a:lnTo>
                  <a:lnTo>
                    <a:pt x="33" y="898"/>
                  </a:lnTo>
                  <a:lnTo>
                    <a:pt x="34" y="888"/>
                  </a:lnTo>
                  <a:lnTo>
                    <a:pt x="35" y="887"/>
                  </a:lnTo>
                  <a:lnTo>
                    <a:pt x="42" y="875"/>
                  </a:lnTo>
                  <a:lnTo>
                    <a:pt x="46" y="875"/>
                  </a:lnTo>
                  <a:lnTo>
                    <a:pt x="61" y="880"/>
                  </a:lnTo>
                  <a:lnTo>
                    <a:pt x="65" y="880"/>
                  </a:lnTo>
                  <a:lnTo>
                    <a:pt x="75" y="880"/>
                  </a:lnTo>
                  <a:lnTo>
                    <a:pt x="80" y="875"/>
                  </a:lnTo>
                  <a:lnTo>
                    <a:pt x="103" y="853"/>
                  </a:lnTo>
                  <a:lnTo>
                    <a:pt x="114" y="838"/>
                  </a:lnTo>
                  <a:lnTo>
                    <a:pt x="123" y="834"/>
                  </a:lnTo>
                  <a:lnTo>
                    <a:pt x="121" y="826"/>
                  </a:lnTo>
                  <a:lnTo>
                    <a:pt x="121" y="820"/>
                  </a:lnTo>
                  <a:lnTo>
                    <a:pt x="116" y="820"/>
                  </a:lnTo>
                  <a:lnTo>
                    <a:pt x="101" y="812"/>
                  </a:lnTo>
                  <a:lnTo>
                    <a:pt x="90" y="812"/>
                  </a:lnTo>
                  <a:lnTo>
                    <a:pt x="76" y="810"/>
                  </a:lnTo>
                  <a:lnTo>
                    <a:pt x="64" y="803"/>
                  </a:lnTo>
                  <a:lnTo>
                    <a:pt x="57" y="791"/>
                  </a:lnTo>
                  <a:lnTo>
                    <a:pt x="49" y="783"/>
                  </a:lnTo>
                  <a:lnTo>
                    <a:pt x="45" y="777"/>
                  </a:lnTo>
                  <a:lnTo>
                    <a:pt x="43" y="766"/>
                  </a:lnTo>
                  <a:lnTo>
                    <a:pt x="43" y="759"/>
                  </a:lnTo>
                  <a:lnTo>
                    <a:pt x="43" y="755"/>
                  </a:lnTo>
                  <a:lnTo>
                    <a:pt x="52" y="749"/>
                  </a:lnTo>
                  <a:lnTo>
                    <a:pt x="57" y="742"/>
                  </a:lnTo>
                  <a:lnTo>
                    <a:pt x="63" y="736"/>
                  </a:lnTo>
                  <a:lnTo>
                    <a:pt x="72" y="730"/>
                  </a:lnTo>
                  <a:lnTo>
                    <a:pt x="72" y="722"/>
                  </a:lnTo>
                  <a:lnTo>
                    <a:pt x="72" y="716"/>
                  </a:lnTo>
                  <a:lnTo>
                    <a:pt x="58" y="716"/>
                  </a:lnTo>
                  <a:lnTo>
                    <a:pt x="48" y="713"/>
                  </a:lnTo>
                  <a:lnTo>
                    <a:pt x="43" y="713"/>
                  </a:lnTo>
                  <a:lnTo>
                    <a:pt x="40" y="711"/>
                  </a:lnTo>
                  <a:lnTo>
                    <a:pt x="37" y="704"/>
                  </a:lnTo>
                  <a:lnTo>
                    <a:pt x="35" y="696"/>
                  </a:lnTo>
                  <a:lnTo>
                    <a:pt x="40" y="693"/>
                  </a:lnTo>
                  <a:lnTo>
                    <a:pt x="48" y="686"/>
                  </a:lnTo>
                  <a:lnTo>
                    <a:pt x="50" y="683"/>
                  </a:lnTo>
                  <a:lnTo>
                    <a:pt x="50" y="681"/>
                  </a:lnTo>
                  <a:lnTo>
                    <a:pt x="45" y="670"/>
                  </a:lnTo>
                  <a:lnTo>
                    <a:pt x="42" y="663"/>
                  </a:lnTo>
                  <a:lnTo>
                    <a:pt x="40" y="659"/>
                  </a:lnTo>
                  <a:lnTo>
                    <a:pt x="33" y="647"/>
                  </a:lnTo>
                  <a:lnTo>
                    <a:pt x="34" y="639"/>
                  </a:lnTo>
                  <a:lnTo>
                    <a:pt x="31" y="626"/>
                  </a:lnTo>
                  <a:lnTo>
                    <a:pt x="34" y="621"/>
                  </a:lnTo>
                  <a:lnTo>
                    <a:pt x="48" y="621"/>
                  </a:lnTo>
                  <a:lnTo>
                    <a:pt x="56" y="620"/>
                  </a:lnTo>
                  <a:lnTo>
                    <a:pt x="56" y="615"/>
                  </a:lnTo>
                  <a:lnTo>
                    <a:pt x="53" y="605"/>
                  </a:lnTo>
                  <a:lnTo>
                    <a:pt x="46" y="599"/>
                  </a:lnTo>
                  <a:lnTo>
                    <a:pt x="41" y="594"/>
                  </a:lnTo>
                  <a:lnTo>
                    <a:pt x="46" y="583"/>
                  </a:lnTo>
                  <a:lnTo>
                    <a:pt x="53" y="580"/>
                  </a:lnTo>
                  <a:lnTo>
                    <a:pt x="63" y="569"/>
                  </a:lnTo>
                  <a:lnTo>
                    <a:pt x="69" y="564"/>
                  </a:lnTo>
                  <a:lnTo>
                    <a:pt x="63" y="556"/>
                  </a:lnTo>
                  <a:lnTo>
                    <a:pt x="56" y="549"/>
                  </a:lnTo>
                  <a:lnTo>
                    <a:pt x="37" y="549"/>
                  </a:lnTo>
                  <a:lnTo>
                    <a:pt x="37" y="546"/>
                  </a:lnTo>
                  <a:lnTo>
                    <a:pt x="37" y="538"/>
                  </a:lnTo>
                  <a:lnTo>
                    <a:pt x="63" y="523"/>
                  </a:lnTo>
                  <a:lnTo>
                    <a:pt x="75" y="514"/>
                  </a:lnTo>
                  <a:lnTo>
                    <a:pt x="76" y="503"/>
                  </a:lnTo>
                  <a:lnTo>
                    <a:pt x="75" y="497"/>
                  </a:lnTo>
                  <a:lnTo>
                    <a:pt x="72" y="493"/>
                  </a:lnTo>
                  <a:lnTo>
                    <a:pt x="43" y="500"/>
                  </a:lnTo>
                  <a:lnTo>
                    <a:pt x="34" y="506"/>
                  </a:lnTo>
                  <a:lnTo>
                    <a:pt x="24" y="503"/>
                  </a:lnTo>
                  <a:lnTo>
                    <a:pt x="20" y="499"/>
                  </a:lnTo>
                  <a:lnTo>
                    <a:pt x="22" y="482"/>
                  </a:lnTo>
                  <a:lnTo>
                    <a:pt x="29" y="466"/>
                  </a:lnTo>
                  <a:lnTo>
                    <a:pt x="43" y="464"/>
                  </a:lnTo>
                  <a:lnTo>
                    <a:pt x="58" y="455"/>
                  </a:lnTo>
                  <a:lnTo>
                    <a:pt x="65" y="453"/>
                  </a:lnTo>
                  <a:lnTo>
                    <a:pt x="65" y="427"/>
                  </a:lnTo>
                  <a:lnTo>
                    <a:pt x="65" y="416"/>
                  </a:lnTo>
                  <a:lnTo>
                    <a:pt x="61" y="412"/>
                  </a:lnTo>
                  <a:lnTo>
                    <a:pt x="57" y="402"/>
                  </a:lnTo>
                  <a:lnTo>
                    <a:pt x="61" y="390"/>
                  </a:lnTo>
                  <a:lnTo>
                    <a:pt x="70" y="379"/>
                  </a:lnTo>
                  <a:lnTo>
                    <a:pt x="83" y="374"/>
                  </a:lnTo>
                  <a:lnTo>
                    <a:pt x="105" y="370"/>
                  </a:lnTo>
                  <a:lnTo>
                    <a:pt x="129" y="358"/>
                  </a:lnTo>
                  <a:lnTo>
                    <a:pt x="131" y="353"/>
                  </a:lnTo>
                  <a:lnTo>
                    <a:pt x="134" y="341"/>
                  </a:lnTo>
                  <a:lnTo>
                    <a:pt x="131" y="334"/>
                  </a:lnTo>
                  <a:lnTo>
                    <a:pt x="129" y="322"/>
                  </a:lnTo>
                  <a:lnTo>
                    <a:pt x="115" y="318"/>
                  </a:lnTo>
                  <a:lnTo>
                    <a:pt x="109" y="310"/>
                  </a:lnTo>
                  <a:lnTo>
                    <a:pt x="100" y="310"/>
                  </a:lnTo>
                  <a:lnTo>
                    <a:pt x="95" y="306"/>
                  </a:lnTo>
                  <a:lnTo>
                    <a:pt x="99" y="292"/>
                  </a:lnTo>
                  <a:lnTo>
                    <a:pt x="103" y="288"/>
                  </a:lnTo>
                  <a:lnTo>
                    <a:pt x="115" y="281"/>
                  </a:lnTo>
                  <a:lnTo>
                    <a:pt x="131" y="274"/>
                  </a:lnTo>
                  <a:lnTo>
                    <a:pt x="134" y="269"/>
                  </a:lnTo>
                  <a:lnTo>
                    <a:pt x="138" y="258"/>
                  </a:lnTo>
                  <a:lnTo>
                    <a:pt x="138" y="247"/>
                  </a:lnTo>
                  <a:lnTo>
                    <a:pt x="140" y="243"/>
                  </a:lnTo>
                  <a:lnTo>
                    <a:pt x="140" y="231"/>
                  </a:lnTo>
                  <a:lnTo>
                    <a:pt x="152" y="231"/>
                  </a:lnTo>
                  <a:lnTo>
                    <a:pt x="161" y="229"/>
                  </a:lnTo>
                  <a:lnTo>
                    <a:pt x="175" y="223"/>
                  </a:lnTo>
                  <a:lnTo>
                    <a:pt x="187" y="212"/>
                  </a:lnTo>
                  <a:lnTo>
                    <a:pt x="193" y="204"/>
                  </a:lnTo>
                  <a:lnTo>
                    <a:pt x="191" y="193"/>
                  </a:lnTo>
                  <a:lnTo>
                    <a:pt x="189" y="182"/>
                  </a:lnTo>
                  <a:lnTo>
                    <a:pt x="184" y="174"/>
                  </a:lnTo>
                  <a:lnTo>
                    <a:pt x="181" y="166"/>
                  </a:lnTo>
                  <a:lnTo>
                    <a:pt x="186" y="156"/>
                  </a:lnTo>
                  <a:lnTo>
                    <a:pt x="190" y="129"/>
                  </a:lnTo>
                  <a:lnTo>
                    <a:pt x="196" y="115"/>
                  </a:lnTo>
                  <a:lnTo>
                    <a:pt x="199" y="110"/>
                  </a:lnTo>
                  <a:lnTo>
                    <a:pt x="214" y="108"/>
                  </a:lnTo>
                  <a:lnTo>
                    <a:pt x="217" y="106"/>
                  </a:lnTo>
                  <a:lnTo>
                    <a:pt x="224" y="91"/>
                  </a:lnTo>
                  <a:lnTo>
                    <a:pt x="231" y="80"/>
                  </a:lnTo>
                  <a:lnTo>
                    <a:pt x="247" y="74"/>
                  </a:lnTo>
                  <a:lnTo>
                    <a:pt x="259" y="69"/>
                  </a:lnTo>
                  <a:lnTo>
                    <a:pt x="261" y="67"/>
                  </a:lnTo>
                  <a:lnTo>
                    <a:pt x="261" y="53"/>
                  </a:lnTo>
                  <a:lnTo>
                    <a:pt x="260" y="39"/>
                  </a:lnTo>
                  <a:lnTo>
                    <a:pt x="258" y="31"/>
                  </a:lnTo>
                  <a:lnTo>
                    <a:pt x="258"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27" name="Freeform 99">
              <a:extLst>
                <a:ext uri="{FF2B5EF4-FFF2-40B4-BE49-F238E27FC236}">
                  <a16:creationId xmlns:a16="http://schemas.microsoft.com/office/drawing/2014/main" id="{C5A90AA5-AF25-6487-41C1-0824BB8A663B}"/>
                </a:ext>
              </a:extLst>
            </p:cNvPr>
            <p:cNvSpPr>
              <a:spLocks/>
            </p:cNvSpPr>
            <p:nvPr/>
          </p:nvSpPr>
          <p:spPr bwMode="auto">
            <a:xfrm>
              <a:off x="5691" y="2372"/>
              <a:ext cx="338" cy="654"/>
            </a:xfrm>
            <a:custGeom>
              <a:avLst/>
              <a:gdLst>
                <a:gd name="T0" fmla="*/ 636 w 676"/>
                <a:gd name="T1" fmla="*/ 16 h 1306"/>
                <a:gd name="T2" fmla="*/ 641 w 676"/>
                <a:gd name="T3" fmla="*/ 840 h 1306"/>
                <a:gd name="T4" fmla="*/ 633 w 676"/>
                <a:gd name="T5" fmla="*/ 1272 h 1306"/>
                <a:gd name="T6" fmla="*/ 610 w 676"/>
                <a:gd name="T7" fmla="*/ 1291 h 1306"/>
                <a:gd name="T8" fmla="*/ 564 w 676"/>
                <a:gd name="T9" fmla="*/ 1272 h 1306"/>
                <a:gd name="T10" fmla="*/ 557 w 676"/>
                <a:gd name="T11" fmla="*/ 1292 h 1306"/>
                <a:gd name="T12" fmla="*/ 513 w 676"/>
                <a:gd name="T13" fmla="*/ 1292 h 1306"/>
                <a:gd name="T14" fmla="*/ 496 w 676"/>
                <a:gd name="T15" fmla="*/ 1305 h 1306"/>
                <a:gd name="T16" fmla="*/ 458 w 676"/>
                <a:gd name="T17" fmla="*/ 1295 h 1306"/>
                <a:gd name="T18" fmla="*/ 372 w 676"/>
                <a:gd name="T19" fmla="*/ 1219 h 1306"/>
                <a:gd name="T20" fmla="*/ 26 w 676"/>
                <a:gd name="T21" fmla="*/ 1186 h 1306"/>
                <a:gd name="T22" fmla="*/ 25 w 676"/>
                <a:gd name="T23" fmla="*/ 1158 h 1306"/>
                <a:gd name="T24" fmla="*/ 45 w 676"/>
                <a:gd name="T25" fmla="*/ 1131 h 1306"/>
                <a:gd name="T26" fmla="*/ 31 w 676"/>
                <a:gd name="T27" fmla="*/ 1096 h 1306"/>
                <a:gd name="T28" fmla="*/ 43 w 676"/>
                <a:gd name="T29" fmla="*/ 1049 h 1306"/>
                <a:gd name="T30" fmla="*/ 48 w 676"/>
                <a:gd name="T31" fmla="*/ 1005 h 1306"/>
                <a:gd name="T32" fmla="*/ 72 w 676"/>
                <a:gd name="T33" fmla="*/ 978 h 1306"/>
                <a:gd name="T34" fmla="*/ 70 w 676"/>
                <a:gd name="T35" fmla="*/ 948 h 1306"/>
                <a:gd name="T36" fmla="*/ 76 w 676"/>
                <a:gd name="T37" fmla="*/ 920 h 1306"/>
                <a:gd name="T38" fmla="*/ 42 w 676"/>
                <a:gd name="T39" fmla="*/ 903 h 1306"/>
                <a:gd name="T40" fmla="*/ 42 w 676"/>
                <a:gd name="T41" fmla="*/ 875 h 1306"/>
                <a:gd name="T42" fmla="*/ 75 w 676"/>
                <a:gd name="T43" fmla="*/ 880 h 1306"/>
                <a:gd name="T44" fmla="*/ 123 w 676"/>
                <a:gd name="T45" fmla="*/ 834 h 1306"/>
                <a:gd name="T46" fmla="*/ 101 w 676"/>
                <a:gd name="T47" fmla="*/ 812 h 1306"/>
                <a:gd name="T48" fmla="*/ 57 w 676"/>
                <a:gd name="T49" fmla="*/ 791 h 1306"/>
                <a:gd name="T50" fmla="*/ 43 w 676"/>
                <a:gd name="T51" fmla="*/ 759 h 1306"/>
                <a:gd name="T52" fmla="*/ 63 w 676"/>
                <a:gd name="T53" fmla="*/ 736 h 1306"/>
                <a:gd name="T54" fmla="*/ 58 w 676"/>
                <a:gd name="T55" fmla="*/ 716 h 1306"/>
                <a:gd name="T56" fmla="*/ 37 w 676"/>
                <a:gd name="T57" fmla="*/ 704 h 1306"/>
                <a:gd name="T58" fmla="*/ 50 w 676"/>
                <a:gd name="T59" fmla="*/ 683 h 1306"/>
                <a:gd name="T60" fmla="*/ 40 w 676"/>
                <a:gd name="T61" fmla="*/ 659 h 1306"/>
                <a:gd name="T62" fmla="*/ 34 w 676"/>
                <a:gd name="T63" fmla="*/ 621 h 1306"/>
                <a:gd name="T64" fmla="*/ 53 w 676"/>
                <a:gd name="T65" fmla="*/ 605 h 1306"/>
                <a:gd name="T66" fmla="*/ 53 w 676"/>
                <a:gd name="T67" fmla="*/ 580 h 1306"/>
                <a:gd name="T68" fmla="*/ 56 w 676"/>
                <a:gd name="T69" fmla="*/ 549 h 1306"/>
                <a:gd name="T70" fmla="*/ 63 w 676"/>
                <a:gd name="T71" fmla="*/ 523 h 1306"/>
                <a:gd name="T72" fmla="*/ 72 w 676"/>
                <a:gd name="T73" fmla="*/ 493 h 1306"/>
                <a:gd name="T74" fmla="*/ 20 w 676"/>
                <a:gd name="T75" fmla="*/ 499 h 1306"/>
                <a:gd name="T76" fmla="*/ 58 w 676"/>
                <a:gd name="T77" fmla="*/ 455 h 1306"/>
                <a:gd name="T78" fmla="*/ 61 w 676"/>
                <a:gd name="T79" fmla="*/ 412 h 1306"/>
                <a:gd name="T80" fmla="*/ 83 w 676"/>
                <a:gd name="T81" fmla="*/ 374 h 1306"/>
                <a:gd name="T82" fmla="*/ 134 w 676"/>
                <a:gd name="T83" fmla="*/ 341 h 1306"/>
                <a:gd name="T84" fmla="*/ 109 w 676"/>
                <a:gd name="T85" fmla="*/ 310 h 1306"/>
                <a:gd name="T86" fmla="*/ 103 w 676"/>
                <a:gd name="T87" fmla="*/ 288 h 1306"/>
                <a:gd name="T88" fmla="*/ 138 w 676"/>
                <a:gd name="T89" fmla="*/ 258 h 1306"/>
                <a:gd name="T90" fmla="*/ 152 w 676"/>
                <a:gd name="T91" fmla="*/ 231 h 1306"/>
                <a:gd name="T92" fmla="*/ 193 w 676"/>
                <a:gd name="T93" fmla="*/ 204 h 1306"/>
                <a:gd name="T94" fmla="*/ 181 w 676"/>
                <a:gd name="T95" fmla="*/ 166 h 1306"/>
                <a:gd name="T96" fmla="*/ 199 w 676"/>
                <a:gd name="T97" fmla="*/ 110 h 1306"/>
                <a:gd name="T98" fmla="*/ 231 w 676"/>
                <a:gd name="T99" fmla="*/ 80 h 1306"/>
                <a:gd name="T100" fmla="*/ 261 w 676"/>
                <a:gd name="T101" fmla="*/ 5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6" h="1306">
                  <a:moveTo>
                    <a:pt x="258" y="31"/>
                  </a:moveTo>
                  <a:lnTo>
                    <a:pt x="610" y="0"/>
                  </a:lnTo>
                  <a:lnTo>
                    <a:pt x="626" y="9"/>
                  </a:lnTo>
                  <a:lnTo>
                    <a:pt x="636" y="16"/>
                  </a:lnTo>
                  <a:lnTo>
                    <a:pt x="639" y="27"/>
                  </a:lnTo>
                  <a:lnTo>
                    <a:pt x="645" y="39"/>
                  </a:lnTo>
                  <a:lnTo>
                    <a:pt x="646" y="59"/>
                  </a:lnTo>
                  <a:lnTo>
                    <a:pt x="641" y="840"/>
                  </a:lnTo>
                  <a:lnTo>
                    <a:pt x="676" y="1265"/>
                  </a:lnTo>
                  <a:lnTo>
                    <a:pt x="648" y="1277"/>
                  </a:lnTo>
                  <a:lnTo>
                    <a:pt x="641" y="1277"/>
                  </a:lnTo>
                  <a:lnTo>
                    <a:pt x="633" y="1272"/>
                  </a:lnTo>
                  <a:lnTo>
                    <a:pt x="628" y="1265"/>
                  </a:lnTo>
                  <a:lnTo>
                    <a:pt x="619" y="1269"/>
                  </a:lnTo>
                  <a:lnTo>
                    <a:pt x="610" y="1283"/>
                  </a:lnTo>
                  <a:lnTo>
                    <a:pt x="610" y="1291"/>
                  </a:lnTo>
                  <a:lnTo>
                    <a:pt x="596" y="1292"/>
                  </a:lnTo>
                  <a:lnTo>
                    <a:pt x="587" y="1295"/>
                  </a:lnTo>
                  <a:lnTo>
                    <a:pt x="572" y="1285"/>
                  </a:lnTo>
                  <a:lnTo>
                    <a:pt x="564" y="1272"/>
                  </a:lnTo>
                  <a:lnTo>
                    <a:pt x="548" y="1267"/>
                  </a:lnTo>
                  <a:lnTo>
                    <a:pt x="538" y="1267"/>
                  </a:lnTo>
                  <a:lnTo>
                    <a:pt x="549" y="1283"/>
                  </a:lnTo>
                  <a:lnTo>
                    <a:pt x="557" y="1292"/>
                  </a:lnTo>
                  <a:lnTo>
                    <a:pt x="557" y="1296"/>
                  </a:lnTo>
                  <a:lnTo>
                    <a:pt x="540" y="1300"/>
                  </a:lnTo>
                  <a:lnTo>
                    <a:pt x="531" y="1300"/>
                  </a:lnTo>
                  <a:lnTo>
                    <a:pt x="513" y="1292"/>
                  </a:lnTo>
                  <a:lnTo>
                    <a:pt x="510" y="1283"/>
                  </a:lnTo>
                  <a:lnTo>
                    <a:pt x="502" y="1283"/>
                  </a:lnTo>
                  <a:lnTo>
                    <a:pt x="498" y="1292"/>
                  </a:lnTo>
                  <a:lnTo>
                    <a:pt x="496" y="1305"/>
                  </a:lnTo>
                  <a:lnTo>
                    <a:pt x="492" y="1306"/>
                  </a:lnTo>
                  <a:lnTo>
                    <a:pt x="484" y="1306"/>
                  </a:lnTo>
                  <a:lnTo>
                    <a:pt x="480" y="1306"/>
                  </a:lnTo>
                  <a:lnTo>
                    <a:pt x="458" y="1295"/>
                  </a:lnTo>
                  <a:lnTo>
                    <a:pt x="419" y="1274"/>
                  </a:lnTo>
                  <a:lnTo>
                    <a:pt x="390" y="1246"/>
                  </a:lnTo>
                  <a:lnTo>
                    <a:pt x="373" y="1234"/>
                  </a:lnTo>
                  <a:lnTo>
                    <a:pt x="372" y="1219"/>
                  </a:lnTo>
                  <a:lnTo>
                    <a:pt x="368" y="1198"/>
                  </a:lnTo>
                  <a:lnTo>
                    <a:pt x="0" y="1206"/>
                  </a:lnTo>
                  <a:lnTo>
                    <a:pt x="16" y="1191"/>
                  </a:lnTo>
                  <a:lnTo>
                    <a:pt x="26" y="1186"/>
                  </a:lnTo>
                  <a:lnTo>
                    <a:pt x="29" y="1184"/>
                  </a:lnTo>
                  <a:lnTo>
                    <a:pt x="26" y="1175"/>
                  </a:lnTo>
                  <a:lnTo>
                    <a:pt x="23" y="1169"/>
                  </a:lnTo>
                  <a:lnTo>
                    <a:pt x="25" y="1158"/>
                  </a:lnTo>
                  <a:lnTo>
                    <a:pt x="29" y="1153"/>
                  </a:lnTo>
                  <a:lnTo>
                    <a:pt x="35" y="1151"/>
                  </a:lnTo>
                  <a:lnTo>
                    <a:pt x="40" y="1148"/>
                  </a:lnTo>
                  <a:lnTo>
                    <a:pt x="45" y="1131"/>
                  </a:lnTo>
                  <a:lnTo>
                    <a:pt x="45" y="1128"/>
                  </a:lnTo>
                  <a:lnTo>
                    <a:pt x="39" y="1115"/>
                  </a:lnTo>
                  <a:lnTo>
                    <a:pt x="34" y="1105"/>
                  </a:lnTo>
                  <a:lnTo>
                    <a:pt x="31" y="1096"/>
                  </a:lnTo>
                  <a:lnTo>
                    <a:pt x="26" y="1077"/>
                  </a:lnTo>
                  <a:lnTo>
                    <a:pt x="39" y="1064"/>
                  </a:lnTo>
                  <a:lnTo>
                    <a:pt x="46" y="1058"/>
                  </a:lnTo>
                  <a:lnTo>
                    <a:pt x="43" y="1049"/>
                  </a:lnTo>
                  <a:lnTo>
                    <a:pt x="39" y="1040"/>
                  </a:lnTo>
                  <a:lnTo>
                    <a:pt x="42" y="1024"/>
                  </a:lnTo>
                  <a:lnTo>
                    <a:pt x="46" y="1018"/>
                  </a:lnTo>
                  <a:lnTo>
                    <a:pt x="48" y="1005"/>
                  </a:lnTo>
                  <a:lnTo>
                    <a:pt x="48" y="999"/>
                  </a:lnTo>
                  <a:lnTo>
                    <a:pt x="52" y="990"/>
                  </a:lnTo>
                  <a:lnTo>
                    <a:pt x="69" y="981"/>
                  </a:lnTo>
                  <a:lnTo>
                    <a:pt x="72" y="978"/>
                  </a:lnTo>
                  <a:lnTo>
                    <a:pt x="75" y="972"/>
                  </a:lnTo>
                  <a:lnTo>
                    <a:pt x="70" y="963"/>
                  </a:lnTo>
                  <a:lnTo>
                    <a:pt x="70" y="955"/>
                  </a:lnTo>
                  <a:lnTo>
                    <a:pt x="70" y="948"/>
                  </a:lnTo>
                  <a:lnTo>
                    <a:pt x="75" y="942"/>
                  </a:lnTo>
                  <a:lnTo>
                    <a:pt x="82" y="931"/>
                  </a:lnTo>
                  <a:lnTo>
                    <a:pt x="80" y="927"/>
                  </a:lnTo>
                  <a:lnTo>
                    <a:pt x="76" y="920"/>
                  </a:lnTo>
                  <a:lnTo>
                    <a:pt x="70" y="917"/>
                  </a:lnTo>
                  <a:lnTo>
                    <a:pt x="65" y="909"/>
                  </a:lnTo>
                  <a:lnTo>
                    <a:pt x="60" y="908"/>
                  </a:lnTo>
                  <a:lnTo>
                    <a:pt x="42" y="903"/>
                  </a:lnTo>
                  <a:lnTo>
                    <a:pt x="33" y="898"/>
                  </a:lnTo>
                  <a:lnTo>
                    <a:pt x="34" y="888"/>
                  </a:lnTo>
                  <a:lnTo>
                    <a:pt x="35" y="887"/>
                  </a:lnTo>
                  <a:lnTo>
                    <a:pt x="42" y="875"/>
                  </a:lnTo>
                  <a:lnTo>
                    <a:pt x="46" y="875"/>
                  </a:lnTo>
                  <a:lnTo>
                    <a:pt x="61" y="880"/>
                  </a:lnTo>
                  <a:lnTo>
                    <a:pt x="65" y="880"/>
                  </a:lnTo>
                  <a:lnTo>
                    <a:pt x="75" y="880"/>
                  </a:lnTo>
                  <a:lnTo>
                    <a:pt x="80" y="875"/>
                  </a:lnTo>
                  <a:lnTo>
                    <a:pt x="103" y="853"/>
                  </a:lnTo>
                  <a:lnTo>
                    <a:pt x="114" y="838"/>
                  </a:lnTo>
                  <a:lnTo>
                    <a:pt x="123" y="834"/>
                  </a:lnTo>
                  <a:lnTo>
                    <a:pt x="121" y="826"/>
                  </a:lnTo>
                  <a:lnTo>
                    <a:pt x="121" y="820"/>
                  </a:lnTo>
                  <a:lnTo>
                    <a:pt x="116" y="820"/>
                  </a:lnTo>
                  <a:lnTo>
                    <a:pt x="101" y="812"/>
                  </a:lnTo>
                  <a:lnTo>
                    <a:pt x="90" y="812"/>
                  </a:lnTo>
                  <a:lnTo>
                    <a:pt x="76" y="810"/>
                  </a:lnTo>
                  <a:lnTo>
                    <a:pt x="64" y="803"/>
                  </a:lnTo>
                  <a:lnTo>
                    <a:pt x="57" y="791"/>
                  </a:lnTo>
                  <a:lnTo>
                    <a:pt x="49" y="783"/>
                  </a:lnTo>
                  <a:lnTo>
                    <a:pt x="45" y="777"/>
                  </a:lnTo>
                  <a:lnTo>
                    <a:pt x="43" y="766"/>
                  </a:lnTo>
                  <a:lnTo>
                    <a:pt x="43" y="759"/>
                  </a:lnTo>
                  <a:lnTo>
                    <a:pt x="43" y="755"/>
                  </a:lnTo>
                  <a:lnTo>
                    <a:pt x="52" y="749"/>
                  </a:lnTo>
                  <a:lnTo>
                    <a:pt x="57" y="742"/>
                  </a:lnTo>
                  <a:lnTo>
                    <a:pt x="63" y="736"/>
                  </a:lnTo>
                  <a:lnTo>
                    <a:pt x="72" y="730"/>
                  </a:lnTo>
                  <a:lnTo>
                    <a:pt x="72" y="722"/>
                  </a:lnTo>
                  <a:lnTo>
                    <a:pt x="72" y="716"/>
                  </a:lnTo>
                  <a:lnTo>
                    <a:pt x="58" y="716"/>
                  </a:lnTo>
                  <a:lnTo>
                    <a:pt x="48" y="713"/>
                  </a:lnTo>
                  <a:lnTo>
                    <a:pt x="43" y="713"/>
                  </a:lnTo>
                  <a:lnTo>
                    <a:pt x="40" y="711"/>
                  </a:lnTo>
                  <a:lnTo>
                    <a:pt x="37" y="704"/>
                  </a:lnTo>
                  <a:lnTo>
                    <a:pt x="35" y="696"/>
                  </a:lnTo>
                  <a:lnTo>
                    <a:pt x="40" y="693"/>
                  </a:lnTo>
                  <a:lnTo>
                    <a:pt x="48" y="686"/>
                  </a:lnTo>
                  <a:lnTo>
                    <a:pt x="50" y="683"/>
                  </a:lnTo>
                  <a:lnTo>
                    <a:pt x="50" y="681"/>
                  </a:lnTo>
                  <a:lnTo>
                    <a:pt x="45" y="670"/>
                  </a:lnTo>
                  <a:lnTo>
                    <a:pt x="42" y="663"/>
                  </a:lnTo>
                  <a:lnTo>
                    <a:pt x="40" y="659"/>
                  </a:lnTo>
                  <a:lnTo>
                    <a:pt x="33" y="647"/>
                  </a:lnTo>
                  <a:lnTo>
                    <a:pt x="34" y="639"/>
                  </a:lnTo>
                  <a:lnTo>
                    <a:pt x="31" y="626"/>
                  </a:lnTo>
                  <a:lnTo>
                    <a:pt x="34" y="621"/>
                  </a:lnTo>
                  <a:lnTo>
                    <a:pt x="48" y="621"/>
                  </a:lnTo>
                  <a:lnTo>
                    <a:pt x="56" y="620"/>
                  </a:lnTo>
                  <a:lnTo>
                    <a:pt x="56" y="615"/>
                  </a:lnTo>
                  <a:lnTo>
                    <a:pt x="53" y="605"/>
                  </a:lnTo>
                  <a:lnTo>
                    <a:pt x="46" y="599"/>
                  </a:lnTo>
                  <a:lnTo>
                    <a:pt x="41" y="594"/>
                  </a:lnTo>
                  <a:lnTo>
                    <a:pt x="46" y="583"/>
                  </a:lnTo>
                  <a:lnTo>
                    <a:pt x="53" y="580"/>
                  </a:lnTo>
                  <a:lnTo>
                    <a:pt x="63" y="569"/>
                  </a:lnTo>
                  <a:lnTo>
                    <a:pt x="69" y="564"/>
                  </a:lnTo>
                  <a:lnTo>
                    <a:pt x="63" y="556"/>
                  </a:lnTo>
                  <a:lnTo>
                    <a:pt x="56" y="549"/>
                  </a:lnTo>
                  <a:lnTo>
                    <a:pt x="37" y="549"/>
                  </a:lnTo>
                  <a:lnTo>
                    <a:pt x="37" y="546"/>
                  </a:lnTo>
                  <a:lnTo>
                    <a:pt x="37" y="538"/>
                  </a:lnTo>
                  <a:lnTo>
                    <a:pt x="63" y="523"/>
                  </a:lnTo>
                  <a:lnTo>
                    <a:pt x="75" y="514"/>
                  </a:lnTo>
                  <a:lnTo>
                    <a:pt x="76" y="503"/>
                  </a:lnTo>
                  <a:lnTo>
                    <a:pt x="75" y="497"/>
                  </a:lnTo>
                  <a:lnTo>
                    <a:pt x="72" y="493"/>
                  </a:lnTo>
                  <a:lnTo>
                    <a:pt x="43" y="500"/>
                  </a:lnTo>
                  <a:lnTo>
                    <a:pt x="34" y="506"/>
                  </a:lnTo>
                  <a:lnTo>
                    <a:pt x="24" y="503"/>
                  </a:lnTo>
                  <a:lnTo>
                    <a:pt x="20" y="499"/>
                  </a:lnTo>
                  <a:lnTo>
                    <a:pt x="22" y="482"/>
                  </a:lnTo>
                  <a:lnTo>
                    <a:pt x="29" y="466"/>
                  </a:lnTo>
                  <a:lnTo>
                    <a:pt x="43" y="464"/>
                  </a:lnTo>
                  <a:lnTo>
                    <a:pt x="58" y="455"/>
                  </a:lnTo>
                  <a:lnTo>
                    <a:pt x="65" y="453"/>
                  </a:lnTo>
                  <a:lnTo>
                    <a:pt x="65" y="427"/>
                  </a:lnTo>
                  <a:lnTo>
                    <a:pt x="65" y="416"/>
                  </a:lnTo>
                  <a:lnTo>
                    <a:pt x="61" y="412"/>
                  </a:lnTo>
                  <a:lnTo>
                    <a:pt x="57" y="402"/>
                  </a:lnTo>
                  <a:lnTo>
                    <a:pt x="61" y="390"/>
                  </a:lnTo>
                  <a:lnTo>
                    <a:pt x="70" y="379"/>
                  </a:lnTo>
                  <a:lnTo>
                    <a:pt x="83" y="374"/>
                  </a:lnTo>
                  <a:lnTo>
                    <a:pt x="105" y="370"/>
                  </a:lnTo>
                  <a:lnTo>
                    <a:pt x="129" y="358"/>
                  </a:lnTo>
                  <a:lnTo>
                    <a:pt x="131" y="353"/>
                  </a:lnTo>
                  <a:lnTo>
                    <a:pt x="134" y="341"/>
                  </a:lnTo>
                  <a:lnTo>
                    <a:pt x="131" y="334"/>
                  </a:lnTo>
                  <a:lnTo>
                    <a:pt x="129" y="322"/>
                  </a:lnTo>
                  <a:lnTo>
                    <a:pt x="115" y="318"/>
                  </a:lnTo>
                  <a:lnTo>
                    <a:pt x="109" y="310"/>
                  </a:lnTo>
                  <a:lnTo>
                    <a:pt x="100" y="310"/>
                  </a:lnTo>
                  <a:lnTo>
                    <a:pt x="95" y="306"/>
                  </a:lnTo>
                  <a:lnTo>
                    <a:pt x="99" y="292"/>
                  </a:lnTo>
                  <a:lnTo>
                    <a:pt x="103" y="288"/>
                  </a:lnTo>
                  <a:lnTo>
                    <a:pt x="115" y="281"/>
                  </a:lnTo>
                  <a:lnTo>
                    <a:pt x="131" y="274"/>
                  </a:lnTo>
                  <a:lnTo>
                    <a:pt x="134" y="269"/>
                  </a:lnTo>
                  <a:lnTo>
                    <a:pt x="138" y="258"/>
                  </a:lnTo>
                  <a:lnTo>
                    <a:pt x="138" y="247"/>
                  </a:lnTo>
                  <a:lnTo>
                    <a:pt x="140" y="243"/>
                  </a:lnTo>
                  <a:lnTo>
                    <a:pt x="140" y="231"/>
                  </a:lnTo>
                  <a:lnTo>
                    <a:pt x="152" y="231"/>
                  </a:lnTo>
                  <a:lnTo>
                    <a:pt x="161" y="229"/>
                  </a:lnTo>
                  <a:lnTo>
                    <a:pt x="175" y="223"/>
                  </a:lnTo>
                  <a:lnTo>
                    <a:pt x="187" y="212"/>
                  </a:lnTo>
                  <a:lnTo>
                    <a:pt x="193" y="204"/>
                  </a:lnTo>
                  <a:lnTo>
                    <a:pt x="191" y="193"/>
                  </a:lnTo>
                  <a:lnTo>
                    <a:pt x="189" y="182"/>
                  </a:lnTo>
                  <a:lnTo>
                    <a:pt x="184" y="174"/>
                  </a:lnTo>
                  <a:lnTo>
                    <a:pt x="181" y="166"/>
                  </a:lnTo>
                  <a:lnTo>
                    <a:pt x="186" y="156"/>
                  </a:lnTo>
                  <a:lnTo>
                    <a:pt x="190" y="129"/>
                  </a:lnTo>
                  <a:lnTo>
                    <a:pt x="196" y="115"/>
                  </a:lnTo>
                  <a:lnTo>
                    <a:pt x="199" y="110"/>
                  </a:lnTo>
                  <a:lnTo>
                    <a:pt x="214" y="108"/>
                  </a:lnTo>
                  <a:lnTo>
                    <a:pt x="217" y="106"/>
                  </a:lnTo>
                  <a:lnTo>
                    <a:pt x="224" y="91"/>
                  </a:lnTo>
                  <a:lnTo>
                    <a:pt x="231" y="80"/>
                  </a:lnTo>
                  <a:lnTo>
                    <a:pt x="247" y="74"/>
                  </a:lnTo>
                  <a:lnTo>
                    <a:pt x="259" y="69"/>
                  </a:lnTo>
                  <a:lnTo>
                    <a:pt x="261" y="67"/>
                  </a:lnTo>
                  <a:lnTo>
                    <a:pt x="261" y="53"/>
                  </a:lnTo>
                  <a:lnTo>
                    <a:pt x="260" y="39"/>
                  </a:lnTo>
                  <a:lnTo>
                    <a:pt x="258" y="31"/>
                  </a:lnTo>
                  <a:lnTo>
                    <a:pt x="258" y="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28" name="Freeform 100">
              <a:extLst>
                <a:ext uri="{FF2B5EF4-FFF2-40B4-BE49-F238E27FC236}">
                  <a16:creationId xmlns:a16="http://schemas.microsoft.com/office/drawing/2014/main" id="{25D15481-5E00-9E43-4FB3-0FFAF7911F14}"/>
                </a:ext>
              </a:extLst>
            </p:cNvPr>
            <p:cNvSpPr>
              <a:spLocks/>
            </p:cNvSpPr>
            <p:nvPr/>
          </p:nvSpPr>
          <p:spPr bwMode="auto">
            <a:xfrm>
              <a:off x="5996" y="2350"/>
              <a:ext cx="435" cy="663"/>
            </a:xfrm>
            <a:custGeom>
              <a:avLst/>
              <a:gdLst>
                <a:gd name="T0" fmla="*/ 32 w 871"/>
                <a:gd name="T1" fmla="*/ 883 h 1326"/>
                <a:gd name="T2" fmla="*/ 35 w 871"/>
                <a:gd name="T3" fmla="*/ 84 h 1326"/>
                <a:gd name="T4" fmla="*/ 21 w 871"/>
                <a:gd name="T5" fmla="*/ 59 h 1326"/>
                <a:gd name="T6" fmla="*/ 0 w 871"/>
                <a:gd name="T7" fmla="*/ 43 h 1326"/>
                <a:gd name="T8" fmla="*/ 566 w 871"/>
                <a:gd name="T9" fmla="*/ 0 h 1326"/>
                <a:gd name="T10" fmla="*/ 766 w 871"/>
                <a:gd name="T11" fmla="*/ 591 h 1326"/>
                <a:gd name="T12" fmla="*/ 790 w 871"/>
                <a:gd name="T13" fmla="*/ 640 h 1326"/>
                <a:gd name="T14" fmla="*/ 821 w 871"/>
                <a:gd name="T15" fmla="*/ 689 h 1326"/>
                <a:gd name="T16" fmla="*/ 821 w 871"/>
                <a:gd name="T17" fmla="*/ 708 h 1326"/>
                <a:gd name="T18" fmla="*/ 823 w 871"/>
                <a:gd name="T19" fmla="*/ 742 h 1326"/>
                <a:gd name="T20" fmla="*/ 823 w 871"/>
                <a:gd name="T21" fmla="*/ 779 h 1326"/>
                <a:gd name="T22" fmla="*/ 812 w 871"/>
                <a:gd name="T23" fmla="*/ 822 h 1326"/>
                <a:gd name="T24" fmla="*/ 820 w 871"/>
                <a:gd name="T25" fmla="*/ 863 h 1326"/>
                <a:gd name="T26" fmla="*/ 852 w 871"/>
                <a:gd name="T27" fmla="*/ 911 h 1326"/>
                <a:gd name="T28" fmla="*/ 857 w 871"/>
                <a:gd name="T29" fmla="*/ 944 h 1326"/>
                <a:gd name="T30" fmla="*/ 849 w 871"/>
                <a:gd name="T31" fmla="*/ 985 h 1326"/>
                <a:gd name="T32" fmla="*/ 859 w 871"/>
                <a:gd name="T33" fmla="*/ 1030 h 1326"/>
                <a:gd name="T34" fmla="*/ 260 w 871"/>
                <a:gd name="T35" fmla="*/ 1136 h 1326"/>
                <a:gd name="T36" fmla="*/ 257 w 871"/>
                <a:gd name="T37" fmla="*/ 1185 h 1326"/>
                <a:gd name="T38" fmla="*/ 296 w 871"/>
                <a:gd name="T39" fmla="*/ 1213 h 1326"/>
                <a:gd name="T40" fmla="*/ 312 w 871"/>
                <a:gd name="T41" fmla="*/ 1239 h 1326"/>
                <a:gd name="T42" fmla="*/ 294 w 871"/>
                <a:gd name="T43" fmla="*/ 1265 h 1326"/>
                <a:gd name="T44" fmla="*/ 275 w 871"/>
                <a:gd name="T45" fmla="*/ 1294 h 1326"/>
                <a:gd name="T46" fmla="*/ 210 w 871"/>
                <a:gd name="T47" fmla="*/ 1322 h 1326"/>
                <a:gd name="T48" fmla="*/ 165 w 871"/>
                <a:gd name="T49" fmla="*/ 1326 h 1326"/>
                <a:gd name="T50" fmla="*/ 174 w 871"/>
                <a:gd name="T51" fmla="*/ 1317 h 1326"/>
                <a:gd name="T52" fmla="*/ 209 w 871"/>
                <a:gd name="T53" fmla="*/ 1310 h 1326"/>
                <a:gd name="T54" fmla="*/ 197 w 871"/>
                <a:gd name="T55" fmla="*/ 1294 h 1326"/>
                <a:gd name="T56" fmla="*/ 175 w 871"/>
                <a:gd name="T57" fmla="*/ 1259 h 1326"/>
                <a:gd name="T58" fmla="*/ 149 w 871"/>
                <a:gd name="T59" fmla="*/ 1224 h 1326"/>
                <a:gd name="T60" fmla="*/ 121 w 871"/>
                <a:gd name="T61" fmla="*/ 1216 h 1326"/>
                <a:gd name="T62" fmla="*/ 113 w 871"/>
                <a:gd name="T63" fmla="*/ 1258 h 1326"/>
                <a:gd name="T64" fmla="*/ 113 w 871"/>
                <a:gd name="T65" fmla="*/ 1296 h 1326"/>
                <a:gd name="T66" fmla="*/ 99 w 871"/>
                <a:gd name="T67" fmla="*/ 1299 h 1326"/>
                <a:gd name="T68" fmla="*/ 80 w 871"/>
                <a:gd name="T69" fmla="*/ 1300 h 1326"/>
                <a:gd name="T70" fmla="*/ 67 w 871"/>
                <a:gd name="T71" fmla="*/ 1311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1" h="1326">
                  <a:moveTo>
                    <a:pt x="67" y="1311"/>
                  </a:moveTo>
                  <a:lnTo>
                    <a:pt x="32" y="883"/>
                  </a:lnTo>
                  <a:lnTo>
                    <a:pt x="37" y="106"/>
                  </a:lnTo>
                  <a:lnTo>
                    <a:pt x="35" y="84"/>
                  </a:lnTo>
                  <a:lnTo>
                    <a:pt x="31" y="74"/>
                  </a:lnTo>
                  <a:lnTo>
                    <a:pt x="21" y="59"/>
                  </a:lnTo>
                  <a:lnTo>
                    <a:pt x="16" y="53"/>
                  </a:lnTo>
                  <a:lnTo>
                    <a:pt x="0" y="43"/>
                  </a:lnTo>
                  <a:lnTo>
                    <a:pt x="394" y="13"/>
                  </a:lnTo>
                  <a:lnTo>
                    <a:pt x="566" y="0"/>
                  </a:lnTo>
                  <a:lnTo>
                    <a:pt x="751" y="576"/>
                  </a:lnTo>
                  <a:lnTo>
                    <a:pt x="766" y="591"/>
                  </a:lnTo>
                  <a:lnTo>
                    <a:pt x="790" y="608"/>
                  </a:lnTo>
                  <a:lnTo>
                    <a:pt x="790" y="640"/>
                  </a:lnTo>
                  <a:lnTo>
                    <a:pt x="809" y="668"/>
                  </a:lnTo>
                  <a:lnTo>
                    <a:pt x="821" y="689"/>
                  </a:lnTo>
                  <a:lnTo>
                    <a:pt x="841" y="693"/>
                  </a:lnTo>
                  <a:lnTo>
                    <a:pt x="821" y="708"/>
                  </a:lnTo>
                  <a:lnTo>
                    <a:pt x="818" y="719"/>
                  </a:lnTo>
                  <a:lnTo>
                    <a:pt x="823" y="742"/>
                  </a:lnTo>
                  <a:lnTo>
                    <a:pt x="827" y="769"/>
                  </a:lnTo>
                  <a:lnTo>
                    <a:pt x="823" y="779"/>
                  </a:lnTo>
                  <a:lnTo>
                    <a:pt x="817" y="792"/>
                  </a:lnTo>
                  <a:lnTo>
                    <a:pt x="812" y="822"/>
                  </a:lnTo>
                  <a:lnTo>
                    <a:pt x="812" y="844"/>
                  </a:lnTo>
                  <a:lnTo>
                    <a:pt x="820" y="863"/>
                  </a:lnTo>
                  <a:lnTo>
                    <a:pt x="839" y="890"/>
                  </a:lnTo>
                  <a:lnTo>
                    <a:pt x="852" y="911"/>
                  </a:lnTo>
                  <a:lnTo>
                    <a:pt x="857" y="931"/>
                  </a:lnTo>
                  <a:lnTo>
                    <a:pt x="857" y="944"/>
                  </a:lnTo>
                  <a:lnTo>
                    <a:pt x="857" y="964"/>
                  </a:lnTo>
                  <a:lnTo>
                    <a:pt x="849" y="985"/>
                  </a:lnTo>
                  <a:lnTo>
                    <a:pt x="849" y="1002"/>
                  </a:lnTo>
                  <a:lnTo>
                    <a:pt x="859" y="1030"/>
                  </a:lnTo>
                  <a:lnTo>
                    <a:pt x="871" y="1076"/>
                  </a:lnTo>
                  <a:lnTo>
                    <a:pt x="260" y="1136"/>
                  </a:lnTo>
                  <a:lnTo>
                    <a:pt x="257" y="1168"/>
                  </a:lnTo>
                  <a:lnTo>
                    <a:pt x="257" y="1185"/>
                  </a:lnTo>
                  <a:lnTo>
                    <a:pt x="285" y="1200"/>
                  </a:lnTo>
                  <a:lnTo>
                    <a:pt x="296" y="1213"/>
                  </a:lnTo>
                  <a:lnTo>
                    <a:pt x="309" y="1224"/>
                  </a:lnTo>
                  <a:lnTo>
                    <a:pt x="312" y="1239"/>
                  </a:lnTo>
                  <a:lnTo>
                    <a:pt x="303" y="1255"/>
                  </a:lnTo>
                  <a:lnTo>
                    <a:pt x="294" y="1265"/>
                  </a:lnTo>
                  <a:lnTo>
                    <a:pt x="282" y="1282"/>
                  </a:lnTo>
                  <a:lnTo>
                    <a:pt x="275" y="1294"/>
                  </a:lnTo>
                  <a:lnTo>
                    <a:pt x="250" y="1315"/>
                  </a:lnTo>
                  <a:lnTo>
                    <a:pt x="210" y="1322"/>
                  </a:lnTo>
                  <a:lnTo>
                    <a:pt x="177" y="1326"/>
                  </a:lnTo>
                  <a:lnTo>
                    <a:pt x="165" y="1326"/>
                  </a:lnTo>
                  <a:lnTo>
                    <a:pt x="159" y="1322"/>
                  </a:lnTo>
                  <a:lnTo>
                    <a:pt x="174" y="1317"/>
                  </a:lnTo>
                  <a:lnTo>
                    <a:pt x="197" y="1313"/>
                  </a:lnTo>
                  <a:lnTo>
                    <a:pt x="209" y="1310"/>
                  </a:lnTo>
                  <a:lnTo>
                    <a:pt x="209" y="1305"/>
                  </a:lnTo>
                  <a:lnTo>
                    <a:pt x="197" y="1294"/>
                  </a:lnTo>
                  <a:lnTo>
                    <a:pt x="184" y="1282"/>
                  </a:lnTo>
                  <a:lnTo>
                    <a:pt x="175" y="1259"/>
                  </a:lnTo>
                  <a:lnTo>
                    <a:pt x="152" y="1236"/>
                  </a:lnTo>
                  <a:lnTo>
                    <a:pt x="149" y="1224"/>
                  </a:lnTo>
                  <a:lnTo>
                    <a:pt x="138" y="1216"/>
                  </a:lnTo>
                  <a:lnTo>
                    <a:pt x="121" y="1216"/>
                  </a:lnTo>
                  <a:lnTo>
                    <a:pt x="108" y="1232"/>
                  </a:lnTo>
                  <a:lnTo>
                    <a:pt x="113" y="1258"/>
                  </a:lnTo>
                  <a:lnTo>
                    <a:pt x="113" y="1280"/>
                  </a:lnTo>
                  <a:lnTo>
                    <a:pt x="113" y="1296"/>
                  </a:lnTo>
                  <a:lnTo>
                    <a:pt x="108" y="1299"/>
                  </a:lnTo>
                  <a:lnTo>
                    <a:pt x="99" y="1299"/>
                  </a:lnTo>
                  <a:lnTo>
                    <a:pt x="92" y="1296"/>
                  </a:lnTo>
                  <a:lnTo>
                    <a:pt x="80" y="1300"/>
                  </a:lnTo>
                  <a:lnTo>
                    <a:pt x="68" y="1306"/>
                  </a:lnTo>
                  <a:lnTo>
                    <a:pt x="67" y="1311"/>
                  </a:lnTo>
                  <a:lnTo>
                    <a:pt x="67" y="13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29" name="Freeform 101">
              <a:extLst>
                <a:ext uri="{FF2B5EF4-FFF2-40B4-BE49-F238E27FC236}">
                  <a16:creationId xmlns:a16="http://schemas.microsoft.com/office/drawing/2014/main" id="{8CA1E237-7848-627D-A254-30F7B0D9B81B}"/>
                </a:ext>
              </a:extLst>
            </p:cNvPr>
            <p:cNvSpPr>
              <a:spLocks/>
            </p:cNvSpPr>
            <p:nvPr/>
          </p:nvSpPr>
          <p:spPr bwMode="auto">
            <a:xfrm>
              <a:off x="5996" y="2350"/>
              <a:ext cx="435" cy="663"/>
            </a:xfrm>
            <a:custGeom>
              <a:avLst/>
              <a:gdLst>
                <a:gd name="T0" fmla="*/ 32 w 871"/>
                <a:gd name="T1" fmla="*/ 883 h 1326"/>
                <a:gd name="T2" fmla="*/ 35 w 871"/>
                <a:gd name="T3" fmla="*/ 84 h 1326"/>
                <a:gd name="T4" fmla="*/ 21 w 871"/>
                <a:gd name="T5" fmla="*/ 59 h 1326"/>
                <a:gd name="T6" fmla="*/ 0 w 871"/>
                <a:gd name="T7" fmla="*/ 43 h 1326"/>
                <a:gd name="T8" fmla="*/ 566 w 871"/>
                <a:gd name="T9" fmla="*/ 0 h 1326"/>
                <a:gd name="T10" fmla="*/ 766 w 871"/>
                <a:gd name="T11" fmla="*/ 591 h 1326"/>
                <a:gd name="T12" fmla="*/ 790 w 871"/>
                <a:gd name="T13" fmla="*/ 640 h 1326"/>
                <a:gd name="T14" fmla="*/ 821 w 871"/>
                <a:gd name="T15" fmla="*/ 689 h 1326"/>
                <a:gd name="T16" fmla="*/ 821 w 871"/>
                <a:gd name="T17" fmla="*/ 708 h 1326"/>
                <a:gd name="T18" fmla="*/ 823 w 871"/>
                <a:gd name="T19" fmla="*/ 742 h 1326"/>
                <a:gd name="T20" fmla="*/ 823 w 871"/>
                <a:gd name="T21" fmla="*/ 779 h 1326"/>
                <a:gd name="T22" fmla="*/ 812 w 871"/>
                <a:gd name="T23" fmla="*/ 822 h 1326"/>
                <a:gd name="T24" fmla="*/ 820 w 871"/>
                <a:gd name="T25" fmla="*/ 863 h 1326"/>
                <a:gd name="T26" fmla="*/ 852 w 871"/>
                <a:gd name="T27" fmla="*/ 911 h 1326"/>
                <a:gd name="T28" fmla="*/ 857 w 871"/>
                <a:gd name="T29" fmla="*/ 944 h 1326"/>
                <a:gd name="T30" fmla="*/ 849 w 871"/>
                <a:gd name="T31" fmla="*/ 985 h 1326"/>
                <a:gd name="T32" fmla="*/ 859 w 871"/>
                <a:gd name="T33" fmla="*/ 1030 h 1326"/>
                <a:gd name="T34" fmla="*/ 260 w 871"/>
                <a:gd name="T35" fmla="*/ 1136 h 1326"/>
                <a:gd name="T36" fmla="*/ 257 w 871"/>
                <a:gd name="T37" fmla="*/ 1185 h 1326"/>
                <a:gd name="T38" fmla="*/ 296 w 871"/>
                <a:gd name="T39" fmla="*/ 1213 h 1326"/>
                <a:gd name="T40" fmla="*/ 312 w 871"/>
                <a:gd name="T41" fmla="*/ 1239 h 1326"/>
                <a:gd name="T42" fmla="*/ 294 w 871"/>
                <a:gd name="T43" fmla="*/ 1265 h 1326"/>
                <a:gd name="T44" fmla="*/ 275 w 871"/>
                <a:gd name="T45" fmla="*/ 1294 h 1326"/>
                <a:gd name="T46" fmla="*/ 210 w 871"/>
                <a:gd name="T47" fmla="*/ 1322 h 1326"/>
                <a:gd name="T48" fmla="*/ 165 w 871"/>
                <a:gd name="T49" fmla="*/ 1326 h 1326"/>
                <a:gd name="T50" fmla="*/ 174 w 871"/>
                <a:gd name="T51" fmla="*/ 1317 h 1326"/>
                <a:gd name="T52" fmla="*/ 209 w 871"/>
                <a:gd name="T53" fmla="*/ 1310 h 1326"/>
                <a:gd name="T54" fmla="*/ 197 w 871"/>
                <a:gd name="T55" fmla="*/ 1294 h 1326"/>
                <a:gd name="T56" fmla="*/ 175 w 871"/>
                <a:gd name="T57" fmla="*/ 1259 h 1326"/>
                <a:gd name="T58" fmla="*/ 149 w 871"/>
                <a:gd name="T59" fmla="*/ 1224 h 1326"/>
                <a:gd name="T60" fmla="*/ 121 w 871"/>
                <a:gd name="T61" fmla="*/ 1216 h 1326"/>
                <a:gd name="T62" fmla="*/ 113 w 871"/>
                <a:gd name="T63" fmla="*/ 1258 h 1326"/>
                <a:gd name="T64" fmla="*/ 113 w 871"/>
                <a:gd name="T65" fmla="*/ 1296 h 1326"/>
                <a:gd name="T66" fmla="*/ 99 w 871"/>
                <a:gd name="T67" fmla="*/ 1299 h 1326"/>
                <a:gd name="T68" fmla="*/ 80 w 871"/>
                <a:gd name="T69" fmla="*/ 1300 h 1326"/>
                <a:gd name="T70" fmla="*/ 67 w 871"/>
                <a:gd name="T71" fmla="*/ 1311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1" h="1326">
                  <a:moveTo>
                    <a:pt x="67" y="1311"/>
                  </a:moveTo>
                  <a:lnTo>
                    <a:pt x="32" y="883"/>
                  </a:lnTo>
                  <a:lnTo>
                    <a:pt x="37" y="106"/>
                  </a:lnTo>
                  <a:lnTo>
                    <a:pt x="35" y="84"/>
                  </a:lnTo>
                  <a:lnTo>
                    <a:pt x="31" y="74"/>
                  </a:lnTo>
                  <a:lnTo>
                    <a:pt x="21" y="59"/>
                  </a:lnTo>
                  <a:lnTo>
                    <a:pt x="16" y="53"/>
                  </a:lnTo>
                  <a:lnTo>
                    <a:pt x="0" y="43"/>
                  </a:lnTo>
                  <a:lnTo>
                    <a:pt x="394" y="13"/>
                  </a:lnTo>
                  <a:lnTo>
                    <a:pt x="566" y="0"/>
                  </a:lnTo>
                  <a:lnTo>
                    <a:pt x="751" y="576"/>
                  </a:lnTo>
                  <a:lnTo>
                    <a:pt x="766" y="591"/>
                  </a:lnTo>
                  <a:lnTo>
                    <a:pt x="790" y="608"/>
                  </a:lnTo>
                  <a:lnTo>
                    <a:pt x="790" y="640"/>
                  </a:lnTo>
                  <a:lnTo>
                    <a:pt x="809" y="668"/>
                  </a:lnTo>
                  <a:lnTo>
                    <a:pt x="821" y="689"/>
                  </a:lnTo>
                  <a:lnTo>
                    <a:pt x="841" y="693"/>
                  </a:lnTo>
                  <a:lnTo>
                    <a:pt x="821" y="708"/>
                  </a:lnTo>
                  <a:lnTo>
                    <a:pt x="818" y="719"/>
                  </a:lnTo>
                  <a:lnTo>
                    <a:pt x="823" y="742"/>
                  </a:lnTo>
                  <a:lnTo>
                    <a:pt x="827" y="769"/>
                  </a:lnTo>
                  <a:lnTo>
                    <a:pt x="823" y="779"/>
                  </a:lnTo>
                  <a:lnTo>
                    <a:pt x="817" y="792"/>
                  </a:lnTo>
                  <a:lnTo>
                    <a:pt x="812" y="822"/>
                  </a:lnTo>
                  <a:lnTo>
                    <a:pt x="812" y="844"/>
                  </a:lnTo>
                  <a:lnTo>
                    <a:pt x="820" y="863"/>
                  </a:lnTo>
                  <a:lnTo>
                    <a:pt x="839" y="890"/>
                  </a:lnTo>
                  <a:lnTo>
                    <a:pt x="852" y="911"/>
                  </a:lnTo>
                  <a:lnTo>
                    <a:pt x="857" y="931"/>
                  </a:lnTo>
                  <a:lnTo>
                    <a:pt x="857" y="944"/>
                  </a:lnTo>
                  <a:lnTo>
                    <a:pt x="857" y="964"/>
                  </a:lnTo>
                  <a:lnTo>
                    <a:pt x="849" y="985"/>
                  </a:lnTo>
                  <a:lnTo>
                    <a:pt x="849" y="1002"/>
                  </a:lnTo>
                  <a:lnTo>
                    <a:pt x="859" y="1030"/>
                  </a:lnTo>
                  <a:lnTo>
                    <a:pt x="871" y="1076"/>
                  </a:lnTo>
                  <a:lnTo>
                    <a:pt x="260" y="1136"/>
                  </a:lnTo>
                  <a:lnTo>
                    <a:pt x="257" y="1168"/>
                  </a:lnTo>
                  <a:lnTo>
                    <a:pt x="257" y="1185"/>
                  </a:lnTo>
                  <a:lnTo>
                    <a:pt x="285" y="1200"/>
                  </a:lnTo>
                  <a:lnTo>
                    <a:pt x="296" y="1213"/>
                  </a:lnTo>
                  <a:lnTo>
                    <a:pt x="309" y="1224"/>
                  </a:lnTo>
                  <a:lnTo>
                    <a:pt x="312" y="1239"/>
                  </a:lnTo>
                  <a:lnTo>
                    <a:pt x="303" y="1255"/>
                  </a:lnTo>
                  <a:lnTo>
                    <a:pt x="294" y="1265"/>
                  </a:lnTo>
                  <a:lnTo>
                    <a:pt x="282" y="1282"/>
                  </a:lnTo>
                  <a:lnTo>
                    <a:pt x="275" y="1294"/>
                  </a:lnTo>
                  <a:lnTo>
                    <a:pt x="250" y="1315"/>
                  </a:lnTo>
                  <a:lnTo>
                    <a:pt x="210" y="1322"/>
                  </a:lnTo>
                  <a:lnTo>
                    <a:pt x="177" y="1326"/>
                  </a:lnTo>
                  <a:lnTo>
                    <a:pt x="165" y="1326"/>
                  </a:lnTo>
                  <a:lnTo>
                    <a:pt x="159" y="1322"/>
                  </a:lnTo>
                  <a:lnTo>
                    <a:pt x="174" y="1317"/>
                  </a:lnTo>
                  <a:lnTo>
                    <a:pt x="197" y="1313"/>
                  </a:lnTo>
                  <a:lnTo>
                    <a:pt x="209" y="1310"/>
                  </a:lnTo>
                  <a:lnTo>
                    <a:pt x="209" y="1305"/>
                  </a:lnTo>
                  <a:lnTo>
                    <a:pt x="197" y="1294"/>
                  </a:lnTo>
                  <a:lnTo>
                    <a:pt x="184" y="1282"/>
                  </a:lnTo>
                  <a:lnTo>
                    <a:pt x="175" y="1259"/>
                  </a:lnTo>
                  <a:lnTo>
                    <a:pt x="152" y="1236"/>
                  </a:lnTo>
                  <a:lnTo>
                    <a:pt x="149" y="1224"/>
                  </a:lnTo>
                  <a:lnTo>
                    <a:pt x="138" y="1216"/>
                  </a:lnTo>
                  <a:lnTo>
                    <a:pt x="121" y="1216"/>
                  </a:lnTo>
                  <a:lnTo>
                    <a:pt x="108" y="1232"/>
                  </a:lnTo>
                  <a:lnTo>
                    <a:pt x="113" y="1258"/>
                  </a:lnTo>
                  <a:lnTo>
                    <a:pt x="113" y="1280"/>
                  </a:lnTo>
                  <a:lnTo>
                    <a:pt x="113" y="1296"/>
                  </a:lnTo>
                  <a:lnTo>
                    <a:pt x="108" y="1299"/>
                  </a:lnTo>
                  <a:lnTo>
                    <a:pt x="99" y="1299"/>
                  </a:lnTo>
                  <a:lnTo>
                    <a:pt x="92" y="1296"/>
                  </a:lnTo>
                  <a:lnTo>
                    <a:pt x="80" y="1300"/>
                  </a:lnTo>
                  <a:lnTo>
                    <a:pt x="68" y="1306"/>
                  </a:lnTo>
                  <a:lnTo>
                    <a:pt x="67" y="1311"/>
                  </a:lnTo>
                  <a:lnTo>
                    <a:pt x="67" y="13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30" name="Freeform 102">
              <a:extLst>
                <a:ext uri="{FF2B5EF4-FFF2-40B4-BE49-F238E27FC236}">
                  <a16:creationId xmlns:a16="http://schemas.microsoft.com/office/drawing/2014/main" id="{F37F2411-7DE5-B08B-C3C0-FE047082AA1E}"/>
                </a:ext>
              </a:extLst>
            </p:cNvPr>
            <p:cNvSpPr>
              <a:spLocks/>
            </p:cNvSpPr>
            <p:nvPr/>
          </p:nvSpPr>
          <p:spPr bwMode="auto">
            <a:xfrm>
              <a:off x="6279" y="2311"/>
              <a:ext cx="567" cy="617"/>
            </a:xfrm>
            <a:custGeom>
              <a:avLst/>
              <a:gdLst>
                <a:gd name="T0" fmla="*/ 207 w 1134"/>
                <a:gd name="T1" fmla="*/ 672 h 1233"/>
                <a:gd name="T2" fmla="*/ 224 w 1134"/>
                <a:gd name="T3" fmla="*/ 706 h 1233"/>
                <a:gd name="T4" fmla="*/ 229 w 1134"/>
                <a:gd name="T5" fmla="*/ 729 h 1233"/>
                <a:gd name="T6" fmla="*/ 252 w 1134"/>
                <a:gd name="T7" fmla="*/ 761 h 1233"/>
                <a:gd name="T8" fmla="*/ 267 w 1134"/>
                <a:gd name="T9" fmla="*/ 771 h 1233"/>
                <a:gd name="T10" fmla="*/ 252 w 1134"/>
                <a:gd name="T11" fmla="*/ 793 h 1233"/>
                <a:gd name="T12" fmla="*/ 259 w 1134"/>
                <a:gd name="T13" fmla="*/ 851 h 1233"/>
                <a:gd name="T14" fmla="*/ 246 w 1134"/>
                <a:gd name="T15" fmla="*/ 915 h 1233"/>
                <a:gd name="T16" fmla="*/ 261 w 1134"/>
                <a:gd name="T17" fmla="*/ 950 h 1233"/>
                <a:gd name="T18" fmla="*/ 288 w 1134"/>
                <a:gd name="T19" fmla="*/ 997 h 1233"/>
                <a:gd name="T20" fmla="*/ 291 w 1134"/>
                <a:gd name="T21" fmla="*/ 1036 h 1233"/>
                <a:gd name="T22" fmla="*/ 283 w 1134"/>
                <a:gd name="T23" fmla="*/ 1073 h 1233"/>
                <a:gd name="T24" fmla="*/ 295 w 1134"/>
                <a:gd name="T25" fmla="*/ 1108 h 1233"/>
                <a:gd name="T26" fmla="*/ 305 w 1134"/>
                <a:gd name="T27" fmla="*/ 1155 h 1233"/>
                <a:gd name="T28" fmla="*/ 350 w 1134"/>
                <a:gd name="T29" fmla="*/ 1216 h 1233"/>
                <a:gd name="T30" fmla="*/ 858 w 1134"/>
                <a:gd name="T31" fmla="*/ 1166 h 1233"/>
                <a:gd name="T32" fmla="*/ 887 w 1134"/>
                <a:gd name="T33" fmla="*/ 1193 h 1233"/>
                <a:gd name="T34" fmla="*/ 915 w 1134"/>
                <a:gd name="T35" fmla="*/ 1233 h 1233"/>
                <a:gd name="T36" fmla="*/ 963 w 1134"/>
                <a:gd name="T37" fmla="*/ 1219 h 1233"/>
                <a:gd name="T38" fmla="*/ 958 w 1134"/>
                <a:gd name="T39" fmla="*/ 1141 h 1233"/>
                <a:gd name="T40" fmla="*/ 944 w 1134"/>
                <a:gd name="T41" fmla="*/ 1087 h 1233"/>
                <a:gd name="T42" fmla="*/ 973 w 1134"/>
                <a:gd name="T43" fmla="*/ 1074 h 1233"/>
                <a:gd name="T44" fmla="*/ 1024 w 1134"/>
                <a:gd name="T45" fmla="*/ 1097 h 1233"/>
                <a:gd name="T46" fmla="*/ 1087 w 1134"/>
                <a:gd name="T47" fmla="*/ 1096 h 1233"/>
                <a:gd name="T48" fmla="*/ 1049 w 1134"/>
                <a:gd name="T49" fmla="*/ 1048 h 1233"/>
                <a:gd name="T50" fmla="*/ 1072 w 1134"/>
                <a:gd name="T51" fmla="*/ 1020 h 1233"/>
                <a:gd name="T52" fmla="*/ 1054 w 1134"/>
                <a:gd name="T53" fmla="*/ 1011 h 1233"/>
                <a:gd name="T54" fmla="*/ 1072 w 1134"/>
                <a:gd name="T55" fmla="*/ 993 h 1233"/>
                <a:gd name="T56" fmla="*/ 1080 w 1134"/>
                <a:gd name="T57" fmla="*/ 973 h 1233"/>
                <a:gd name="T58" fmla="*/ 1057 w 1134"/>
                <a:gd name="T59" fmla="*/ 929 h 1233"/>
                <a:gd name="T60" fmla="*/ 1079 w 1134"/>
                <a:gd name="T61" fmla="*/ 884 h 1233"/>
                <a:gd name="T62" fmla="*/ 1110 w 1134"/>
                <a:gd name="T63" fmla="*/ 866 h 1233"/>
                <a:gd name="T64" fmla="*/ 1124 w 1134"/>
                <a:gd name="T65" fmla="*/ 847 h 1233"/>
                <a:gd name="T66" fmla="*/ 1102 w 1134"/>
                <a:gd name="T67" fmla="*/ 819 h 1233"/>
                <a:gd name="T68" fmla="*/ 1078 w 1134"/>
                <a:gd name="T69" fmla="*/ 801 h 1233"/>
                <a:gd name="T70" fmla="*/ 1084 w 1134"/>
                <a:gd name="T71" fmla="*/ 778 h 1233"/>
                <a:gd name="T72" fmla="*/ 1084 w 1134"/>
                <a:gd name="T73" fmla="*/ 751 h 1233"/>
                <a:gd name="T74" fmla="*/ 1101 w 1134"/>
                <a:gd name="T75" fmla="*/ 726 h 1233"/>
                <a:gd name="T76" fmla="*/ 1134 w 1134"/>
                <a:gd name="T77" fmla="*/ 694 h 1233"/>
                <a:gd name="T78" fmla="*/ 1120 w 1134"/>
                <a:gd name="T79" fmla="*/ 673 h 1233"/>
                <a:gd name="T80" fmla="*/ 1086 w 1134"/>
                <a:gd name="T81" fmla="*/ 620 h 1233"/>
                <a:gd name="T82" fmla="*/ 1046 w 1134"/>
                <a:gd name="T83" fmla="*/ 601 h 1233"/>
                <a:gd name="T84" fmla="*/ 1028 w 1134"/>
                <a:gd name="T85" fmla="*/ 518 h 1233"/>
                <a:gd name="T86" fmla="*/ 991 w 1134"/>
                <a:gd name="T87" fmla="*/ 470 h 1233"/>
                <a:gd name="T88" fmla="*/ 926 w 1134"/>
                <a:gd name="T89" fmla="*/ 429 h 1233"/>
                <a:gd name="T90" fmla="*/ 877 w 1134"/>
                <a:gd name="T91" fmla="*/ 396 h 1233"/>
                <a:gd name="T92" fmla="*/ 813 w 1134"/>
                <a:gd name="T93" fmla="*/ 342 h 1233"/>
                <a:gd name="T94" fmla="*/ 733 w 1134"/>
                <a:gd name="T95" fmla="*/ 288 h 1233"/>
                <a:gd name="T96" fmla="*/ 685 w 1134"/>
                <a:gd name="T97" fmla="*/ 212 h 1233"/>
                <a:gd name="T98" fmla="*/ 596 w 1134"/>
                <a:gd name="T99" fmla="*/ 149 h 1233"/>
                <a:gd name="T100" fmla="*/ 509 w 1134"/>
                <a:gd name="T101" fmla="*/ 111 h 1233"/>
                <a:gd name="T102" fmla="*/ 536 w 1134"/>
                <a:gd name="T103" fmla="*/ 35 h 1233"/>
                <a:gd name="T104" fmla="*/ 442 w 1134"/>
                <a:gd name="T105" fmla="*/ 20 h 1233"/>
                <a:gd name="T106" fmla="*/ 0 w 1134"/>
                <a:gd name="T107" fmla="*/ 7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4" h="1233">
                  <a:moveTo>
                    <a:pt x="0" y="78"/>
                  </a:moveTo>
                  <a:lnTo>
                    <a:pt x="185" y="654"/>
                  </a:lnTo>
                  <a:lnTo>
                    <a:pt x="207" y="672"/>
                  </a:lnTo>
                  <a:lnTo>
                    <a:pt x="224" y="687"/>
                  </a:lnTo>
                  <a:lnTo>
                    <a:pt x="224" y="700"/>
                  </a:lnTo>
                  <a:lnTo>
                    <a:pt x="224" y="706"/>
                  </a:lnTo>
                  <a:lnTo>
                    <a:pt x="224" y="715"/>
                  </a:lnTo>
                  <a:lnTo>
                    <a:pt x="228" y="721"/>
                  </a:lnTo>
                  <a:lnTo>
                    <a:pt x="229" y="729"/>
                  </a:lnTo>
                  <a:lnTo>
                    <a:pt x="243" y="744"/>
                  </a:lnTo>
                  <a:lnTo>
                    <a:pt x="247" y="755"/>
                  </a:lnTo>
                  <a:lnTo>
                    <a:pt x="252" y="761"/>
                  </a:lnTo>
                  <a:lnTo>
                    <a:pt x="252" y="766"/>
                  </a:lnTo>
                  <a:lnTo>
                    <a:pt x="267" y="770"/>
                  </a:lnTo>
                  <a:lnTo>
                    <a:pt x="267" y="771"/>
                  </a:lnTo>
                  <a:lnTo>
                    <a:pt x="261" y="779"/>
                  </a:lnTo>
                  <a:lnTo>
                    <a:pt x="254" y="785"/>
                  </a:lnTo>
                  <a:lnTo>
                    <a:pt x="252" y="793"/>
                  </a:lnTo>
                  <a:lnTo>
                    <a:pt x="253" y="806"/>
                  </a:lnTo>
                  <a:lnTo>
                    <a:pt x="259" y="828"/>
                  </a:lnTo>
                  <a:lnTo>
                    <a:pt x="259" y="851"/>
                  </a:lnTo>
                  <a:lnTo>
                    <a:pt x="251" y="870"/>
                  </a:lnTo>
                  <a:lnTo>
                    <a:pt x="246" y="891"/>
                  </a:lnTo>
                  <a:lnTo>
                    <a:pt x="246" y="915"/>
                  </a:lnTo>
                  <a:lnTo>
                    <a:pt x="246" y="926"/>
                  </a:lnTo>
                  <a:lnTo>
                    <a:pt x="252" y="934"/>
                  </a:lnTo>
                  <a:lnTo>
                    <a:pt x="261" y="950"/>
                  </a:lnTo>
                  <a:lnTo>
                    <a:pt x="269" y="963"/>
                  </a:lnTo>
                  <a:lnTo>
                    <a:pt x="282" y="981"/>
                  </a:lnTo>
                  <a:lnTo>
                    <a:pt x="288" y="997"/>
                  </a:lnTo>
                  <a:lnTo>
                    <a:pt x="291" y="1011"/>
                  </a:lnTo>
                  <a:lnTo>
                    <a:pt x="291" y="1024"/>
                  </a:lnTo>
                  <a:lnTo>
                    <a:pt x="291" y="1036"/>
                  </a:lnTo>
                  <a:lnTo>
                    <a:pt x="288" y="1055"/>
                  </a:lnTo>
                  <a:lnTo>
                    <a:pt x="283" y="1063"/>
                  </a:lnTo>
                  <a:lnTo>
                    <a:pt x="283" y="1073"/>
                  </a:lnTo>
                  <a:lnTo>
                    <a:pt x="284" y="1087"/>
                  </a:lnTo>
                  <a:lnTo>
                    <a:pt x="292" y="1097"/>
                  </a:lnTo>
                  <a:lnTo>
                    <a:pt x="295" y="1108"/>
                  </a:lnTo>
                  <a:lnTo>
                    <a:pt x="301" y="1130"/>
                  </a:lnTo>
                  <a:lnTo>
                    <a:pt x="305" y="1153"/>
                  </a:lnTo>
                  <a:lnTo>
                    <a:pt x="305" y="1155"/>
                  </a:lnTo>
                  <a:lnTo>
                    <a:pt x="342" y="1192"/>
                  </a:lnTo>
                  <a:lnTo>
                    <a:pt x="350" y="1203"/>
                  </a:lnTo>
                  <a:lnTo>
                    <a:pt x="350" y="1216"/>
                  </a:lnTo>
                  <a:lnTo>
                    <a:pt x="350" y="1224"/>
                  </a:lnTo>
                  <a:lnTo>
                    <a:pt x="354" y="1228"/>
                  </a:lnTo>
                  <a:lnTo>
                    <a:pt x="858" y="1166"/>
                  </a:lnTo>
                  <a:lnTo>
                    <a:pt x="880" y="1164"/>
                  </a:lnTo>
                  <a:lnTo>
                    <a:pt x="884" y="1184"/>
                  </a:lnTo>
                  <a:lnTo>
                    <a:pt x="887" y="1193"/>
                  </a:lnTo>
                  <a:lnTo>
                    <a:pt x="897" y="1195"/>
                  </a:lnTo>
                  <a:lnTo>
                    <a:pt x="897" y="1217"/>
                  </a:lnTo>
                  <a:lnTo>
                    <a:pt x="915" y="1233"/>
                  </a:lnTo>
                  <a:lnTo>
                    <a:pt x="933" y="1233"/>
                  </a:lnTo>
                  <a:lnTo>
                    <a:pt x="955" y="1230"/>
                  </a:lnTo>
                  <a:lnTo>
                    <a:pt x="963" y="1219"/>
                  </a:lnTo>
                  <a:lnTo>
                    <a:pt x="974" y="1199"/>
                  </a:lnTo>
                  <a:lnTo>
                    <a:pt x="973" y="1178"/>
                  </a:lnTo>
                  <a:lnTo>
                    <a:pt x="958" y="1141"/>
                  </a:lnTo>
                  <a:lnTo>
                    <a:pt x="944" y="1118"/>
                  </a:lnTo>
                  <a:lnTo>
                    <a:pt x="944" y="1097"/>
                  </a:lnTo>
                  <a:lnTo>
                    <a:pt x="944" y="1087"/>
                  </a:lnTo>
                  <a:lnTo>
                    <a:pt x="951" y="1079"/>
                  </a:lnTo>
                  <a:lnTo>
                    <a:pt x="965" y="1086"/>
                  </a:lnTo>
                  <a:lnTo>
                    <a:pt x="973" y="1074"/>
                  </a:lnTo>
                  <a:lnTo>
                    <a:pt x="979" y="1074"/>
                  </a:lnTo>
                  <a:lnTo>
                    <a:pt x="998" y="1089"/>
                  </a:lnTo>
                  <a:lnTo>
                    <a:pt x="1024" y="1097"/>
                  </a:lnTo>
                  <a:lnTo>
                    <a:pt x="1043" y="1097"/>
                  </a:lnTo>
                  <a:lnTo>
                    <a:pt x="1062" y="1097"/>
                  </a:lnTo>
                  <a:lnTo>
                    <a:pt x="1087" y="1096"/>
                  </a:lnTo>
                  <a:lnTo>
                    <a:pt x="1062" y="1050"/>
                  </a:lnTo>
                  <a:lnTo>
                    <a:pt x="1056" y="1048"/>
                  </a:lnTo>
                  <a:lnTo>
                    <a:pt x="1049" y="1048"/>
                  </a:lnTo>
                  <a:lnTo>
                    <a:pt x="1044" y="1043"/>
                  </a:lnTo>
                  <a:lnTo>
                    <a:pt x="1059" y="1035"/>
                  </a:lnTo>
                  <a:lnTo>
                    <a:pt x="1072" y="1020"/>
                  </a:lnTo>
                  <a:lnTo>
                    <a:pt x="1078" y="1009"/>
                  </a:lnTo>
                  <a:lnTo>
                    <a:pt x="1063" y="1009"/>
                  </a:lnTo>
                  <a:lnTo>
                    <a:pt x="1054" y="1011"/>
                  </a:lnTo>
                  <a:lnTo>
                    <a:pt x="1044" y="1007"/>
                  </a:lnTo>
                  <a:lnTo>
                    <a:pt x="1056" y="998"/>
                  </a:lnTo>
                  <a:lnTo>
                    <a:pt x="1072" y="993"/>
                  </a:lnTo>
                  <a:lnTo>
                    <a:pt x="1071" y="976"/>
                  </a:lnTo>
                  <a:lnTo>
                    <a:pt x="1078" y="975"/>
                  </a:lnTo>
                  <a:lnTo>
                    <a:pt x="1080" y="973"/>
                  </a:lnTo>
                  <a:lnTo>
                    <a:pt x="1071" y="953"/>
                  </a:lnTo>
                  <a:lnTo>
                    <a:pt x="1057" y="944"/>
                  </a:lnTo>
                  <a:lnTo>
                    <a:pt x="1057" y="929"/>
                  </a:lnTo>
                  <a:lnTo>
                    <a:pt x="1071" y="920"/>
                  </a:lnTo>
                  <a:lnTo>
                    <a:pt x="1079" y="905"/>
                  </a:lnTo>
                  <a:lnTo>
                    <a:pt x="1079" y="884"/>
                  </a:lnTo>
                  <a:lnTo>
                    <a:pt x="1095" y="880"/>
                  </a:lnTo>
                  <a:lnTo>
                    <a:pt x="1103" y="874"/>
                  </a:lnTo>
                  <a:lnTo>
                    <a:pt x="1110" y="866"/>
                  </a:lnTo>
                  <a:lnTo>
                    <a:pt x="1112" y="859"/>
                  </a:lnTo>
                  <a:lnTo>
                    <a:pt x="1112" y="853"/>
                  </a:lnTo>
                  <a:lnTo>
                    <a:pt x="1124" y="847"/>
                  </a:lnTo>
                  <a:lnTo>
                    <a:pt x="1117" y="832"/>
                  </a:lnTo>
                  <a:lnTo>
                    <a:pt x="1111" y="824"/>
                  </a:lnTo>
                  <a:lnTo>
                    <a:pt x="1102" y="819"/>
                  </a:lnTo>
                  <a:lnTo>
                    <a:pt x="1082" y="812"/>
                  </a:lnTo>
                  <a:lnTo>
                    <a:pt x="1078" y="807"/>
                  </a:lnTo>
                  <a:lnTo>
                    <a:pt x="1078" y="801"/>
                  </a:lnTo>
                  <a:lnTo>
                    <a:pt x="1097" y="791"/>
                  </a:lnTo>
                  <a:lnTo>
                    <a:pt x="1096" y="783"/>
                  </a:lnTo>
                  <a:lnTo>
                    <a:pt x="1084" y="778"/>
                  </a:lnTo>
                  <a:lnTo>
                    <a:pt x="1084" y="771"/>
                  </a:lnTo>
                  <a:lnTo>
                    <a:pt x="1084" y="762"/>
                  </a:lnTo>
                  <a:lnTo>
                    <a:pt x="1084" y="751"/>
                  </a:lnTo>
                  <a:lnTo>
                    <a:pt x="1088" y="744"/>
                  </a:lnTo>
                  <a:lnTo>
                    <a:pt x="1110" y="738"/>
                  </a:lnTo>
                  <a:lnTo>
                    <a:pt x="1101" y="726"/>
                  </a:lnTo>
                  <a:lnTo>
                    <a:pt x="1099" y="717"/>
                  </a:lnTo>
                  <a:lnTo>
                    <a:pt x="1120" y="707"/>
                  </a:lnTo>
                  <a:lnTo>
                    <a:pt x="1134" y="694"/>
                  </a:lnTo>
                  <a:lnTo>
                    <a:pt x="1134" y="686"/>
                  </a:lnTo>
                  <a:lnTo>
                    <a:pt x="1129" y="681"/>
                  </a:lnTo>
                  <a:lnTo>
                    <a:pt x="1120" y="673"/>
                  </a:lnTo>
                  <a:lnTo>
                    <a:pt x="1099" y="657"/>
                  </a:lnTo>
                  <a:lnTo>
                    <a:pt x="1088" y="640"/>
                  </a:lnTo>
                  <a:lnTo>
                    <a:pt x="1086" y="620"/>
                  </a:lnTo>
                  <a:lnTo>
                    <a:pt x="1072" y="610"/>
                  </a:lnTo>
                  <a:lnTo>
                    <a:pt x="1056" y="607"/>
                  </a:lnTo>
                  <a:lnTo>
                    <a:pt x="1046" y="601"/>
                  </a:lnTo>
                  <a:lnTo>
                    <a:pt x="1035" y="586"/>
                  </a:lnTo>
                  <a:lnTo>
                    <a:pt x="1035" y="554"/>
                  </a:lnTo>
                  <a:lnTo>
                    <a:pt x="1028" y="518"/>
                  </a:lnTo>
                  <a:lnTo>
                    <a:pt x="1011" y="498"/>
                  </a:lnTo>
                  <a:lnTo>
                    <a:pt x="991" y="486"/>
                  </a:lnTo>
                  <a:lnTo>
                    <a:pt x="991" y="470"/>
                  </a:lnTo>
                  <a:lnTo>
                    <a:pt x="979" y="449"/>
                  </a:lnTo>
                  <a:lnTo>
                    <a:pt x="957" y="433"/>
                  </a:lnTo>
                  <a:lnTo>
                    <a:pt x="926" y="429"/>
                  </a:lnTo>
                  <a:lnTo>
                    <a:pt x="904" y="421"/>
                  </a:lnTo>
                  <a:lnTo>
                    <a:pt x="892" y="412"/>
                  </a:lnTo>
                  <a:lnTo>
                    <a:pt x="877" y="396"/>
                  </a:lnTo>
                  <a:lnTo>
                    <a:pt x="853" y="372"/>
                  </a:lnTo>
                  <a:lnTo>
                    <a:pt x="842" y="366"/>
                  </a:lnTo>
                  <a:lnTo>
                    <a:pt x="813" y="342"/>
                  </a:lnTo>
                  <a:lnTo>
                    <a:pt x="789" y="329"/>
                  </a:lnTo>
                  <a:lnTo>
                    <a:pt x="760" y="305"/>
                  </a:lnTo>
                  <a:lnTo>
                    <a:pt x="733" y="288"/>
                  </a:lnTo>
                  <a:lnTo>
                    <a:pt x="720" y="277"/>
                  </a:lnTo>
                  <a:lnTo>
                    <a:pt x="702" y="246"/>
                  </a:lnTo>
                  <a:lnTo>
                    <a:pt x="685" y="212"/>
                  </a:lnTo>
                  <a:lnTo>
                    <a:pt x="654" y="191"/>
                  </a:lnTo>
                  <a:lnTo>
                    <a:pt x="627" y="163"/>
                  </a:lnTo>
                  <a:lnTo>
                    <a:pt x="596" y="149"/>
                  </a:lnTo>
                  <a:lnTo>
                    <a:pt x="563" y="142"/>
                  </a:lnTo>
                  <a:lnTo>
                    <a:pt x="530" y="129"/>
                  </a:lnTo>
                  <a:lnTo>
                    <a:pt x="509" y="111"/>
                  </a:lnTo>
                  <a:lnTo>
                    <a:pt x="489" y="86"/>
                  </a:lnTo>
                  <a:lnTo>
                    <a:pt x="495" y="63"/>
                  </a:lnTo>
                  <a:lnTo>
                    <a:pt x="536" y="35"/>
                  </a:lnTo>
                  <a:lnTo>
                    <a:pt x="547" y="13"/>
                  </a:lnTo>
                  <a:lnTo>
                    <a:pt x="558" y="0"/>
                  </a:lnTo>
                  <a:lnTo>
                    <a:pt x="442" y="20"/>
                  </a:lnTo>
                  <a:lnTo>
                    <a:pt x="434" y="33"/>
                  </a:lnTo>
                  <a:lnTo>
                    <a:pt x="316" y="48"/>
                  </a:lnTo>
                  <a:lnTo>
                    <a:pt x="0" y="78"/>
                  </a:ln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31" name="Freeform 103">
              <a:extLst>
                <a:ext uri="{FF2B5EF4-FFF2-40B4-BE49-F238E27FC236}">
                  <a16:creationId xmlns:a16="http://schemas.microsoft.com/office/drawing/2014/main" id="{5DF20906-1D6F-7D4B-5F6C-B2FE8D43181F}"/>
                </a:ext>
              </a:extLst>
            </p:cNvPr>
            <p:cNvSpPr>
              <a:spLocks/>
            </p:cNvSpPr>
            <p:nvPr/>
          </p:nvSpPr>
          <p:spPr bwMode="auto">
            <a:xfrm>
              <a:off x="6279" y="2311"/>
              <a:ext cx="567" cy="617"/>
            </a:xfrm>
            <a:custGeom>
              <a:avLst/>
              <a:gdLst>
                <a:gd name="T0" fmla="*/ 207 w 1134"/>
                <a:gd name="T1" fmla="*/ 672 h 1233"/>
                <a:gd name="T2" fmla="*/ 224 w 1134"/>
                <a:gd name="T3" fmla="*/ 706 h 1233"/>
                <a:gd name="T4" fmla="*/ 229 w 1134"/>
                <a:gd name="T5" fmla="*/ 729 h 1233"/>
                <a:gd name="T6" fmla="*/ 252 w 1134"/>
                <a:gd name="T7" fmla="*/ 761 h 1233"/>
                <a:gd name="T8" fmla="*/ 267 w 1134"/>
                <a:gd name="T9" fmla="*/ 771 h 1233"/>
                <a:gd name="T10" fmla="*/ 252 w 1134"/>
                <a:gd name="T11" fmla="*/ 793 h 1233"/>
                <a:gd name="T12" fmla="*/ 259 w 1134"/>
                <a:gd name="T13" fmla="*/ 851 h 1233"/>
                <a:gd name="T14" fmla="*/ 246 w 1134"/>
                <a:gd name="T15" fmla="*/ 915 h 1233"/>
                <a:gd name="T16" fmla="*/ 261 w 1134"/>
                <a:gd name="T17" fmla="*/ 950 h 1233"/>
                <a:gd name="T18" fmla="*/ 288 w 1134"/>
                <a:gd name="T19" fmla="*/ 997 h 1233"/>
                <a:gd name="T20" fmla="*/ 291 w 1134"/>
                <a:gd name="T21" fmla="*/ 1036 h 1233"/>
                <a:gd name="T22" fmla="*/ 283 w 1134"/>
                <a:gd name="T23" fmla="*/ 1073 h 1233"/>
                <a:gd name="T24" fmla="*/ 295 w 1134"/>
                <a:gd name="T25" fmla="*/ 1108 h 1233"/>
                <a:gd name="T26" fmla="*/ 305 w 1134"/>
                <a:gd name="T27" fmla="*/ 1155 h 1233"/>
                <a:gd name="T28" fmla="*/ 350 w 1134"/>
                <a:gd name="T29" fmla="*/ 1216 h 1233"/>
                <a:gd name="T30" fmla="*/ 858 w 1134"/>
                <a:gd name="T31" fmla="*/ 1166 h 1233"/>
                <a:gd name="T32" fmla="*/ 887 w 1134"/>
                <a:gd name="T33" fmla="*/ 1193 h 1233"/>
                <a:gd name="T34" fmla="*/ 915 w 1134"/>
                <a:gd name="T35" fmla="*/ 1233 h 1233"/>
                <a:gd name="T36" fmla="*/ 963 w 1134"/>
                <a:gd name="T37" fmla="*/ 1219 h 1233"/>
                <a:gd name="T38" fmla="*/ 958 w 1134"/>
                <a:gd name="T39" fmla="*/ 1141 h 1233"/>
                <a:gd name="T40" fmla="*/ 944 w 1134"/>
                <a:gd name="T41" fmla="*/ 1087 h 1233"/>
                <a:gd name="T42" fmla="*/ 973 w 1134"/>
                <a:gd name="T43" fmla="*/ 1074 h 1233"/>
                <a:gd name="T44" fmla="*/ 1024 w 1134"/>
                <a:gd name="T45" fmla="*/ 1097 h 1233"/>
                <a:gd name="T46" fmla="*/ 1087 w 1134"/>
                <a:gd name="T47" fmla="*/ 1096 h 1233"/>
                <a:gd name="T48" fmla="*/ 1049 w 1134"/>
                <a:gd name="T49" fmla="*/ 1048 h 1233"/>
                <a:gd name="T50" fmla="*/ 1072 w 1134"/>
                <a:gd name="T51" fmla="*/ 1020 h 1233"/>
                <a:gd name="T52" fmla="*/ 1054 w 1134"/>
                <a:gd name="T53" fmla="*/ 1011 h 1233"/>
                <a:gd name="T54" fmla="*/ 1072 w 1134"/>
                <a:gd name="T55" fmla="*/ 993 h 1233"/>
                <a:gd name="T56" fmla="*/ 1080 w 1134"/>
                <a:gd name="T57" fmla="*/ 973 h 1233"/>
                <a:gd name="T58" fmla="*/ 1057 w 1134"/>
                <a:gd name="T59" fmla="*/ 929 h 1233"/>
                <a:gd name="T60" fmla="*/ 1079 w 1134"/>
                <a:gd name="T61" fmla="*/ 884 h 1233"/>
                <a:gd name="T62" fmla="*/ 1110 w 1134"/>
                <a:gd name="T63" fmla="*/ 866 h 1233"/>
                <a:gd name="T64" fmla="*/ 1124 w 1134"/>
                <a:gd name="T65" fmla="*/ 847 h 1233"/>
                <a:gd name="T66" fmla="*/ 1102 w 1134"/>
                <a:gd name="T67" fmla="*/ 819 h 1233"/>
                <a:gd name="T68" fmla="*/ 1078 w 1134"/>
                <a:gd name="T69" fmla="*/ 801 h 1233"/>
                <a:gd name="T70" fmla="*/ 1084 w 1134"/>
                <a:gd name="T71" fmla="*/ 778 h 1233"/>
                <a:gd name="T72" fmla="*/ 1084 w 1134"/>
                <a:gd name="T73" fmla="*/ 751 h 1233"/>
                <a:gd name="T74" fmla="*/ 1101 w 1134"/>
                <a:gd name="T75" fmla="*/ 726 h 1233"/>
                <a:gd name="T76" fmla="*/ 1134 w 1134"/>
                <a:gd name="T77" fmla="*/ 694 h 1233"/>
                <a:gd name="T78" fmla="*/ 1120 w 1134"/>
                <a:gd name="T79" fmla="*/ 673 h 1233"/>
                <a:gd name="T80" fmla="*/ 1086 w 1134"/>
                <a:gd name="T81" fmla="*/ 620 h 1233"/>
                <a:gd name="T82" fmla="*/ 1046 w 1134"/>
                <a:gd name="T83" fmla="*/ 601 h 1233"/>
                <a:gd name="T84" fmla="*/ 1028 w 1134"/>
                <a:gd name="T85" fmla="*/ 518 h 1233"/>
                <a:gd name="T86" fmla="*/ 991 w 1134"/>
                <a:gd name="T87" fmla="*/ 470 h 1233"/>
                <a:gd name="T88" fmla="*/ 926 w 1134"/>
                <a:gd name="T89" fmla="*/ 429 h 1233"/>
                <a:gd name="T90" fmla="*/ 877 w 1134"/>
                <a:gd name="T91" fmla="*/ 396 h 1233"/>
                <a:gd name="T92" fmla="*/ 813 w 1134"/>
                <a:gd name="T93" fmla="*/ 342 h 1233"/>
                <a:gd name="T94" fmla="*/ 733 w 1134"/>
                <a:gd name="T95" fmla="*/ 288 h 1233"/>
                <a:gd name="T96" fmla="*/ 685 w 1134"/>
                <a:gd name="T97" fmla="*/ 212 h 1233"/>
                <a:gd name="T98" fmla="*/ 596 w 1134"/>
                <a:gd name="T99" fmla="*/ 149 h 1233"/>
                <a:gd name="T100" fmla="*/ 509 w 1134"/>
                <a:gd name="T101" fmla="*/ 111 h 1233"/>
                <a:gd name="T102" fmla="*/ 536 w 1134"/>
                <a:gd name="T103" fmla="*/ 35 h 1233"/>
                <a:gd name="T104" fmla="*/ 442 w 1134"/>
                <a:gd name="T105" fmla="*/ 20 h 1233"/>
                <a:gd name="T106" fmla="*/ 0 w 1134"/>
                <a:gd name="T107" fmla="*/ 7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4" h="1233">
                  <a:moveTo>
                    <a:pt x="0" y="78"/>
                  </a:moveTo>
                  <a:lnTo>
                    <a:pt x="185" y="654"/>
                  </a:lnTo>
                  <a:lnTo>
                    <a:pt x="207" y="672"/>
                  </a:lnTo>
                  <a:lnTo>
                    <a:pt x="224" y="687"/>
                  </a:lnTo>
                  <a:lnTo>
                    <a:pt x="224" y="700"/>
                  </a:lnTo>
                  <a:lnTo>
                    <a:pt x="224" y="706"/>
                  </a:lnTo>
                  <a:lnTo>
                    <a:pt x="224" y="715"/>
                  </a:lnTo>
                  <a:lnTo>
                    <a:pt x="228" y="721"/>
                  </a:lnTo>
                  <a:lnTo>
                    <a:pt x="229" y="729"/>
                  </a:lnTo>
                  <a:lnTo>
                    <a:pt x="243" y="744"/>
                  </a:lnTo>
                  <a:lnTo>
                    <a:pt x="247" y="755"/>
                  </a:lnTo>
                  <a:lnTo>
                    <a:pt x="252" y="761"/>
                  </a:lnTo>
                  <a:lnTo>
                    <a:pt x="252" y="766"/>
                  </a:lnTo>
                  <a:lnTo>
                    <a:pt x="267" y="770"/>
                  </a:lnTo>
                  <a:lnTo>
                    <a:pt x="267" y="771"/>
                  </a:lnTo>
                  <a:lnTo>
                    <a:pt x="261" y="779"/>
                  </a:lnTo>
                  <a:lnTo>
                    <a:pt x="254" y="785"/>
                  </a:lnTo>
                  <a:lnTo>
                    <a:pt x="252" y="793"/>
                  </a:lnTo>
                  <a:lnTo>
                    <a:pt x="253" y="806"/>
                  </a:lnTo>
                  <a:lnTo>
                    <a:pt x="259" y="828"/>
                  </a:lnTo>
                  <a:lnTo>
                    <a:pt x="259" y="851"/>
                  </a:lnTo>
                  <a:lnTo>
                    <a:pt x="251" y="870"/>
                  </a:lnTo>
                  <a:lnTo>
                    <a:pt x="246" y="891"/>
                  </a:lnTo>
                  <a:lnTo>
                    <a:pt x="246" y="915"/>
                  </a:lnTo>
                  <a:lnTo>
                    <a:pt x="246" y="926"/>
                  </a:lnTo>
                  <a:lnTo>
                    <a:pt x="252" y="934"/>
                  </a:lnTo>
                  <a:lnTo>
                    <a:pt x="261" y="950"/>
                  </a:lnTo>
                  <a:lnTo>
                    <a:pt x="269" y="963"/>
                  </a:lnTo>
                  <a:lnTo>
                    <a:pt x="282" y="981"/>
                  </a:lnTo>
                  <a:lnTo>
                    <a:pt x="288" y="997"/>
                  </a:lnTo>
                  <a:lnTo>
                    <a:pt x="291" y="1011"/>
                  </a:lnTo>
                  <a:lnTo>
                    <a:pt x="291" y="1024"/>
                  </a:lnTo>
                  <a:lnTo>
                    <a:pt x="291" y="1036"/>
                  </a:lnTo>
                  <a:lnTo>
                    <a:pt x="288" y="1055"/>
                  </a:lnTo>
                  <a:lnTo>
                    <a:pt x="283" y="1063"/>
                  </a:lnTo>
                  <a:lnTo>
                    <a:pt x="283" y="1073"/>
                  </a:lnTo>
                  <a:lnTo>
                    <a:pt x="284" y="1087"/>
                  </a:lnTo>
                  <a:lnTo>
                    <a:pt x="292" y="1097"/>
                  </a:lnTo>
                  <a:lnTo>
                    <a:pt x="295" y="1108"/>
                  </a:lnTo>
                  <a:lnTo>
                    <a:pt x="301" y="1130"/>
                  </a:lnTo>
                  <a:lnTo>
                    <a:pt x="305" y="1153"/>
                  </a:lnTo>
                  <a:lnTo>
                    <a:pt x="305" y="1155"/>
                  </a:lnTo>
                  <a:lnTo>
                    <a:pt x="342" y="1192"/>
                  </a:lnTo>
                  <a:lnTo>
                    <a:pt x="350" y="1203"/>
                  </a:lnTo>
                  <a:lnTo>
                    <a:pt x="350" y="1216"/>
                  </a:lnTo>
                  <a:lnTo>
                    <a:pt x="350" y="1224"/>
                  </a:lnTo>
                  <a:lnTo>
                    <a:pt x="354" y="1228"/>
                  </a:lnTo>
                  <a:lnTo>
                    <a:pt x="858" y="1166"/>
                  </a:lnTo>
                  <a:lnTo>
                    <a:pt x="880" y="1164"/>
                  </a:lnTo>
                  <a:lnTo>
                    <a:pt x="884" y="1184"/>
                  </a:lnTo>
                  <a:lnTo>
                    <a:pt x="887" y="1193"/>
                  </a:lnTo>
                  <a:lnTo>
                    <a:pt x="897" y="1195"/>
                  </a:lnTo>
                  <a:lnTo>
                    <a:pt x="897" y="1217"/>
                  </a:lnTo>
                  <a:lnTo>
                    <a:pt x="915" y="1233"/>
                  </a:lnTo>
                  <a:lnTo>
                    <a:pt x="933" y="1233"/>
                  </a:lnTo>
                  <a:lnTo>
                    <a:pt x="955" y="1230"/>
                  </a:lnTo>
                  <a:lnTo>
                    <a:pt x="963" y="1219"/>
                  </a:lnTo>
                  <a:lnTo>
                    <a:pt x="974" y="1199"/>
                  </a:lnTo>
                  <a:lnTo>
                    <a:pt x="973" y="1178"/>
                  </a:lnTo>
                  <a:lnTo>
                    <a:pt x="958" y="1141"/>
                  </a:lnTo>
                  <a:lnTo>
                    <a:pt x="944" y="1118"/>
                  </a:lnTo>
                  <a:lnTo>
                    <a:pt x="944" y="1097"/>
                  </a:lnTo>
                  <a:lnTo>
                    <a:pt x="944" y="1087"/>
                  </a:lnTo>
                  <a:lnTo>
                    <a:pt x="951" y="1079"/>
                  </a:lnTo>
                  <a:lnTo>
                    <a:pt x="965" y="1086"/>
                  </a:lnTo>
                  <a:lnTo>
                    <a:pt x="973" y="1074"/>
                  </a:lnTo>
                  <a:lnTo>
                    <a:pt x="979" y="1074"/>
                  </a:lnTo>
                  <a:lnTo>
                    <a:pt x="998" y="1089"/>
                  </a:lnTo>
                  <a:lnTo>
                    <a:pt x="1024" y="1097"/>
                  </a:lnTo>
                  <a:lnTo>
                    <a:pt x="1043" y="1097"/>
                  </a:lnTo>
                  <a:lnTo>
                    <a:pt x="1062" y="1097"/>
                  </a:lnTo>
                  <a:lnTo>
                    <a:pt x="1087" y="1096"/>
                  </a:lnTo>
                  <a:lnTo>
                    <a:pt x="1062" y="1050"/>
                  </a:lnTo>
                  <a:lnTo>
                    <a:pt x="1056" y="1048"/>
                  </a:lnTo>
                  <a:lnTo>
                    <a:pt x="1049" y="1048"/>
                  </a:lnTo>
                  <a:lnTo>
                    <a:pt x="1044" y="1043"/>
                  </a:lnTo>
                  <a:lnTo>
                    <a:pt x="1059" y="1035"/>
                  </a:lnTo>
                  <a:lnTo>
                    <a:pt x="1072" y="1020"/>
                  </a:lnTo>
                  <a:lnTo>
                    <a:pt x="1078" y="1009"/>
                  </a:lnTo>
                  <a:lnTo>
                    <a:pt x="1063" y="1009"/>
                  </a:lnTo>
                  <a:lnTo>
                    <a:pt x="1054" y="1011"/>
                  </a:lnTo>
                  <a:lnTo>
                    <a:pt x="1044" y="1007"/>
                  </a:lnTo>
                  <a:lnTo>
                    <a:pt x="1056" y="998"/>
                  </a:lnTo>
                  <a:lnTo>
                    <a:pt x="1072" y="993"/>
                  </a:lnTo>
                  <a:lnTo>
                    <a:pt x="1071" y="976"/>
                  </a:lnTo>
                  <a:lnTo>
                    <a:pt x="1078" y="975"/>
                  </a:lnTo>
                  <a:lnTo>
                    <a:pt x="1080" y="973"/>
                  </a:lnTo>
                  <a:lnTo>
                    <a:pt x="1071" y="953"/>
                  </a:lnTo>
                  <a:lnTo>
                    <a:pt x="1057" y="944"/>
                  </a:lnTo>
                  <a:lnTo>
                    <a:pt x="1057" y="929"/>
                  </a:lnTo>
                  <a:lnTo>
                    <a:pt x="1071" y="920"/>
                  </a:lnTo>
                  <a:lnTo>
                    <a:pt x="1079" y="905"/>
                  </a:lnTo>
                  <a:lnTo>
                    <a:pt x="1079" y="884"/>
                  </a:lnTo>
                  <a:lnTo>
                    <a:pt x="1095" y="880"/>
                  </a:lnTo>
                  <a:lnTo>
                    <a:pt x="1103" y="874"/>
                  </a:lnTo>
                  <a:lnTo>
                    <a:pt x="1110" y="866"/>
                  </a:lnTo>
                  <a:lnTo>
                    <a:pt x="1112" y="859"/>
                  </a:lnTo>
                  <a:lnTo>
                    <a:pt x="1112" y="853"/>
                  </a:lnTo>
                  <a:lnTo>
                    <a:pt x="1124" y="847"/>
                  </a:lnTo>
                  <a:lnTo>
                    <a:pt x="1117" y="832"/>
                  </a:lnTo>
                  <a:lnTo>
                    <a:pt x="1111" y="824"/>
                  </a:lnTo>
                  <a:lnTo>
                    <a:pt x="1102" y="819"/>
                  </a:lnTo>
                  <a:lnTo>
                    <a:pt x="1082" y="812"/>
                  </a:lnTo>
                  <a:lnTo>
                    <a:pt x="1078" y="807"/>
                  </a:lnTo>
                  <a:lnTo>
                    <a:pt x="1078" y="801"/>
                  </a:lnTo>
                  <a:lnTo>
                    <a:pt x="1097" y="791"/>
                  </a:lnTo>
                  <a:lnTo>
                    <a:pt x="1096" y="783"/>
                  </a:lnTo>
                  <a:lnTo>
                    <a:pt x="1084" y="778"/>
                  </a:lnTo>
                  <a:lnTo>
                    <a:pt x="1084" y="771"/>
                  </a:lnTo>
                  <a:lnTo>
                    <a:pt x="1084" y="762"/>
                  </a:lnTo>
                  <a:lnTo>
                    <a:pt x="1084" y="751"/>
                  </a:lnTo>
                  <a:lnTo>
                    <a:pt x="1088" y="744"/>
                  </a:lnTo>
                  <a:lnTo>
                    <a:pt x="1110" y="738"/>
                  </a:lnTo>
                  <a:lnTo>
                    <a:pt x="1101" y="726"/>
                  </a:lnTo>
                  <a:lnTo>
                    <a:pt x="1099" y="717"/>
                  </a:lnTo>
                  <a:lnTo>
                    <a:pt x="1120" y="707"/>
                  </a:lnTo>
                  <a:lnTo>
                    <a:pt x="1134" y="694"/>
                  </a:lnTo>
                  <a:lnTo>
                    <a:pt x="1134" y="686"/>
                  </a:lnTo>
                  <a:lnTo>
                    <a:pt x="1129" y="681"/>
                  </a:lnTo>
                  <a:lnTo>
                    <a:pt x="1120" y="673"/>
                  </a:lnTo>
                  <a:lnTo>
                    <a:pt x="1099" y="657"/>
                  </a:lnTo>
                  <a:lnTo>
                    <a:pt x="1088" y="640"/>
                  </a:lnTo>
                  <a:lnTo>
                    <a:pt x="1086" y="620"/>
                  </a:lnTo>
                  <a:lnTo>
                    <a:pt x="1072" y="610"/>
                  </a:lnTo>
                  <a:lnTo>
                    <a:pt x="1056" y="607"/>
                  </a:lnTo>
                  <a:lnTo>
                    <a:pt x="1046" y="601"/>
                  </a:lnTo>
                  <a:lnTo>
                    <a:pt x="1035" y="586"/>
                  </a:lnTo>
                  <a:lnTo>
                    <a:pt x="1035" y="554"/>
                  </a:lnTo>
                  <a:lnTo>
                    <a:pt x="1028" y="518"/>
                  </a:lnTo>
                  <a:lnTo>
                    <a:pt x="1011" y="498"/>
                  </a:lnTo>
                  <a:lnTo>
                    <a:pt x="991" y="486"/>
                  </a:lnTo>
                  <a:lnTo>
                    <a:pt x="991" y="470"/>
                  </a:lnTo>
                  <a:lnTo>
                    <a:pt x="979" y="449"/>
                  </a:lnTo>
                  <a:lnTo>
                    <a:pt x="957" y="433"/>
                  </a:lnTo>
                  <a:lnTo>
                    <a:pt x="926" y="429"/>
                  </a:lnTo>
                  <a:lnTo>
                    <a:pt x="904" y="421"/>
                  </a:lnTo>
                  <a:lnTo>
                    <a:pt x="892" y="412"/>
                  </a:lnTo>
                  <a:lnTo>
                    <a:pt x="877" y="396"/>
                  </a:lnTo>
                  <a:lnTo>
                    <a:pt x="853" y="372"/>
                  </a:lnTo>
                  <a:lnTo>
                    <a:pt x="842" y="366"/>
                  </a:lnTo>
                  <a:lnTo>
                    <a:pt x="813" y="342"/>
                  </a:lnTo>
                  <a:lnTo>
                    <a:pt x="789" y="329"/>
                  </a:lnTo>
                  <a:lnTo>
                    <a:pt x="760" y="305"/>
                  </a:lnTo>
                  <a:lnTo>
                    <a:pt x="733" y="288"/>
                  </a:lnTo>
                  <a:lnTo>
                    <a:pt x="720" y="277"/>
                  </a:lnTo>
                  <a:lnTo>
                    <a:pt x="702" y="246"/>
                  </a:lnTo>
                  <a:lnTo>
                    <a:pt x="685" y="212"/>
                  </a:lnTo>
                  <a:lnTo>
                    <a:pt x="654" y="191"/>
                  </a:lnTo>
                  <a:lnTo>
                    <a:pt x="627" y="163"/>
                  </a:lnTo>
                  <a:lnTo>
                    <a:pt x="596" y="149"/>
                  </a:lnTo>
                  <a:lnTo>
                    <a:pt x="563" y="142"/>
                  </a:lnTo>
                  <a:lnTo>
                    <a:pt x="530" y="129"/>
                  </a:lnTo>
                  <a:lnTo>
                    <a:pt x="509" y="111"/>
                  </a:lnTo>
                  <a:lnTo>
                    <a:pt x="489" y="86"/>
                  </a:lnTo>
                  <a:lnTo>
                    <a:pt x="495" y="63"/>
                  </a:lnTo>
                  <a:lnTo>
                    <a:pt x="536" y="35"/>
                  </a:lnTo>
                  <a:lnTo>
                    <a:pt x="547" y="13"/>
                  </a:lnTo>
                  <a:lnTo>
                    <a:pt x="558" y="0"/>
                  </a:lnTo>
                  <a:lnTo>
                    <a:pt x="442" y="20"/>
                  </a:lnTo>
                  <a:lnTo>
                    <a:pt x="434" y="33"/>
                  </a:lnTo>
                  <a:lnTo>
                    <a:pt x="316" y="48"/>
                  </a:lnTo>
                  <a:lnTo>
                    <a:pt x="0" y="78"/>
                  </a:lnTo>
                  <a:lnTo>
                    <a:pt x="0"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32" name="Freeform 104">
              <a:extLst>
                <a:ext uri="{FF2B5EF4-FFF2-40B4-BE49-F238E27FC236}">
                  <a16:creationId xmlns:a16="http://schemas.microsoft.com/office/drawing/2014/main" id="{D8F243B5-58FF-AFCC-6C45-56CA5B34F257}"/>
                </a:ext>
              </a:extLst>
            </p:cNvPr>
            <p:cNvSpPr>
              <a:spLocks/>
            </p:cNvSpPr>
            <p:nvPr/>
          </p:nvSpPr>
          <p:spPr bwMode="auto">
            <a:xfrm>
              <a:off x="6123" y="2846"/>
              <a:ext cx="978" cy="710"/>
            </a:xfrm>
            <a:custGeom>
              <a:avLst/>
              <a:gdLst>
                <a:gd name="T0" fmla="*/ 54 w 1954"/>
                <a:gd name="T1" fmla="*/ 249 h 1420"/>
                <a:gd name="T2" fmla="*/ 18 w 1954"/>
                <a:gd name="T3" fmla="*/ 202 h 1420"/>
                <a:gd name="T4" fmla="*/ 0 w 1954"/>
                <a:gd name="T5" fmla="*/ 166 h 1420"/>
                <a:gd name="T6" fmla="*/ 616 w 1954"/>
                <a:gd name="T7" fmla="*/ 84 h 1420"/>
                <a:gd name="T8" fmla="*/ 661 w 1954"/>
                <a:gd name="T9" fmla="*/ 138 h 1420"/>
                <a:gd name="T10" fmla="*/ 1203 w 1954"/>
                <a:gd name="T11" fmla="*/ 123 h 1420"/>
                <a:gd name="T12" fmla="*/ 1226 w 1954"/>
                <a:gd name="T13" fmla="*/ 158 h 1420"/>
                <a:gd name="T14" fmla="*/ 1278 w 1954"/>
                <a:gd name="T15" fmla="*/ 133 h 1420"/>
                <a:gd name="T16" fmla="*/ 1267 w 1954"/>
                <a:gd name="T17" fmla="*/ 65 h 1420"/>
                <a:gd name="T18" fmla="*/ 1253 w 1954"/>
                <a:gd name="T19" fmla="*/ 19 h 1420"/>
                <a:gd name="T20" fmla="*/ 1275 w 1954"/>
                <a:gd name="T21" fmla="*/ 8 h 1420"/>
                <a:gd name="T22" fmla="*/ 1330 w 1954"/>
                <a:gd name="T23" fmla="*/ 25 h 1420"/>
                <a:gd name="T24" fmla="*/ 1398 w 1954"/>
                <a:gd name="T25" fmla="*/ 26 h 1420"/>
                <a:gd name="T26" fmla="*/ 1590 w 1954"/>
                <a:gd name="T27" fmla="*/ 372 h 1420"/>
                <a:gd name="T28" fmla="*/ 1676 w 1954"/>
                <a:gd name="T29" fmla="*/ 526 h 1420"/>
                <a:gd name="T30" fmla="*/ 1886 w 1954"/>
                <a:gd name="T31" fmla="*/ 841 h 1420"/>
                <a:gd name="T32" fmla="*/ 1941 w 1954"/>
                <a:gd name="T33" fmla="*/ 1160 h 1420"/>
                <a:gd name="T34" fmla="*/ 1886 w 1954"/>
                <a:gd name="T35" fmla="*/ 1346 h 1420"/>
                <a:gd name="T36" fmla="*/ 1737 w 1954"/>
                <a:gd name="T37" fmla="*/ 1419 h 1420"/>
                <a:gd name="T38" fmla="*/ 1685 w 1954"/>
                <a:gd name="T39" fmla="*/ 1389 h 1420"/>
                <a:gd name="T40" fmla="*/ 1702 w 1954"/>
                <a:gd name="T41" fmla="*/ 1337 h 1420"/>
                <a:gd name="T42" fmla="*/ 1702 w 1954"/>
                <a:gd name="T43" fmla="*/ 1290 h 1420"/>
                <a:gd name="T44" fmla="*/ 1509 w 1954"/>
                <a:gd name="T45" fmla="*/ 1185 h 1420"/>
                <a:gd name="T46" fmla="*/ 1453 w 1954"/>
                <a:gd name="T47" fmla="*/ 1041 h 1420"/>
                <a:gd name="T48" fmla="*/ 1422 w 1954"/>
                <a:gd name="T49" fmla="*/ 947 h 1420"/>
                <a:gd name="T50" fmla="*/ 1405 w 1954"/>
                <a:gd name="T51" fmla="*/ 936 h 1420"/>
                <a:gd name="T52" fmla="*/ 1375 w 1954"/>
                <a:gd name="T53" fmla="*/ 975 h 1420"/>
                <a:gd name="T54" fmla="*/ 1313 w 1954"/>
                <a:gd name="T55" fmla="*/ 964 h 1420"/>
                <a:gd name="T56" fmla="*/ 1234 w 1954"/>
                <a:gd name="T57" fmla="*/ 838 h 1420"/>
                <a:gd name="T58" fmla="*/ 1294 w 1954"/>
                <a:gd name="T59" fmla="*/ 739 h 1420"/>
                <a:gd name="T60" fmla="*/ 1237 w 1954"/>
                <a:gd name="T61" fmla="*/ 722 h 1420"/>
                <a:gd name="T62" fmla="*/ 1246 w 1954"/>
                <a:gd name="T63" fmla="*/ 776 h 1420"/>
                <a:gd name="T64" fmla="*/ 1183 w 1954"/>
                <a:gd name="T65" fmla="*/ 723 h 1420"/>
                <a:gd name="T66" fmla="*/ 1132 w 1954"/>
                <a:gd name="T67" fmla="*/ 441 h 1420"/>
                <a:gd name="T68" fmla="*/ 981 w 1954"/>
                <a:gd name="T69" fmla="*/ 323 h 1420"/>
                <a:gd name="T70" fmla="*/ 894 w 1954"/>
                <a:gd name="T71" fmla="*/ 288 h 1420"/>
                <a:gd name="T72" fmla="*/ 806 w 1954"/>
                <a:gd name="T73" fmla="*/ 240 h 1420"/>
                <a:gd name="T74" fmla="*/ 690 w 1954"/>
                <a:gd name="T75" fmla="*/ 325 h 1420"/>
                <a:gd name="T76" fmla="*/ 530 w 1954"/>
                <a:gd name="T77" fmla="*/ 403 h 1420"/>
                <a:gd name="T78" fmla="*/ 478 w 1954"/>
                <a:gd name="T79" fmla="*/ 340 h 1420"/>
                <a:gd name="T80" fmla="*/ 528 w 1954"/>
                <a:gd name="T81" fmla="*/ 375 h 1420"/>
                <a:gd name="T82" fmla="*/ 468 w 1954"/>
                <a:gd name="T83" fmla="*/ 283 h 1420"/>
                <a:gd name="T84" fmla="*/ 502 w 1954"/>
                <a:gd name="T85" fmla="*/ 255 h 1420"/>
                <a:gd name="T86" fmla="*/ 380 w 1954"/>
                <a:gd name="T87" fmla="*/ 244 h 1420"/>
                <a:gd name="T88" fmla="*/ 371 w 1954"/>
                <a:gd name="T89" fmla="*/ 213 h 1420"/>
                <a:gd name="T90" fmla="*/ 333 w 1954"/>
                <a:gd name="T91" fmla="*/ 244 h 1420"/>
                <a:gd name="T92" fmla="*/ 177 w 1954"/>
                <a:gd name="T93" fmla="*/ 267 h 1420"/>
                <a:gd name="T94" fmla="*/ 164 w 1954"/>
                <a:gd name="T95" fmla="*/ 238 h 1420"/>
                <a:gd name="T96" fmla="*/ 123 w 1954"/>
                <a:gd name="T97" fmla="*/ 266 h 1420"/>
                <a:gd name="T98" fmla="*/ 13 w 1954"/>
                <a:gd name="T99" fmla="*/ 307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4" h="1420">
                  <a:moveTo>
                    <a:pt x="13" y="307"/>
                  </a:moveTo>
                  <a:lnTo>
                    <a:pt x="28" y="287"/>
                  </a:lnTo>
                  <a:lnTo>
                    <a:pt x="46" y="265"/>
                  </a:lnTo>
                  <a:lnTo>
                    <a:pt x="54" y="249"/>
                  </a:lnTo>
                  <a:lnTo>
                    <a:pt x="54" y="237"/>
                  </a:lnTo>
                  <a:lnTo>
                    <a:pt x="51" y="227"/>
                  </a:lnTo>
                  <a:lnTo>
                    <a:pt x="35" y="215"/>
                  </a:lnTo>
                  <a:lnTo>
                    <a:pt x="18" y="202"/>
                  </a:lnTo>
                  <a:lnTo>
                    <a:pt x="5" y="198"/>
                  </a:lnTo>
                  <a:lnTo>
                    <a:pt x="0" y="192"/>
                  </a:lnTo>
                  <a:lnTo>
                    <a:pt x="0" y="175"/>
                  </a:lnTo>
                  <a:lnTo>
                    <a:pt x="0" y="166"/>
                  </a:lnTo>
                  <a:lnTo>
                    <a:pt x="3" y="154"/>
                  </a:lnTo>
                  <a:lnTo>
                    <a:pt x="3" y="141"/>
                  </a:lnTo>
                  <a:lnTo>
                    <a:pt x="576" y="88"/>
                  </a:lnTo>
                  <a:lnTo>
                    <a:pt x="616" y="84"/>
                  </a:lnTo>
                  <a:lnTo>
                    <a:pt x="627" y="94"/>
                  </a:lnTo>
                  <a:lnTo>
                    <a:pt x="638" y="102"/>
                  </a:lnTo>
                  <a:lnTo>
                    <a:pt x="659" y="125"/>
                  </a:lnTo>
                  <a:lnTo>
                    <a:pt x="661" y="138"/>
                  </a:lnTo>
                  <a:lnTo>
                    <a:pt x="663" y="156"/>
                  </a:lnTo>
                  <a:lnTo>
                    <a:pt x="1186" y="92"/>
                  </a:lnTo>
                  <a:lnTo>
                    <a:pt x="1202" y="108"/>
                  </a:lnTo>
                  <a:lnTo>
                    <a:pt x="1203" y="123"/>
                  </a:lnTo>
                  <a:lnTo>
                    <a:pt x="1209" y="125"/>
                  </a:lnTo>
                  <a:lnTo>
                    <a:pt x="1208" y="140"/>
                  </a:lnTo>
                  <a:lnTo>
                    <a:pt x="1210" y="149"/>
                  </a:lnTo>
                  <a:lnTo>
                    <a:pt x="1226" y="158"/>
                  </a:lnTo>
                  <a:lnTo>
                    <a:pt x="1243" y="163"/>
                  </a:lnTo>
                  <a:lnTo>
                    <a:pt x="1266" y="162"/>
                  </a:lnTo>
                  <a:lnTo>
                    <a:pt x="1268" y="156"/>
                  </a:lnTo>
                  <a:lnTo>
                    <a:pt x="1278" y="133"/>
                  </a:lnTo>
                  <a:lnTo>
                    <a:pt x="1286" y="123"/>
                  </a:lnTo>
                  <a:lnTo>
                    <a:pt x="1284" y="108"/>
                  </a:lnTo>
                  <a:lnTo>
                    <a:pt x="1271" y="76"/>
                  </a:lnTo>
                  <a:lnTo>
                    <a:pt x="1267" y="65"/>
                  </a:lnTo>
                  <a:lnTo>
                    <a:pt x="1254" y="50"/>
                  </a:lnTo>
                  <a:lnTo>
                    <a:pt x="1253" y="35"/>
                  </a:lnTo>
                  <a:lnTo>
                    <a:pt x="1253" y="24"/>
                  </a:lnTo>
                  <a:lnTo>
                    <a:pt x="1253" y="19"/>
                  </a:lnTo>
                  <a:lnTo>
                    <a:pt x="1255" y="10"/>
                  </a:lnTo>
                  <a:lnTo>
                    <a:pt x="1267" y="10"/>
                  </a:lnTo>
                  <a:lnTo>
                    <a:pt x="1275" y="12"/>
                  </a:lnTo>
                  <a:lnTo>
                    <a:pt x="1275" y="8"/>
                  </a:lnTo>
                  <a:lnTo>
                    <a:pt x="1287" y="0"/>
                  </a:lnTo>
                  <a:lnTo>
                    <a:pt x="1296" y="8"/>
                  </a:lnTo>
                  <a:lnTo>
                    <a:pt x="1307" y="12"/>
                  </a:lnTo>
                  <a:lnTo>
                    <a:pt x="1330" y="25"/>
                  </a:lnTo>
                  <a:lnTo>
                    <a:pt x="1342" y="27"/>
                  </a:lnTo>
                  <a:lnTo>
                    <a:pt x="1365" y="27"/>
                  </a:lnTo>
                  <a:lnTo>
                    <a:pt x="1388" y="26"/>
                  </a:lnTo>
                  <a:lnTo>
                    <a:pt x="1398" y="26"/>
                  </a:lnTo>
                  <a:lnTo>
                    <a:pt x="1421" y="84"/>
                  </a:lnTo>
                  <a:lnTo>
                    <a:pt x="1452" y="137"/>
                  </a:lnTo>
                  <a:lnTo>
                    <a:pt x="1535" y="296"/>
                  </a:lnTo>
                  <a:lnTo>
                    <a:pt x="1590" y="372"/>
                  </a:lnTo>
                  <a:lnTo>
                    <a:pt x="1615" y="401"/>
                  </a:lnTo>
                  <a:lnTo>
                    <a:pt x="1654" y="447"/>
                  </a:lnTo>
                  <a:lnTo>
                    <a:pt x="1657" y="469"/>
                  </a:lnTo>
                  <a:lnTo>
                    <a:pt x="1676" y="526"/>
                  </a:lnTo>
                  <a:lnTo>
                    <a:pt x="1695" y="572"/>
                  </a:lnTo>
                  <a:lnTo>
                    <a:pt x="1729" y="624"/>
                  </a:lnTo>
                  <a:lnTo>
                    <a:pt x="1759" y="691"/>
                  </a:lnTo>
                  <a:lnTo>
                    <a:pt x="1886" y="841"/>
                  </a:lnTo>
                  <a:lnTo>
                    <a:pt x="1896" y="881"/>
                  </a:lnTo>
                  <a:lnTo>
                    <a:pt x="1948" y="1061"/>
                  </a:lnTo>
                  <a:lnTo>
                    <a:pt x="1954" y="1177"/>
                  </a:lnTo>
                  <a:lnTo>
                    <a:pt x="1941" y="1160"/>
                  </a:lnTo>
                  <a:lnTo>
                    <a:pt x="1941" y="1226"/>
                  </a:lnTo>
                  <a:lnTo>
                    <a:pt x="1923" y="1276"/>
                  </a:lnTo>
                  <a:lnTo>
                    <a:pt x="1903" y="1306"/>
                  </a:lnTo>
                  <a:lnTo>
                    <a:pt x="1886" y="1346"/>
                  </a:lnTo>
                  <a:lnTo>
                    <a:pt x="1876" y="1349"/>
                  </a:lnTo>
                  <a:lnTo>
                    <a:pt x="1795" y="1405"/>
                  </a:lnTo>
                  <a:lnTo>
                    <a:pt x="1756" y="1405"/>
                  </a:lnTo>
                  <a:lnTo>
                    <a:pt x="1737" y="1419"/>
                  </a:lnTo>
                  <a:lnTo>
                    <a:pt x="1693" y="1420"/>
                  </a:lnTo>
                  <a:lnTo>
                    <a:pt x="1654" y="1407"/>
                  </a:lnTo>
                  <a:lnTo>
                    <a:pt x="1665" y="1387"/>
                  </a:lnTo>
                  <a:lnTo>
                    <a:pt x="1685" y="1389"/>
                  </a:lnTo>
                  <a:lnTo>
                    <a:pt x="1709" y="1397"/>
                  </a:lnTo>
                  <a:lnTo>
                    <a:pt x="1722" y="1389"/>
                  </a:lnTo>
                  <a:lnTo>
                    <a:pt x="1694" y="1357"/>
                  </a:lnTo>
                  <a:lnTo>
                    <a:pt x="1702" y="1337"/>
                  </a:lnTo>
                  <a:lnTo>
                    <a:pt x="1721" y="1327"/>
                  </a:lnTo>
                  <a:lnTo>
                    <a:pt x="1728" y="1306"/>
                  </a:lnTo>
                  <a:lnTo>
                    <a:pt x="1702" y="1306"/>
                  </a:lnTo>
                  <a:lnTo>
                    <a:pt x="1702" y="1290"/>
                  </a:lnTo>
                  <a:lnTo>
                    <a:pt x="1710" y="1269"/>
                  </a:lnTo>
                  <a:lnTo>
                    <a:pt x="1695" y="1250"/>
                  </a:lnTo>
                  <a:lnTo>
                    <a:pt x="1609" y="1239"/>
                  </a:lnTo>
                  <a:lnTo>
                    <a:pt x="1509" y="1185"/>
                  </a:lnTo>
                  <a:lnTo>
                    <a:pt x="1473" y="1123"/>
                  </a:lnTo>
                  <a:lnTo>
                    <a:pt x="1479" y="1036"/>
                  </a:lnTo>
                  <a:lnTo>
                    <a:pt x="1478" y="1015"/>
                  </a:lnTo>
                  <a:lnTo>
                    <a:pt x="1453" y="1041"/>
                  </a:lnTo>
                  <a:lnTo>
                    <a:pt x="1435" y="1061"/>
                  </a:lnTo>
                  <a:lnTo>
                    <a:pt x="1425" y="1057"/>
                  </a:lnTo>
                  <a:lnTo>
                    <a:pt x="1410" y="965"/>
                  </a:lnTo>
                  <a:lnTo>
                    <a:pt x="1422" y="947"/>
                  </a:lnTo>
                  <a:lnTo>
                    <a:pt x="1422" y="929"/>
                  </a:lnTo>
                  <a:lnTo>
                    <a:pt x="1422" y="901"/>
                  </a:lnTo>
                  <a:lnTo>
                    <a:pt x="1413" y="926"/>
                  </a:lnTo>
                  <a:lnTo>
                    <a:pt x="1405" y="936"/>
                  </a:lnTo>
                  <a:lnTo>
                    <a:pt x="1389" y="942"/>
                  </a:lnTo>
                  <a:lnTo>
                    <a:pt x="1365" y="940"/>
                  </a:lnTo>
                  <a:lnTo>
                    <a:pt x="1359" y="937"/>
                  </a:lnTo>
                  <a:lnTo>
                    <a:pt x="1375" y="975"/>
                  </a:lnTo>
                  <a:lnTo>
                    <a:pt x="1360" y="981"/>
                  </a:lnTo>
                  <a:lnTo>
                    <a:pt x="1347" y="975"/>
                  </a:lnTo>
                  <a:lnTo>
                    <a:pt x="1312" y="941"/>
                  </a:lnTo>
                  <a:lnTo>
                    <a:pt x="1313" y="964"/>
                  </a:lnTo>
                  <a:lnTo>
                    <a:pt x="1276" y="891"/>
                  </a:lnTo>
                  <a:lnTo>
                    <a:pt x="1244" y="858"/>
                  </a:lnTo>
                  <a:lnTo>
                    <a:pt x="1228" y="849"/>
                  </a:lnTo>
                  <a:lnTo>
                    <a:pt x="1234" y="838"/>
                  </a:lnTo>
                  <a:lnTo>
                    <a:pt x="1261" y="816"/>
                  </a:lnTo>
                  <a:lnTo>
                    <a:pt x="1287" y="777"/>
                  </a:lnTo>
                  <a:lnTo>
                    <a:pt x="1286" y="752"/>
                  </a:lnTo>
                  <a:lnTo>
                    <a:pt x="1294" y="739"/>
                  </a:lnTo>
                  <a:lnTo>
                    <a:pt x="1294" y="722"/>
                  </a:lnTo>
                  <a:lnTo>
                    <a:pt x="1266" y="700"/>
                  </a:lnTo>
                  <a:lnTo>
                    <a:pt x="1260" y="745"/>
                  </a:lnTo>
                  <a:lnTo>
                    <a:pt x="1237" y="722"/>
                  </a:lnTo>
                  <a:lnTo>
                    <a:pt x="1226" y="728"/>
                  </a:lnTo>
                  <a:lnTo>
                    <a:pt x="1226" y="733"/>
                  </a:lnTo>
                  <a:lnTo>
                    <a:pt x="1243" y="762"/>
                  </a:lnTo>
                  <a:lnTo>
                    <a:pt x="1246" y="776"/>
                  </a:lnTo>
                  <a:lnTo>
                    <a:pt x="1233" y="784"/>
                  </a:lnTo>
                  <a:lnTo>
                    <a:pt x="1224" y="795"/>
                  </a:lnTo>
                  <a:lnTo>
                    <a:pt x="1208" y="791"/>
                  </a:lnTo>
                  <a:lnTo>
                    <a:pt x="1183" y="723"/>
                  </a:lnTo>
                  <a:lnTo>
                    <a:pt x="1187" y="664"/>
                  </a:lnTo>
                  <a:lnTo>
                    <a:pt x="1186" y="581"/>
                  </a:lnTo>
                  <a:lnTo>
                    <a:pt x="1170" y="487"/>
                  </a:lnTo>
                  <a:lnTo>
                    <a:pt x="1132" y="441"/>
                  </a:lnTo>
                  <a:lnTo>
                    <a:pt x="1034" y="381"/>
                  </a:lnTo>
                  <a:lnTo>
                    <a:pt x="990" y="363"/>
                  </a:lnTo>
                  <a:lnTo>
                    <a:pt x="981" y="359"/>
                  </a:lnTo>
                  <a:lnTo>
                    <a:pt x="981" y="323"/>
                  </a:lnTo>
                  <a:lnTo>
                    <a:pt x="975" y="307"/>
                  </a:lnTo>
                  <a:lnTo>
                    <a:pt x="935" y="305"/>
                  </a:lnTo>
                  <a:lnTo>
                    <a:pt x="917" y="291"/>
                  </a:lnTo>
                  <a:lnTo>
                    <a:pt x="894" y="288"/>
                  </a:lnTo>
                  <a:lnTo>
                    <a:pt x="880" y="280"/>
                  </a:lnTo>
                  <a:lnTo>
                    <a:pt x="866" y="257"/>
                  </a:lnTo>
                  <a:lnTo>
                    <a:pt x="828" y="240"/>
                  </a:lnTo>
                  <a:lnTo>
                    <a:pt x="806" y="240"/>
                  </a:lnTo>
                  <a:lnTo>
                    <a:pt x="790" y="244"/>
                  </a:lnTo>
                  <a:lnTo>
                    <a:pt x="768" y="265"/>
                  </a:lnTo>
                  <a:lnTo>
                    <a:pt x="717" y="320"/>
                  </a:lnTo>
                  <a:lnTo>
                    <a:pt x="690" y="325"/>
                  </a:lnTo>
                  <a:lnTo>
                    <a:pt x="652" y="365"/>
                  </a:lnTo>
                  <a:lnTo>
                    <a:pt x="619" y="372"/>
                  </a:lnTo>
                  <a:lnTo>
                    <a:pt x="576" y="397"/>
                  </a:lnTo>
                  <a:lnTo>
                    <a:pt x="530" y="403"/>
                  </a:lnTo>
                  <a:lnTo>
                    <a:pt x="510" y="393"/>
                  </a:lnTo>
                  <a:lnTo>
                    <a:pt x="489" y="382"/>
                  </a:lnTo>
                  <a:lnTo>
                    <a:pt x="478" y="336"/>
                  </a:lnTo>
                  <a:lnTo>
                    <a:pt x="478" y="340"/>
                  </a:lnTo>
                  <a:lnTo>
                    <a:pt x="489" y="348"/>
                  </a:lnTo>
                  <a:lnTo>
                    <a:pt x="494" y="369"/>
                  </a:lnTo>
                  <a:lnTo>
                    <a:pt x="511" y="382"/>
                  </a:lnTo>
                  <a:lnTo>
                    <a:pt x="528" y="375"/>
                  </a:lnTo>
                  <a:lnTo>
                    <a:pt x="528" y="325"/>
                  </a:lnTo>
                  <a:lnTo>
                    <a:pt x="520" y="298"/>
                  </a:lnTo>
                  <a:lnTo>
                    <a:pt x="502" y="281"/>
                  </a:lnTo>
                  <a:lnTo>
                    <a:pt x="468" y="283"/>
                  </a:lnTo>
                  <a:lnTo>
                    <a:pt x="452" y="283"/>
                  </a:lnTo>
                  <a:lnTo>
                    <a:pt x="452" y="273"/>
                  </a:lnTo>
                  <a:lnTo>
                    <a:pt x="452" y="268"/>
                  </a:lnTo>
                  <a:lnTo>
                    <a:pt x="502" y="255"/>
                  </a:lnTo>
                  <a:lnTo>
                    <a:pt x="486" y="244"/>
                  </a:lnTo>
                  <a:lnTo>
                    <a:pt x="409" y="247"/>
                  </a:lnTo>
                  <a:lnTo>
                    <a:pt x="386" y="247"/>
                  </a:lnTo>
                  <a:lnTo>
                    <a:pt x="380" y="244"/>
                  </a:lnTo>
                  <a:lnTo>
                    <a:pt x="380" y="230"/>
                  </a:lnTo>
                  <a:lnTo>
                    <a:pt x="395" y="222"/>
                  </a:lnTo>
                  <a:lnTo>
                    <a:pt x="395" y="213"/>
                  </a:lnTo>
                  <a:lnTo>
                    <a:pt x="371" y="213"/>
                  </a:lnTo>
                  <a:lnTo>
                    <a:pt x="357" y="224"/>
                  </a:lnTo>
                  <a:lnTo>
                    <a:pt x="343" y="232"/>
                  </a:lnTo>
                  <a:lnTo>
                    <a:pt x="357" y="252"/>
                  </a:lnTo>
                  <a:lnTo>
                    <a:pt x="333" y="244"/>
                  </a:lnTo>
                  <a:lnTo>
                    <a:pt x="324" y="242"/>
                  </a:lnTo>
                  <a:lnTo>
                    <a:pt x="244" y="250"/>
                  </a:lnTo>
                  <a:lnTo>
                    <a:pt x="219" y="261"/>
                  </a:lnTo>
                  <a:lnTo>
                    <a:pt x="177" y="267"/>
                  </a:lnTo>
                  <a:lnTo>
                    <a:pt x="164" y="273"/>
                  </a:lnTo>
                  <a:lnTo>
                    <a:pt x="164" y="265"/>
                  </a:lnTo>
                  <a:lnTo>
                    <a:pt x="169" y="251"/>
                  </a:lnTo>
                  <a:lnTo>
                    <a:pt x="164" y="238"/>
                  </a:lnTo>
                  <a:lnTo>
                    <a:pt x="154" y="229"/>
                  </a:lnTo>
                  <a:lnTo>
                    <a:pt x="116" y="244"/>
                  </a:lnTo>
                  <a:lnTo>
                    <a:pt x="116" y="252"/>
                  </a:lnTo>
                  <a:lnTo>
                    <a:pt x="123" y="266"/>
                  </a:lnTo>
                  <a:lnTo>
                    <a:pt x="123" y="274"/>
                  </a:lnTo>
                  <a:lnTo>
                    <a:pt x="109" y="288"/>
                  </a:lnTo>
                  <a:lnTo>
                    <a:pt x="23" y="306"/>
                  </a:lnTo>
                  <a:lnTo>
                    <a:pt x="13" y="307"/>
                  </a:lnTo>
                  <a:lnTo>
                    <a:pt x="13" y="3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33" name="Freeform 105">
              <a:extLst>
                <a:ext uri="{FF2B5EF4-FFF2-40B4-BE49-F238E27FC236}">
                  <a16:creationId xmlns:a16="http://schemas.microsoft.com/office/drawing/2014/main" id="{1E44C4BA-9685-A1E4-ACC3-3FF6587AED6F}"/>
                </a:ext>
              </a:extLst>
            </p:cNvPr>
            <p:cNvSpPr>
              <a:spLocks/>
            </p:cNvSpPr>
            <p:nvPr/>
          </p:nvSpPr>
          <p:spPr bwMode="auto">
            <a:xfrm>
              <a:off x="6123" y="2846"/>
              <a:ext cx="978" cy="710"/>
            </a:xfrm>
            <a:custGeom>
              <a:avLst/>
              <a:gdLst>
                <a:gd name="T0" fmla="*/ 54 w 1954"/>
                <a:gd name="T1" fmla="*/ 249 h 1420"/>
                <a:gd name="T2" fmla="*/ 18 w 1954"/>
                <a:gd name="T3" fmla="*/ 202 h 1420"/>
                <a:gd name="T4" fmla="*/ 0 w 1954"/>
                <a:gd name="T5" fmla="*/ 166 h 1420"/>
                <a:gd name="T6" fmla="*/ 616 w 1954"/>
                <a:gd name="T7" fmla="*/ 84 h 1420"/>
                <a:gd name="T8" fmla="*/ 661 w 1954"/>
                <a:gd name="T9" fmla="*/ 138 h 1420"/>
                <a:gd name="T10" fmla="*/ 1203 w 1954"/>
                <a:gd name="T11" fmla="*/ 123 h 1420"/>
                <a:gd name="T12" fmla="*/ 1226 w 1954"/>
                <a:gd name="T13" fmla="*/ 158 h 1420"/>
                <a:gd name="T14" fmla="*/ 1278 w 1954"/>
                <a:gd name="T15" fmla="*/ 133 h 1420"/>
                <a:gd name="T16" fmla="*/ 1267 w 1954"/>
                <a:gd name="T17" fmla="*/ 65 h 1420"/>
                <a:gd name="T18" fmla="*/ 1253 w 1954"/>
                <a:gd name="T19" fmla="*/ 19 h 1420"/>
                <a:gd name="T20" fmla="*/ 1275 w 1954"/>
                <a:gd name="T21" fmla="*/ 8 h 1420"/>
                <a:gd name="T22" fmla="*/ 1330 w 1954"/>
                <a:gd name="T23" fmla="*/ 25 h 1420"/>
                <a:gd name="T24" fmla="*/ 1398 w 1954"/>
                <a:gd name="T25" fmla="*/ 26 h 1420"/>
                <a:gd name="T26" fmla="*/ 1590 w 1954"/>
                <a:gd name="T27" fmla="*/ 372 h 1420"/>
                <a:gd name="T28" fmla="*/ 1676 w 1954"/>
                <a:gd name="T29" fmla="*/ 526 h 1420"/>
                <a:gd name="T30" fmla="*/ 1886 w 1954"/>
                <a:gd name="T31" fmla="*/ 841 h 1420"/>
                <a:gd name="T32" fmla="*/ 1941 w 1954"/>
                <a:gd name="T33" fmla="*/ 1160 h 1420"/>
                <a:gd name="T34" fmla="*/ 1886 w 1954"/>
                <a:gd name="T35" fmla="*/ 1346 h 1420"/>
                <a:gd name="T36" fmla="*/ 1737 w 1954"/>
                <a:gd name="T37" fmla="*/ 1419 h 1420"/>
                <a:gd name="T38" fmla="*/ 1685 w 1954"/>
                <a:gd name="T39" fmla="*/ 1389 h 1420"/>
                <a:gd name="T40" fmla="*/ 1702 w 1954"/>
                <a:gd name="T41" fmla="*/ 1337 h 1420"/>
                <a:gd name="T42" fmla="*/ 1702 w 1954"/>
                <a:gd name="T43" fmla="*/ 1290 h 1420"/>
                <a:gd name="T44" fmla="*/ 1509 w 1954"/>
                <a:gd name="T45" fmla="*/ 1185 h 1420"/>
                <a:gd name="T46" fmla="*/ 1453 w 1954"/>
                <a:gd name="T47" fmla="*/ 1041 h 1420"/>
                <a:gd name="T48" fmla="*/ 1422 w 1954"/>
                <a:gd name="T49" fmla="*/ 947 h 1420"/>
                <a:gd name="T50" fmla="*/ 1405 w 1954"/>
                <a:gd name="T51" fmla="*/ 936 h 1420"/>
                <a:gd name="T52" fmla="*/ 1375 w 1954"/>
                <a:gd name="T53" fmla="*/ 975 h 1420"/>
                <a:gd name="T54" fmla="*/ 1313 w 1954"/>
                <a:gd name="T55" fmla="*/ 964 h 1420"/>
                <a:gd name="T56" fmla="*/ 1234 w 1954"/>
                <a:gd name="T57" fmla="*/ 838 h 1420"/>
                <a:gd name="T58" fmla="*/ 1294 w 1954"/>
                <a:gd name="T59" fmla="*/ 739 h 1420"/>
                <a:gd name="T60" fmla="*/ 1237 w 1954"/>
                <a:gd name="T61" fmla="*/ 722 h 1420"/>
                <a:gd name="T62" fmla="*/ 1246 w 1954"/>
                <a:gd name="T63" fmla="*/ 776 h 1420"/>
                <a:gd name="T64" fmla="*/ 1183 w 1954"/>
                <a:gd name="T65" fmla="*/ 723 h 1420"/>
                <a:gd name="T66" fmla="*/ 1132 w 1954"/>
                <a:gd name="T67" fmla="*/ 441 h 1420"/>
                <a:gd name="T68" fmla="*/ 981 w 1954"/>
                <a:gd name="T69" fmla="*/ 323 h 1420"/>
                <a:gd name="T70" fmla="*/ 894 w 1954"/>
                <a:gd name="T71" fmla="*/ 288 h 1420"/>
                <a:gd name="T72" fmla="*/ 806 w 1954"/>
                <a:gd name="T73" fmla="*/ 240 h 1420"/>
                <a:gd name="T74" fmla="*/ 690 w 1954"/>
                <a:gd name="T75" fmla="*/ 325 h 1420"/>
                <a:gd name="T76" fmla="*/ 530 w 1954"/>
                <a:gd name="T77" fmla="*/ 403 h 1420"/>
                <a:gd name="T78" fmla="*/ 478 w 1954"/>
                <a:gd name="T79" fmla="*/ 340 h 1420"/>
                <a:gd name="T80" fmla="*/ 528 w 1954"/>
                <a:gd name="T81" fmla="*/ 375 h 1420"/>
                <a:gd name="T82" fmla="*/ 468 w 1954"/>
                <a:gd name="T83" fmla="*/ 283 h 1420"/>
                <a:gd name="T84" fmla="*/ 502 w 1954"/>
                <a:gd name="T85" fmla="*/ 255 h 1420"/>
                <a:gd name="T86" fmla="*/ 380 w 1954"/>
                <a:gd name="T87" fmla="*/ 244 h 1420"/>
                <a:gd name="T88" fmla="*/ 371 w 1954"/>
                <a:gd name="T89" fmla="*/ 213 h 1420"/>
                <a:gd name="T90" fmla="*/ 333 w 1954"/>
                <a:gd name="T91" fmla="*/ 244 h 1420"/>
                <a:gd name="T92" fmla="*/ 177 w 1954"/>
                <a:gd name="T93" fmla="*/ 267 h 1420"/>
                <a:gd name="T94" fmla="*/ 164 w 1954"/>
                <a:gd name="T95" fmla="*/ 238 h 1420"/>
                <a:gd name="T96" fmla="*/ 123 w 1954"/>
                <a:gd name="T97" fmla="*/ 266 h 1420"/>
                <a:gd name="T98" fmla="*/ 13 w 1954"/>
                <a:gd name="T99" fmla="*/ 307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54" h="1420">
                  <a:moveTo>
                    <a:pt x="13" y="307"/>
                  </a:moveTo>
                  <a:lnTo>
                    <a:pt x="28" y="287"/>
                  </a:lnTo>
                  <a:lnTo>
                    <a:pt x="46" y="265"/>
                  </a:lnTo>
                  <a:lnTo>
                    <a:pt x="54" y="249"/>
                  </a:lnTo>
                  <a:lnTo>
                    <a:pt x="54" y="237"/>
                  </a:lnTo>
                  <a:lnTo>
                    <a:pt x="51" y="227"/>
                  </a:lnTo>
                  <a:lnTo>
                    <a:pt x="35" y="215"/>
                  </a:lnTo>
                  <a:lnTo>
                    <a:pt x="18" y="202"/>
                  </a:lnTo>
                  <a:lnTo>
                    <a:pt x="5" y="198"/>
                  </a:lnTo>
                  <a:lnTo>
                    <a:pt x="0" y="192"/>
                  </a:lnTo>
                  <a:lnTo>
                    <a:pt x="0" y="175"/>
                  </a:lnTo>
                  <a:lnTo>
                    <a:pt x="0" y="166"/>
                  </a:lnTo>
                  <a:lnTo>
                    <a:pt x="3" y="154"/>
                  </a:lnTo>
                  <a:lnTo>
                    <a:pt x="3" y="141"/>
                  </a:lnTo>
                  <a:lnTo>
                    <a:pt x="576" y="88"/>
                  </a:lnTo>
                  <a:lnTo>
                    <a:pt x="616" y="84"/>
                  </a:lnTo>
                  <a:lnTo>
                    <a:pt x="627" y="94"/>
                  </a:lnTo>
                  <a:lnTo>
                    <a:pt x="638" y="102"/>
                  </a:lnTo>
                  <a:lnTo>
                    <a:pt x="659" y="125"/>
                  </a:lnTo>
                  <a:lnTo>
                    <a:pt x="661" y="138"/>
                  </a:lnTo>
                  <a:lnTo>
                    <a:pt x="663" y="156"/>
                  </a:lnTo>
                  <a:lnTo>
                    <a:pt x="1186" y="92"/>
                  </a:lnTo>
                  <a:lnTo>
                    <a:pt x="1202" y="108"/>
                  </a:lnTo>
                  <a:lnTo>
                    <a:pt x="1203" y="123"/>
                  </a:lnTo>
                  <a:lnTo>
                    <a:pt x="1209" y="125"/>
                  </a:lnTo>
                  <a:lnTo>
                    <a:pt x="1208" y="140"/>
                  </a:lnTo>
                  <a:lnTo>
                    <a:pt x="1210" y="149"/>
                  </a:lnTo>
                  <a:lnTo>
                    <a:pt x="1226" y="158"/>
                  </a:lnTo>
                  <a:lnTo>
                    <a:pt x="1243" y="163"/>
                  </a:lnTo>
                  <a:lnTo>
                    <a:pt x="1266" y="162"/>
                  </a:lnTo>
                  <a:lnTo>
                    <a:pt x="1268" y="156"/>
                  </a:lnTo>
                  <a:lnTo>
                    <a:pt x="1278" y="133"/>
                  </a:lnTo>
                  <a:lnTo>
                    <a:pt x="1286" y="123"/>
                  </a:lnTo>
                  <a:lnTo>
                    <a:pt x="1284" y="108"/>
                  </a:lnTo>
                  <a:lnTo>
                    <a:pt x="1271" y="76"/>
                  </a:lnTo>
                  <a:lnTo>
                    <a:pt x="1267" y="65"/>
                  </a:lnTo>
                  <a:lnTo>
                    <a:pt x="1254" y="50"/>
                  </a:lnTo>
                  <a:lnTo>
                    <a:pt x="1253" y="35"/>
                  </a:lnTo>
                  <a:lnTo>
                    <a:pt x="1253" y="24"/>
                  </a:lnTo>
                  <a:lnTo>
                    <a:pt x="1253" y="19"/>
                  </a:lnTo>
                  <a:lnTo>
                    <a:pt x="1255" y="10"/>
                  </a:lnTo>
                  <a:lnTo>
                    <a:pt x="1267" y="10"/>
                  </a:lnTo>
                  <a:lnTo>
                    <a:pt x="1275" y="12"/>
                  </a:lnTo>
                  <a:lnTo>
                    <a:pt x="1275" y="8"/>
                  </a:lnTo>
                  <a:lnTo>
                    <a:pt x="1287" y="0"/>
                  </a:lnTo>
                  <a:lnTo>
                    <a:pt x="1296" y="8"/>
                  </a:lnTo>
                  <a:lnTo>
                    <a:pt x="1307" y="12"/>
                  </a:lnTo>
                  <a:lnTo>
                    <a:pt x="1330" y="25"/>
                  </a:lnTo>
                  <a:lnTo>
                    <a:pt x="1342" y="27"/>
                  </a:lnTo>
                  <a:lnTo>
                    <a:pt x="1365" y="27"/>
                  </a:lnTo>
                  <a:lnTo>
                    <a:pt x="1388" y="26"/>
                  </a:lnTo>
                  <a:lnTo>
                    <a:pt x="1398" y="26"/>
                  </a:lnTo>
                  <a:lnTo>
                    <a:pt x="1421" y="84"/>
                  </a:lnTo>
                  <a:lnTo>
                    <a:pt x="1452" y="137"/>
                  </a:lnTo>
                  <a:lnTo>
                    <a:pt x="1535" y="296"/>
                  </a:lnTo>
                  <a:lnTo>
                    <a:pt x="1590" y="372"/>
                  </a:lnTo>
                  <a:lnTo>
                    <a:pt x="1615" y="401"/>
                  </a:lnTo>
                  <a:lnTo>
                    <a:pt x="1654" y="447"/>
                  </a:lnTo>
                  <a:lnTo>
                    <a:pt x="1657" y="469"/>
                  </a:lnTo>
                  <a:lnTo>
                    <a:pt x="1676" y="526"/>
                  </a:lnTo>
                  <a:lnTo>
                    <a:pt x="1695" y="572"/>
                  </a:lnTo>
                  <a:lnTo>
                    <a:pt x="1729" y="624"/>
                  </a:lnTo>
                  <a:lnTo>
                    <a:pt x="1759" y="691"/>
                  </a:lnTo>
                  <a:lnTo>
                    <a:pt x="1886" y="841"/>
                  </a:lnTo>
                  <a:lnTo>
                    <a:pt x="1896" y="881"/>
                  </a:lnTo>
                  <a:lnTo>
                    <a:pt x="1948" y="1061"/>
                  </a:lnTo>
                  <a:lnTo>
                    <a:pt x="1954" y="1177"/>
                  </a:lnTo>
                  <a:lnTo>
                    <a:pt x="1941" y="1160"/>
                  </a:lnTo>
                  <a:lnTo>
                    <a:pt x="1941" y="1226"/>
                  </a:lnTo>
                  <a:lnTo>
                    <a:pt x="1923" y="1276"/>
                  </a:lnTo>
                  <a:lnTo>
                    <a:pt x="1903" y="1306"/>
                  </a:lnTo>
                  <a:lnTo>
                    <a:pt x="1886" y="1346"/>
                  </a:lnTo>
                  <a:lnTo>
                    <a:pt x="1876" y="1349"/>
                  </a:lnTo>
                  <a:lnTo>
                    <a:pt x="1795" y="1405"/>
                  </a:lnTo>
                  <a:lnTo>
                    <a:pt x="1756" y="1405"/>
                  </a:lnTo>
                  <a:lnTo>
                    <a:pt x="1737" y="1419"/>
                  </a:lnTo>
                  <a:lnTo>
                    <a:pt x="1693" y="1420"/>
                  </a:lnTo>
                  <a:lnTo>
                    <a:pt x="1654" y="1407"/>
                  </a:lnTo>
                  <a:lnTo>
                    <a:pt x="1665" y="1387"/>
                  </a:lnTo>
                  <a:lnTo>
                    <a:pt x="1685" y="1389"/>
                  </a:lnTo>
                  <a:lnTo>
                    <a:pt x="1709" y="1397"/>
                  </a:lnTo>
                  <a:lnTo>
                    <a:pt x="1722" y="1389"/>
                  </a:lnTo>
                  <a:lnTo>
                    <a:pt x="1694" y="1357"/>
                  </a:lnTo>
                  <a:lnTo>
                    <a:pt x="1702" y="1337"/>
                  </a:lnTo>
                  <a:lnTo>
                    <a:pt x="1721" y="1327"/>
                  </a:lnTo>
                  <a:lnTo>
                    <a:pt x="1728" y="1306"/>
                  </a:lnTo>
                  <a:lnTo>
                    <a:pt x="1702" y="1306"/>
                  </a:lnTo>
                  <a:lnTo>
                    <a:pt x="1702" y="1290"/>
                  </a:lnTo>
                  <a:lnTo>
                    <a:pt x="1710" y="1269"/>
                  </a:lnTo>
                  <a:lnTo>
                    <a:pt x="1695" y="1250"/>
                  </a:lnTo>
                  <a:lnTo>
                    <a:pt x="1609" y="1239"/>
                  </a:lnTo>
                  <a:lnTo>
                    <a:pt x="1509" y="1185"/>
                  </a:lnTo>
                  <a:lnTo>
                    <a:pt x="1473" y="1123"/>
                  </a:lnTo>
                  <a:lnTo>
                    <a:pt x="1479" y="1036"/>
                  </a:lnTo>
                  <a:lnTo>
                    <a:pt x="1478" y="1015"/>
                  </a:lnTo>
                  <a:lnTo>
                    <a:pt x="1453" y="1041"/>
                  </a:lnTo>
                  <a:lnTo>
                    <a:pt x="1435" y="1061"/>
                  </a:lnTo>
                  <a:lnTo>
                    <a:pt x="1425" y="1057"/>
                  </a:lnTo>
                  <a:lnTo>
                    <a:pt x="1410" y="965"/>
                  </a:lnTo>
                  <a:lnTo>
                    <a:pt x="1422" y="947"/>
                  </a:lnTo>
                  <a:lnTo>
                    <a:pt x="1422" y="929"/>
                  </a:lnTo>
                  <a:lnTo>
                    <a:pt x="1422" y="901"/>
                  </a:lnTo>
                  <a:lnTo>
                    <a:pt x="1413" y="926"/>
                  </a:lnTo>
                  <a:lnTo>
                    <a:pt x="1405" y="936"/>
                  </a:lnTo>
                  <a:lnTo>
                    <a:pt x="1389" y="942"/>
                  </a:lnTo>
                  <a:lnTo>
                    <a:pt x="1365" y="940"/>
                  </a:lnTo>
                  <a:lnTo>
                    <a:pt x="1359" y="937"/>
                  </a:lnTo>
                  <a:lnTo>
                    <a:pt x="1375" y="975"/>
                  </a:lnTo>
                  <a:lnTo>
                    <a:pt x="1360" y="981"/>
                  </a:lnTo>
                  <a:lnTo>
                    <a:pt x="1347" y="975"/>
                  </a:lnTo>
                  <a:lnTo>
                    <a:pt x="1312" y="941"/>
                  </a:lnTo>
                  <a:lnTo>
                    <a:pt x="1313" y="964"/>
                  </a:lnTo>
                  <a:lnTo>
                    <a:pt x="1276" y="891"/>
                  </a:lnTo>
                  <a:lnTo>
                    <a:pt x="1244" y="858"/>
                  </a:lnTo>
                  <a:lnTo>
                    <a:pt x="1228" y="849"/>
                  </a:lnTo>
                  <a:lnTo>
                    <a:pt x="1234" y="838"/>
                  </a:lnTo>
                  <a:lnTo>
                    <a:pt x="1261" y="816"/>
                  </a:lnTo>
                  <a:lnTo>
                    <a:pt x="1287" y="777"/>
                  </a:lnTo>
                  <a:lnTo>
                    <a:pt x="1286" y="752"/>
                  </a:lnTo>
                  <a:lnTo>
                    <a:pt x="1294" y="739"/>
                  </a:lnTo>
                  <a:lnTo>
                    <a:pt x="1294" y="722"/>
                  </a:lnTo>
                  <a:lnTo>
                    <a:pt x="1266" y="700"/>
                  </a:lnTo>
                  <a:lnTo>
                    <a:pt x="1260" y="745"/>
                  </a:lnTo>
                  <a:lnTo>
                    <a:pt x="1237" y="722"/>
                  </a:lnTo>
                  <a:lnTo>
                    <a:pt x="1226" y="728"/>
                  </a:lnTo>
                  <a:lnTo>
                    <a:pt x="1226" y="733"/>
                  </a:lnTo>
                  <a:lnTo>
                    <a:pt x="1243" y="762"/>
                  </a:lnTo>
                  <a:lnTo>
                    <a:pt x="1246" y="776"/>
                  </a:lnTo>
                  <a:lnTo>
                    <a:pt x="1233" y="784"/>
                  </a:lnTo>
                  <a:lnTo>
                    <a:pt x="1224" y="795"/>
                  </a:lnTo>
                  <a:lnTo>
                    <a:pt x="1208" y="791"/>
                  </a:lnTo>
                  <a:lnTo>
                    <a:pt x="1183" y="723"/>
                  </a:lnTo>
                  <a:lnTo>
                    <a:pt x="1187" y="664"/>
                  </a:lnTo>
                  <a:lnTo>
                    <a:pt x="1186" y="581"/>
                  </a:lnTo>
                  <a:lnTo>
                    <a:pt x="1170" y="487"/>
                  </a:lnTo>
                  <a:lnTo>
                    <a:pt x="1132" y="441"/>
                  </a:lnTo>
                  <a:lnTo>
                    <a:pt x="1034" y="381"/>
                  </a:lnTo>
                  <a:lnTo>
                    <a:pt x="990" y="363"/>
                  </a:lnTo>
                  <a:lnTo>
                    <a:pt x="981" y="359"/>
                  </a:lnTo>
                  <a:lnTo>
                    <a:pt x="981" y="323"/>
                  </a:lnTo>
                  <a:lnTo>
                    <a:pt x="975" y="307"/>
                  </a:lnTo>
                  <a:lnTo>
                    <a:pt x="935" y="305"/>
                  </a:lnTo>
                  <a:lnTo>
                    <a:pt x="917" y="291"/>
                  </a:lnTo>
                  <a:lnTo>
                    <a:pt x="894" y="288"/>
                  </a:lnTo>
                  <a:lnTo>
                    <a:pt x="880" y="280"/>
                  </a:lnTo>
                  <a:lnTo>
                    <a:pt x="866" y="257"/>
                  </a:lnTo>
                  <a:lnTo>
                    <a:pt x="828" y="240"/>
                  </a:lnTo>
                  <a:lnTo>
                    <a:pt x="806" y="240"/>
                  </a:lnTo>
                  <a:lnTo>
                    <a:pt x="790" y="244"/>
                  </a:lnTo>
                  <a:lnTo>
                    <a:pt x="768" y="265"/>
                  </a:lnTo>
                  <a:lnTo>
                    <a:pt x="717" y="320"/>
                  </a:lnTo>
                  <a:lnTo>
                    <a:pt x="690" y="325"/>
                  </a:lnTo>
                  <a:lnTo>
                    <a:pt x="652" y="365"/>
                  </a:lnTo>
                  <a:lnTo>
                    <a:pt x="619" y="372"/>
                  </a:lnTo>
                  <a:lnTo>
                    <a:pt x="576" y="397"/>
                  </a:lnTo>
                  <a:lnTo>
                    <a:pt x="530" y="403"/>
                  </a:lnTo>
                  <a:lnTo>
                    <a:pt x="510" y="393"/>
                  </a:lnTo>
                  <a:lnTo>
                    <a:pt x="489" y="382"/>
                  </a:lnTo>
                  <a:lnTo>
                    <a:pt x="478" y="336"/>
                  </a:lnTo>
                  <a:lnTo>
                    <a:pt x="478" y="340"/>
                  </a:lnTo>
                  <a:lnTo>
                    <a:pt x="489" y="348"/>
                  </a:lnTo>
                  <a:lnTo>
                    <a:pt x="494" y="369"/>
                  </a:lnTo>
                  <a:lnTo>
                    <a:pt x="511" y="382"/>
                  </a:lnTo>
                  <a:lnTo>
                    <a:pt x="528" y="375"/>
                  </a:lnTo>
                  <a:lnTo>
                    <a:pt x="528" y="325"/>
                  </a:lnTo>
                  <a:lnTo>
                    <a:pt x="520" y="298"/>
                  </a:lnTo>
                  <a:lnTo>
                    <a:pt x="502" y="281"/>
                  </a:lnTo>
                  <a:lnTo>
                    <a:pt x="468" y="283"/>
                  </a:lnTo>
                  <a:lnTo>
                    <a:pt x="452" y="283"/>
                  </a:lnTo>
                  <a:lnTo>
                    <a:pt x="452" y="273"/>
                  </a:lnTo>
                  <a:lnTo>
                    <a:pt x="452" y="268"/>
                  </a:lnTo>
                  <a:lnTo>
                    <a:pt x="502" y="255"/>
                  </a:lnTo>
                  <a:lnTo>
                    <a:pt x="486" y="244"/>
                  </a:lnTo>
                  <a:lnTo>
                    <a:pt x="409" y="247"/>
                  </a:lnTo>
                  <a:lnTo>
                    <a:pt x="386" y="247"/>
                  </a:lnTo>
                  <a:lnTo>
                    <a:pt x="380" y="244"/>
                  </a:lnTo>
                  <a:lnTo>
                    <a:pt x="380" y="230"/>
                  </a:lnTo>
                  <a:lnTo>
                    <a:pt x="395" y="222"/>
                  </a:lnTo>
                  <a:lnTo>
                    <a:pt x="395" y="213"/>
                  </a:lnTo>
                  <a:lnTo>
                    <a:pt x="371" y="213"/>
                  </a:lnTo>
                  <a:lnTo>
                    <a:pt x="357" y="224"/>
                  </a:lnTo>
                  <a:lnTo>
                    <a:pt x="343" y="232"/>
                  </a:lnTo>
                  <a:lnTo>
                    <a:pt x="357" y="252"/>
                  </a:lnTo>
                  <a:lnTo>
                    <a:pt x="333" y="244"/>
                  </a:lnTo>
                  <a:lnTo>
                    <a:pt x="324" y="242"/>
                  </a:lnTo>
                  <a:lnTo>
                    <a:pt x="244" y="250"/>
                  </a:lnTo>
                  <a:lnTo>
                    <a:pt x="219" y="261"/>
                  </a:lnTo>
                  <a:lnTo>
                    <a:pt x="177" y="267"/>
                  </a:lnTo>
                  <a:lnTo>
                    <a:pt x="164" y="273"/>
                  </a:lnTo>
                  <a:lnTo>
                    <a:pt x="164" y="265"/>
                  </a:lnTo>
                  <a:lnTo>
                    <a:pt x="169" y="251"/>
                  </a:lnTo>
                  <a:lnTo>
                    <a:pt x="164" y="238"/>
                  </a:lnTo>
                  <a:lnTo>
                    <a:pt x="154" y="229"/>
                  </a:lnTo>
                  <a:lnTo>
                    <a:pt x="116" y="244"/>
                  </a:lnTo>
                  <a:lnTo>
                    <a:pt x="116" y="252"/>
                  </a:lnTo>
                  <a:lnTo>
                    <a:pt x="123" y="266"/>
                  </a:lnTo>
                  <a:lnTo>
                    <a:pt x="123" y="274"/>
                  </a:lnTo>
                  <a:lnTo>
                    <a:pt x="109" y="288"/>
                  </a:lnTo>
                  <a:lnTo>
                    <a:pt x="23" y="306"/>
                  </a:lnTo>
                  <a:lnTo>
                    <a:pt x="13" y="307"/>
                  </a:lnTo>
                  <a:lnTo>
                    <a:pt x="13" y="30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34" name="Freeform 106">
              <a:extLst>
                <a:ext uri="{FF2B5EF4-FFF2-40B4-BE49-F238E27FC236}">
                  <a16:creationId xmlns:a16="http://schemas.microsoft.com/office/drawing/2014/main" id="{ED07019C-9D0F-6612-86E1-3A269FB860D7}"/>
                </a:ext>
              </a:extLst>
            </p:cNvPr>
            <p:cNvSpPr>
              <a:spLocks/>
            </p:cNvSpPr>
            <p:nvPr/>
          </p:nvSpPr>
          <p:spPr bwMode="auto">
            <a:xfrm>
              <a:off x="6935" y="3060"/>
              <a:ext cx="67" cy="79"/>
            </a:xfrm>
            <a:custGeom>
              <a:avLst/>
              <a:gdLst>
                <a:gd name="T0" fmla="*/ 0 w 133"/>
                <a:gd name="T1" fmla="*/ 0 h 159"/>
                <a:gd name="T2" fmla="*/ 14 w 133"/>
                <a:gd name="T3" fmla="*/ 7 h 159"/>
                <a:gd name="T4" fmla="*/ 32 w 133"/>
                <a:gd name="T5" fmla="*/ 30 h 159"/>
                <a:gd name="T6" fmla="*/ 53 w 133"/>
                <a:gd name="T7" fmla="*/ 54 h 159"/>
                <a:gd name="T8" fmla="*/ 65 w 133"/>
                <a:gd name="T9" fmla="*/ 70 h 159"/>
                <a:gd name="T10" fmla="*/ 86 w 133"/>
                <a:gd name="T11" fmla="*/ 105 h 159"/>
                <a:gd name="T12" fmla="*/ 98 w 133"/>
                <a:gd name="T13" fmla="*/ 118 h 159"/>
                <a:gd name="T14" fmla="*/ 114 w 133"/>
                <a:gd name="T15" fmla="*/ 135 h 159"/>
                <a:gd name="T16" fmla="*/ 124 w 133"/>
                <a:gd name="T17" fmla="*/ 150 h 159"/>
                <a:gd name="T18" fmla="*/ 133 w 133"/>
                <a:gd name="T1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59">
                  <a:moveTo>
                    <a:pt x="0" y="0"/>
                  </a:moveTo>
                  <a:lnTo>
                    <a:pt x="14" y="7"/>
                  </a:lnTo>
                  <a:lnTo>
                    <a:pt x="32" y="30"/>
                  </a:lnTo>
                  <a:lnTo>
                    <a:pt x="53" y="54"/>
                  </a:lnTo>
                  <a:lnTo>
                    <a:pt x="65" y="70"/>
                  </a:lnTo>
                  <a:lnTo>
                    <a:pt x="86" y="105"/>
                  </a:lnTo>
                  <a:lnTo>
                    <a:pt x="98" y="118"/>
                  </a:lnTo>
                  <a:lnTo>
                    <a:pt x="114" y="135"/>
                  </a:lnTo>
                  <a:lnTo>
                    <a:pt x="124" y="150"/>
                  </a:lnTo>
                  <a:lnTo>
                    <a:pt x="133" y="1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35" name="Freeform 107">
              <a:extLst>
                <a:ext uri="{FF2B5EF4-FFF2-40B4-BE49-F238E27FC236}">
                  <a16:creationId xmlns:a16="http://schemas.microsoft.com/office/drawing/2014/main" id="{22637180-73D5-A6F0-B29D-BCB346C6A9DD}"/>
                </a:ext>
              </a:extLst>
            </p:cNvPr>
            <p:cNvSpPr>
              <a:spLocks/>
            </p:cNvSpPr>
            <p:nvPr/>
          </p:nvSpPr>
          <p:spPr bwMode="auto">
            <a:xfrm>
              <a:off x="6928" y="3295"/>
              <a:ext cx="83" cy="93"/>
            </a:xfrm>
            <a:custGeom>
              <a:avLst/>
              <a:gdLst>
                <a:gd name="T0" fmla="*/ 67 w 167"/>
                <a:gd name="T1" fmla="*/ 17 h 187"/>
                <a:gd name="T2" fmla="*/ 48 w 167"/>
                <a:gd name="T3" fmla="*/ 51 h 187"/>
                <a:gd name="T4" fmla="*/ 39 w 167"/>
                <a:gd name="T5" fmla="*/ 66 h 187"/>
                <a:gd name="T6" fmla="*/ 29 w 167"/>
                <a:gd name="T7" fmla="*/ 75 h 187"/>
                <a:gd name="T8" fmla="*/ 16 w 167"/>
                <a:gd name="T9" fmla="*/ 91 h 187"/>
                <a:gd name="T10" fmla="*/ 6 w 167"/>
                <a:gd name="T11" fmla="*/ 98 h 187"/>
                <a:gd name="T12" fmla="*/ 0 w 167"/>
                <a:gd name="T13" fmla="*/ 112 h 187"/>
                <a:gd name="T14" fmla="*/ 8 w 167"/>
                <a:gd name="T15" fmla="*/ 135 h 187"/>
                <a:gd name="T16" fmla="*/ 23 w 167"/>
                <a:gd name="T17" fmla="*/ 151 h 187"/>
                <a:gd name="T18" fmla="*/ 40 w 167"/>
                <a:gd name="T19" fmla="*/ 152 h 187"/>
                <a:gd name="T20" fmla="*/ 61 w 167"/>
                <a:gd name="T21" fmla="*/ 146 h 187"/>
                <a:gd name="T22" fmla="*/ 69 w 167"/>
                <a:gd name="T23" fmla="*/ 146 h 187"/>
                <a:gd name="T24" fmla="*/ 82 w 167"/>
                <a:gd name="T25" fmla="*/ 155 h 187"/>
                <a:gd name="T26" fmla="*/ 78 w 167"/>
                <a:gd name="T27" fmla="*/ 160 h 187"/>
                <a:gd name="T28" fmla="*/ 76 w 167"/>
                <a:gd name="T29" fmla="*/ 163 h 187"/>
                <a:gd name="T30" fmla="*/ 84 w 167"/>
                <a:gd name="T31" fmla="*/ 170 h 187"/>
                <a:gd name="T32" fmla="*/ 120 w 167"/>
                <a:gd name="T33" fmla="*/ 183 h 187"/>
                <a:gd name="T34" fmla="*/ 147 w 167"/>
                <a:gd name="T35" fmla="*/ 187 h 187"/>
                <a:gd name="T36" fmla="*/ 167 w 167"/>
                <a:gd name="T37" fmla="*/ 171 h 187"/>
                <a:gd name="T38" fmla="*/ 167 w 167"/>
                <a:gd name="T39" fmla="*/ 163 h 187"/>
                <a:gd name="T40" fmla="*/ 163 w 167"/>
                <a:gd name="T41" fmla="*/ 146 h 187"/>
                <a:gd name="T42" fmla="*/ 147 w 167"/>
                <a:gd name="T43" fmla="*/ 136 h 187"/>
                <a:gd name="T44" fmla="*/ 147 w 167"/>
                <a:gd name="T45" fmla="*/ 125 h 187"/>
                <a:gd name="T46" fmla="*/ 159 w 167"/>
                <a:gd name="T47" fmla="*/ 120 h 187"/>
                <a:gd name="T48" fmla="*/ 160 w 167"/>
                <a:gd name="T49" fmla="*/ 103 h 187"/>
                <a:gd name="T50" fmla="*/ 148 w 167"/>
                <a:gd name="T51" fmla="*/ 72 h 187"/>
                <a:gd name="T52" fmla="*/ 139 w 167"/>
                <a:gd name="T53" fmla="*/ 43 h 187"/>
                <a:gd name="T54" fmla="*/ 124 w 167"/>
                <a:gd name="T55" fmla="*/ 26 h 187"/>
                <a:gd name="T56" fmla="*/ 106 w 167"/>
                <a:gd name="T57" fmla="*/ 5 h 187"/>
                <a:gd name="T58" fmla="*/ 91 w 167"/>
                <a:gd name="T59" fmla="*/ 0 h 187"/>
                <a:gd name="T60" fmla="*/ 76 w 167"/>
                <a:gd name="T61" fmla="*/ 5 h 187"/>
                <a:gd name="T62" fmla="*/ 71 w 167"/>
                <a:gd name="T63" fmla="*/ 9 h 187"/>
                <a:gd name="T64" fmla="*/ 67 w 167"/>
                <a:gd name="T65" fmla="*/ 17 h 187"/>
                <a:gd name="T66" fmla="*/ 67 w 167"/>
                <a:gd name="T67" fmla="*/ 1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187">
                  <a:moveTo>
                    <a:pt x="67" y="17"/>
                  </a:moveTo>
                  <a:lnTo>
                    <a:pt x="48" y="51"/>
                  </a:lnTo>
                  <a:lnTo>
                    <a:pt x="39" y="66"/>
                  </a:lnTo>
                  <a:lnTo>
                    <a:pt x="29" y="75"/>
                  </a:lnTo>
                  <a:lnTo>
                    <a:pt x="16" y="91"/>
                  </a:lnTo>
                  <a:lnTo>
                    <a:pt x="6" y="98"/>
                  </a:lnTo>
                  <a:lnTo>
                    <a:pt x="0" y="112"/>
                  </a:lnTo>
                  <a:lnTo>
                    <a:pt x="8" y="135"/>
                  </a:lnTo>
                  <a:lnTo>
                    <a:pt x="23" y="151"/>
                  </a:lnTo>
                  <a:lnTo>
                    <a:pt x="40" y="152"/>
                  </a:lnTo>
                  <a:lnTo>
                    <a:pt x="61" y="146"/>
                  </a:lnTo>
                  <a:lnTo>
                    <a:pt x="69" y="146"/>
                  </a:lnTo>
                  <a:lnTo>
                    <a:pt x="82" y="155"/>
                  </a:lnTo>
                  <a:lnTo>
                    <a:pt x="78" y="160"/>
                  </a:lnTo>
                  <a:lnTo>
                    <a:pt x="76" y="163"/>
                  </a:lnTo>
                  <a:lnTo>
                    <a:pt x="84" y="170"/>
                  </a:lnTo>
                  <a:lnTo>
                    <a:pt x="120" y="183"/>
                  </a:lnTo>
                  <a:lnTo>
                    <a:pt x="147" y="187"/>
                  </a:lnTo>
                  <a:lnTo>
                    <a:pt x="167" y="171"/>
                  </a:lnTo>
                  <a:lnTo>
                    <a:pt x="167" y="163"/>
                  </a:lnTo>
                  <a:lnTo>
                    <a:pt x="163" y="146"/>
                  </a:lnTo>
                  <a:lnTo>
                    <a:pt x="147" y="136"/>
                  </a:lnTo>
                  <a:lnTo>
                    <a:pt x="147" y="125"/>
                  </a:lnTo>
                  <a:lnTo>
                    <a:pt x="159" y="120"/>
                  </a:lnTo>
                  <a:lnTo>
                    <a:pt x="160" y="103"/>
                  </a:lnTo>
                  <a:lnTo>
                    <a:pt x="148" y="72"/>
                  </a:lnTo>
                  <a:lnTo>
                    <a:pt x="139" y="43"/>
                  </a:lnTo>
                  <a:lnTo>
                    <a:pt x="124" y="26"/>
                  </a:lnTo>
                  <a:lnTo>
                    <a:pt x="106" y="5"/>
                  </a:lnTo>
                  <a:lnTo>
                    <a:pt x="91" y="0"/>
                  </a:lnTo>
                  <a:lnTo>
                    <a:pt x="76" y="5"/>
                  </a:lnTo>
                  <a:lnTo>
                    <a:pt x="71" y="9"/>
                  </a:lnTo>
                  <a:lnTo>
                    <a:pt x="67" y="17"/>
                  </a:lnTo>
                  <a:lnTo>
                    <a:pt x="6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36" name="Freeform 108">
              <a:extLst>
                <a:ext uri="{FF2B5EF4-FFF2-40B4-BE49-F238E27FC236}">
                  <a16:creationId xmlns:a16="http://schemas.microsoft.com/office/drawing/2014/main" id="{CB97F116-CBD9-02CF-FA18-3CD9136588D2}"/>
                </a:ext>
              </a:extLst>
            </p:cNvPr>
            <p:cNvSpPr>
              <a:spLocks/>
            </p:cNvSpPr>
            <p:nvPr/>
          </p:nvSpPr>
          <p:spPr bwMode="auto">
            <a:xfrm>
              <a:off x="6928" y="3295"/>
              <a:ext cx="83" cy="93"/>
            </a:xfrm>
            <a:custGeom>
              <a:avLst/>
              <a:gdLst>
                <a:gd name="T0" fmla="*/ 67 w 167"/>
                <a:gd name="T1" fmla="*/ 17 h 187"/>
                <a:gd name="T2" fmla="*/ 48 w 167"/>
                <a:gd name="T3" fmla="*/ 51 h 187"/>
                <a:gd name="T4" fmla="*/ 39 w 167"/>
                <a:gd name="T5" fmla="*/ 66 h 187"/>
                <a:gd name="T6" fmla="*/ 29 w 167"/>
                <a:gd name="T7" fmla="*/ 75 h 187"/>
                <a:gd name="T8" fmla="*/ 16 w 167"/>
                <a:gd name="T9" fmla="*/ 91 h 187"/>
                <a:gd name="T10" fmla="*/ 6 w 167"/>
                <a:gd name="T11" fmla="*/ 98 h 187"/>
                <a:gd name="T12" fmla="*/ 0 w 167"/>
                <a:gd name="T13" fmla="*/ 112 h 187"/>
                <a:gd name="T14" fmla="*/ 8 w 167"/>
                <a:gd name="T15" fmla="*/ 135 h 187"/>
                <a:gd name="T16" fmla="*/ 23 w 167"/>
                <a:gd name="T17" fmla="*/ 151 h 187"/>
                <a:gd name="T18" fmla="*/ 40 w 167"/>
                <a:gd name="T19" fmla="*/ 152 h 187"/>
                <a:gd name="T20" fmla="*/ 61 w 167"/>
                <a:gd name="T21" fmla="*/ 146 h 187"/>
                <a:gd name="T22" fmla="*/ 69 w 167"/>
                <a:gd name="T23" fmla="*/ 146 h 187"/>
                <a:gd name="T24" fmla="*/ 82 w 167"/>
                <a:gd name="T25" fmla="*/ 155 h 187"/>
                <a:gd name="T26" fmla="*/ 78 w 167"/>
                <a:gd name="T27" fmla="*/ 160 h 187"/>
                <a:gd name="T28" fmla="*/ 76 w 167"/>
                <a:gd name="T29" fmla="*/ 163 h 187"/>
                <a:gd name="T30" fmla="*/ 84 w 167"/>
                <a:gd name="T31" fmla="*/ 170 h 187"/>
                <a:gd name="T32" fmla="*/ 120 w 167"/>
                <a:gd name="T33" fmla="*/ 183 h 187"/>
                <a:gd name="T34" fmla="*/ 147 w 167"/>
                <a:gd name="T35" fmla="*/ 187 h 187"/>
                <a:gd name="T36" fmla="*/ 167 w 167"/>
                <a:gd name="T37" fmla="*/ 171 h 187"/>
                <a:gd name="T38" fmla="*/ 167 w 167"/>
                <a:gd name="T39" fmla="*/ 163 h 187"/>
                <a:gd name="T40" fmla="*/ 163 w 167"/>
                <a:gd name="T41" fmla="*/ 146 h 187"/>
                <a:gd name="T42" fmla="*/ 147 w 167"/>
                <a:gd name="T43" fmla="*/ 136 h 187"/>
                <a:gd name="T44" fmla="*/ 147 w 167"/>
                <a:gd name="T45" fmla="*/ 125 h 187"/>
                <a:gd name="T46" fmla="*/ 159 w 167"/>
                <a:gd name="T47" fmla="*/ 120 h 187"/>
                <a:gd name="T48" fmla="*/ 160 w 167"/>
                <a:gd name="T49" fmla="*/ 103 h 187"/>
                <a:gd name="T50" fmla="*/ 148 w 167"/>
                <a:gd name="T51" fmla="*/ 72 h 187"/>
                <a:gd name="T52" fmla="*/ 139 w 167"/>
                <a:gd name="T53" fmla="*/ 43 h 187"/>
                <a:gd name="T54" fmla="*/ 124 w 167"/>
                <a:gd name="T55" fmla="*/ 26 h 187"/>
                <a:gd name="T56" fmla="*/ 106 w 167"/>
                <a:gd name="T57" fmla="*/ 5 h 187"/>
                <a:gd name="T58" fmla="*/ 91 w 167"/>
                <a:gd name="T59" fmla="*/ 0 h 187"/>
                <a:gd name="T60" fmla="*/ 76 w 167"/>
                <a:gd name="T61" fmla="*/ 5 h 187"/>
                <a:gd name="T62" fmla="*/ 71 w 167"/>
                <a:gd name="T63" fmla="*/ 9 h 187"/>
                <a:gd name="T64" fmla="*/ 67 w 167"/>
                <a:gd name="T65" fmla="*/ 17 h 187"/>
                <a:gd name="T66" fmla="*/ 67 w 167"/>
                <a:gd name="T67" fmla="*/ 1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7" h="187">
                  <a:moveTo>
                    <a:pt x="67" y="17"/>
                  </a:moveTo>
                  <a:lnTo>
                    <a:pt x="48" y="51"/>
                  </a:lnTo>
                  <a:lnTo>
                    <a:pt x="39" y="66"/>
                  </a:lnTo>
                  <a:lnTo>
                    <a:pt x="29" y="75"/>
                  </a:lnTo>
                  <a:lnTo>
                    <a:pt x="16" y="91"/>
                  </a:lnTo>
                  <a:lnTo>
                    <a:pt x="6" y="98"/>
                  </a:lnTo>
                  <a:lnTo>
                    <a:pt x="0" y="112"/>
                  </a:lnTo>
                  <a:lnTo>
                    <a:pt x="8" y="135"/>
                  </a:lnTo>
                  <a:lnTo>
                    <a:pt x="23" y="151"/>
                  </a:lnTo>
                  <a:lnTo>
                    <a:pt x="40" y="152"/>
                  </a:lnTo>
                  <a:lnTo>
                    <a:pt x="61" y="146"/>
                  </a:lnTo>
                  <a:lnTo>
                    <a:pt x="69" y="146"/>
                  </a:lnTo>
                  <a:lnTo>
                    <a:pt x="82" y="155"/>
                  </a:lnTo>
                  <a:lnTo>
                    <a:pt x="78" y="160"/>
                  </a:lnTo>
                  <a:lnTo>
                    <a:pt x="76" y="163"/>
                  </a:lnTo>
                  <a:lnTo>
                    <a:pt x="84" y="170"/>
                  </a:lnTo>
                  <a:lnTo>
                    <a:pt x="120" y="183"/>
                  </a:lnTo>
                  <a:lnTo>
                    <a:pt x="147" y="187"/>
                  </a:lnTo>
                  <a:lnTo>
                    <a:pt x="167" y="171"/>
                  </a:lnTo>
                  <a:lnTo>
                    <a:pt x="167" y="163"/>
                  </a:lnTo>
                  <a:lnTo>
                    <a:pt x="163" y="146"/>
                  </a:lnTo>
                  <a:lnTo>
                    <a:pt x="147" y="136"/>
                  </a:lnTo>
                  <a:lnTo>
                    <a:pt x="147" y="125"/>
                  </a:lnTo>
                  <a:lnTo>
                    <a:pt x="159" y="120"/>
                  </a:lnTo>
                  <a:lnTo>
                    <a:pt x="160" y="103"/>
                  </a:lnTo>
                  <a:lnTo>
                    <a:pt x="148" y="72"/>
                  </a:lnTo>
                  <a:lnTo>
                    <a:pt x="139" y="43"/>
                  </a:lnTo>
                  <a:lnTo>
                    <a:pt x="124" y="26"/>
                  </a:lnTo>
                  <a:lnTo>
                    <a:pt x="106" y="5"/>
                  </a:lnTo>
                  <a:lnTo>
                    <a:pt x="91" y="0"/>
                  </a:lnTo>
                  <a:lnTo>
                    <a:pt x="76" y="5"/>
                  </a:lnTo>
                  <a:lnTo>
                    <a:pt x="71" y="9"/>
                  </a:lnTo>
                  <a:lnTo>
                    <a:pt x="67" y="17"/>
                  </a:lnTo>
                  <a:lnTo>
                    <a:pt x="67"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37" name="Line 109">
              <a:extLst>
                <a:ext uri="{FF2B5EF4-FFF2-40B4-BE49-F238E27FC236}">
                  <a16:creationId xmlns:a16="http://schemas.microsoft.com/office/drawing/2014/main" id="{E2D2B56F-2794-50FB-08FB-A10395AE8D72}"/>
                </a:ext>
              </a:extLst>
            </p:cNvPr>
            <p:cNvSpPr>
              <a:spLocks noChangeShapeType="1"/>
            </p:cNvSpPr>
            <p:nvPr/>
          </p:nvSpPr>
          <p:spPr bwMode="auto">
            <a:xfrm flipH="1">
              <a:off x="7022" y="3579"/>
              <a:ext cx="6"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438" name="Line 110">
              <a:extLst>
                <a:ext uri="{FF2B5EF4-FFF2-40B4-BE49-F238E27FC236}">
                  <a16:creationId xmlns:a16="http://schemas.microsoft.com/office/drawing/2014/main" id="{E720E9E7-C811-0931-EF5B-1B0C23EC46F4}"/>
                </a:ext>
              </a:extLst>
            </p:cNvPr>
            <p:cNvSpPr>
              <a:spLocks noChangeShapeType="1"/>
            </p:cNvSpPr>
            <p:nvPr/>
          </p:nvSpPr>
          <p:spPr bwMode="auto">
            <a:xfrm flipH="1">
              <a:off x="6984" y="3596"/>
              <a:ext cx="1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439" name="Line 111">
              <a:extLst>
                <a:ext uri="{FF2B5EF4-FFF2-40B4-BE49-F238E27FC236}">
                  <a16:creationId xmlns:a16="http://schemas.microsoft.com/office/drawing/2014/main" id="{AB84FBF6-4500-C920-7C93-85925240FFDB}"/>
                </a:ext>
              </a:extLst>
            </p:cNvPr>
            <p:cNvSpPr>
              <a:spLocks noChangeShapeType="1"/>
            </p:cNvSpPr>
            <p:nvPr/>
          </p:nvSpPr>
          <p:spPr bwMode="auto">
            <a:xfrm flipH="1">
              <a:off x="6948" y="3612"/>
              <a:ext cx="16"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440" name="Line 112">
              <a:extLst>
                <a:ext uri="{FF2B5EF4-FFF2-40B4-BE49-F238E27FC236}">
                  <a16:creationId xmlns:a16="http://schemas.microsoft.com/office/drawing/2014/main" id="{7DFA0007-3573-F5C8-A2A6-7E5099FFDFD1}"/>
                </a:ext>
              </a:extLst>
            </p:cNvPr>
            <p:cNvSpPr>
              <a:spLocks noChangeShapeType="1"/>
            </p:cNvSpPr>
            <p:nvPr/>
          </p:nvSpPr>
          <p:spPr bwMode="auto">
            <a:xfrm flipH="1">
              <a:off x="6925" y="3625"/>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3441" name="Freeform 113">
              <a:extLst>
                <a:ext uri="{FF2B5EF4-FFF2-40B4-BE49-F238E27FC236}">
                  <a16:creationId xmlns:a16="http://schemas.microsoft.com/office/drawing/2014/main" id="{2B0205BE-86EB-B7FA-C3B5-B226AC9DF479}"/>
                </a:ext>
              </a:extLst>
            </p:cNvPr>
            <p:cNvSpPr>
              <a:spLocks/>
            </p:cNvSpPr>
            <p:nvPr/>
          </p:nvSpPr>
          <p:spPr bwMode="auto">
            <a:xfrm>
              <a:off x="7047" y="3498"/>
              <a:ext cx="57" cy="65"/>
            </a:xfrm>
            <a:custGeom>
              <a:avLst/>
              <a:gdLst>
                <a:gd name="T0" fmla="*/ 105 w 113"/>
                <a:gd name="T1" fmla="*/ 2 h 130"/>
                <a:gd name="T2" fmla="*/ 76 w 113"/>
                <a:gd name="T3" fmla="*/ 51 h 130"/>
                <a:gd name="T4" fmla="*/ 57 w 113"/>
                <a:gd name="T5" fmla="*/ 68 h 130"/>
                <a:gd name="T6" fmla="*/ 37 w 113"/>
                <a:gd name="T7" fmla="*/ 92 h 130"/>
                <a:gd name="T8" fmla="*/ 21 w 113"/>
                <a:gd name="T9" fmla="*/ 104 h 130"/>
                <a:gd name="T10" fmla="*/ 4 w 113"/>
                <a:gd name="T11" fmla="*/ 122 h 130"/>
                <a:gd name="T12" fmla="*/ 0 w 113"/>
                <a:gd name="T13" fmla="*/ 130 h 130"/>
                <a:gd name="T14" fmla="*/ 8 w 113"/>
                <a:gd name="T15" fmla="*/ 125 h 130"/>
                <a:gd name="T16" fmla="*/ 30 w 113"/>
                <a:gd name="T17" fmla="*/ 110 h 130"/>
                <a:gd name="T18" fmla="*/ 52 w 113"/>
                <a:gd name="T19" fmla="*/ 94 h 130"/>
                <a:gd name="T20" fmla="*/ 76 w 113"/>
                <a:gd name="T21" fmla="*/ 71 h 130"/>
                <a:gd name="T22" fmla="*/ 96 w 113"/>
                <a:gd name="T23" fmla="*/ 45 h 130"/>
                <a:gd name="T24" fmla="*/ 106 w 113"/>
                <a:gd name="T25" fmla="*/ 26 h 130"/>
                <a:gd name="T26" fmla="*/ 113 w 113"/>
                <a:gd name="T27" fmla="*/ 8 h 130"/>
                <a:gd name="T28" fmla="*/ 110 w 113"/>
                <a:gd name="T29" fmla="*/ 0 h 130"/>
                <a:gd name="T30" fmla="*/ 105 w 113"/>
                <a:gd name="T31" fmla="*/ 2 h 130"/>
                <a:gd name="T32" fmla="*/ 105 w 113"/>
                <a:gd name="T33" fmla="*/ 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30">
                  <a:moveTo>
                    <a:pt x="105" y="2"/>
                  </a:moveTo>
                  <a:lnTo>
                    <a:pt x="76" y="51"/>
                  </a:lnTo>
                  <a:lnTo>
                    <a:pt x="57" y="68"/>
                  </a:lnTo>
                  <a:lnTo>
                    <a:pt x="37" y="92"/>
                  </a:lnTo>
                  <a:lnTo>
                    <a:pt x="21" y="104"/>
                  </a:lnTo>
                  <a:lnTo>
                    <a:pt x="4" y="122"/>
                  </a:lnTo>
                  <a:lnTo>
                    <a:pt x="0" y="130"/>
                  </a:lnTo>
                  <a:lnTo>
                    <a:pt x="8" y="125"/>
                  </a:lnTo>
                  <a:lnTo>
                    <a:pt x="30" y="110"/>
                  </a:lnTo>
                  <a:lnTo>
                    <a:pt x="52" y="94"/>
                  </a:lnTo>
                  <a:lnTo>
                    <a:pt x="76" y="71"/>
                  </a:lnTo>
                  <a:lnTo>
                    <a:pt x="96" y="45"/>
                  </a:lnTo>
                  <a:lnTo>
                    <a:pt x="106" y="26"/>
                  </a:lnTo>
                  <a:lnTo>
                    <a:pt x="113" y="8"/>
                  </a:lnTo>
                  <a:lnTo>
                    <a:pt x="110" y="0"/>
                  </a:lnTo>
                  <a:lnTo>
                    <a:pt x="105" y="2"/>
                  </a:lnTo>
                  <a:lnTo>
                    <a:pt x="10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42" name="Freeform 114">
              <a:extLst>
                <a:ext uri="{FF2B5EF4-FFF2-40B4-BE49-F238E27FC236}">
                  <a16:creationId xmlns:a16="http://schemas.microsoft.com/office/drawing/2014/main" id="{7C6CAA90-6B5D-5CE7-A29F-1E7709DCBD16}"/>
                </a:ext>
              </a:extLst>
            </p:cNvPr>
            <p:cNvSpPr>
              <a:spLocks/>
            </p:cNvSpPr>
            <p:nvPr/>
          </p:nvSpPr>
          <p:spPr bwMode="auto">
            <a:xfrm>
              <a:off x="7047" y="3498"/>
              <a:ext cx="57" cy="65"/>
            </a:xfrm>
            <a:custGeom>
              <a:avLst/>
              <a:gdLst>
                <a:gd name="T0" fmla="*/ 105 w 113"/>
                <a:gd name="T1" fmla="*/ 2 h 130"/>
                <a:gd name="T2" fmla="*/ 76 w 113"/>
                <a:gd name="T3" fmla="*/ 51 h 130"/>
                <a:gd name="T4" fmla="*/ 57 w 113"/>
                <a:gd name="T5" fmla="*/ 68 h 130"/>
                <a:gd name="T6" fmla="*/ 37 w 113"/>
                <a:gd name="T7" fmla="*/ 92 h 130"/>
                <a:gd name="T8" fmla="*/ 21 w 113"/>
                <a:gd name="T9" fmla="*/ 104 h 130"/>
                <a:gd name="T10" fmla="*/ 4 w 113"/>
                <a:gd name="T11" fmla="*/ 122 h 130"/>
                <a:gd name="T12" fmla="*/ 0 w 113"/>
                <a:gd name="T13" fmla="*/ 130 h 130"/>
                <a:gd name="T14" fmla="*/ 8 w 113"/>
                <a:gd name="T15" fmla="*/ 125 h 130"/>
                <a:gd name="T16" fmla="*/ 30 w 113"/>
                <a:gd name="T17" fmla="*/ 110 h 130"/>
                <a:gd name="T18" fmla="*/ 52 w 113"/>
                <a:gd name="T19" fmla="*/ 94 h 130"/>
                <a:gd name="T20" fmla="*/ 76 w 113"/>
                <a:gd name="T21" fmla="*/ 71 h 130"/>
                <a:gd name="T22" fmla="*/ 96 w 113"/>
                <a:gd name="T23" fmla="*/ 45 h 130"/>
                <a:gd name="T24" fmla="*/ 106 w 113"/>
                <a:gd name="T25" fmla="*/ 26 h 130"/>
                <a:gd name="T26" fmla="*/ 113 w 113"/>
                <a:gd name="T27" fmla="*/ 8 h 130"/>
                <a:gd name="T28" fmla="*/ 110 w 113"/>
                <a:gd name="T29" fmla="*/ 0 h 130"/>
                <a:gd name="T30" fmla="*/ 105 w 113"/>
                <a:gd name="T31" fmla="*/ 2 h 130"/>
                <a:gd name="T32" fmla="*/ 105 w 113"/>
                <a:gd name="T33" fmla="*/ 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30">
                  <a:moveTo>
                    <a:pt x="105" y="2"/>
                  </a:moveTo>
                  <a:lnTo>
                    <a:pt x="76" y="51"/>
                  </a:lnTo>
                  <a:lnTo>
                    <a:pt x="57" y="68"/>
                  </a:lnTo>
                  <a:lnTo>
                    <a:pt x="37" y="92"/>
                  </a:lnTo>
                  <a:lnTo>
                    <a:pt x="21" y="104"/>
                  </a:lnTo>
                  <a:lnTo>
                    <a:pt x="4" y="122"/>
                  </a:lnTo>
                  <a:lnTo>
                    <a:pt x="0" y="130"/>
                  </a:lnTo>
                  <a:lnTo>
                    <a:pt x="8" y="125"/>
                  </a:lnTo>
                  <a:lnTo>
                    <a:pt x="30" y="110"/>
                  </a:lnTo>
                  <a:lnTo>
                    <a:pt x="52" y="94"/>
                  </a:lnTo>
                  <a:lnTo>
                    <a:pt x="76" y="71"/>
                  </a:lnTo>
                  <a:lnTo>
                    <a:pt x="96" y="45"/>
                  </a:lnTo>
                  <a:lnTo>
                    <a:pt x="106" y="26"/>
                  </a:lnTo>
                  <a:lnTo>
                    <a:pt x="113" y="8"/>
                  </a:lnTo>
                  <a:lnTo>
                    <a:pt x="110" y="0"/>
                  </a:lnTo>
                  <a:lnTo>
                    <a:pt x="105" y="2"/>
                  </a:lnTo>
                  <a:lnTo>
                    <a:pt x="105"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43" name="Freeform 115">
              <a:extLst>
                <a:ext uri="{FF2B5EF4-FFF2-40B4-BE49-F238E27FC236}">
                  <a16:creationId xmlns:a16="http://schemas.microsoft.com/office/drawing/2014/main" id="{F76D4FAB-E3E9-F7C0-7707-59512395941F}"/>
                </a:ext>
              </a:extLst>
            </p:cNvPr>
            <p:cNvSpPr>
              <a:spLocks/>
            </p:cNvSpPr>
            <p:nvPr/>
          </p:nvSpPr>
          <p:spPr bwMode="auto">
            <a:xfrm>
              <a:off x="6440" y="1963"/>
              <a:ext cx="867" cy="406"/>
            </a:xfrm>
            <a:custGeom>
              <a:avLst/>
              <a:gdLst>
                <a:gd name="T0" fmla="*/ 1356 w 1735"/>
                <a:gd name="T1" fmla="*/ 750 h 812"/>
                <a:gd name="T2" fmla="*/ 1341 w 1735"/>
                <a:gd name="T3" fmla="*/ 705 h 812"/>
                <a:gd name="T4" fmla="*/ 1381 w 1735"/>
                <a:gd name="T5" fmla="*/ 723 h 812"/>
                <a:gd name="T6" fmla="*/ 1378 w 1735"/>
                <a:gd name="T7" fmla="*/ 701 h 812"/>
                <a:gd name="T8" fmla="*/ 1473 w 1735"/>
                <a:gd name="T9" fmla="*/ 541 h 812"/>
                <a:gd name="T10" fmla="*/ 1608 w 1735"/>
                <a:gd name="T11" fmla="*/ 436 h 812"/>
                <a:gd name="T12" fmla="*/ 1563 w 1735"/>
                <a:gd name="T13" fmla="*/ 421 h 812"/>
                <a:gd name="T14" fmla="*/ 1454 w 1735"/>
                <a:gd name="T15" fmla="*/ 412 h 812"/>
                <a:gd name="T16" fmla="*/ 1546 w 1735"/>
                <a:gd name="T17" fmla="*/ 396 h 812"/>
                <a:gd name="T18" fmla="*/ 1556 w 1735"/>
                <a:gd name="T19" fmla="*/ 343 h 812"/>
                <a:gd name="T20" fmla="*/ 1522 w 1735"/>
                <a:gd name="T21" fmla="*/ 325 h 812"/>
                <a:gd name="T22" fmla="*/ 1592 w 1735"/>
                <a:gd name="T23" fmla="*/ 334 h 812"/>
                <a:gd name="T24" fmla="*/ 1689 w 1735"/>
                <a:gd name="T25" fmla="*/ 328 h 812"/>
                <a:gd name="T26" fmla="*/ 1718 w 1735"/>
                <a:gd name="T27" fmla="*/ 226 h 812"/>
                <a:gd name="T28" fmla="*/ 1706 w 1735"/>
                <a:gd name="T29" fmla="*/ 145 h 812"/>
                <a:gd name="T30" fmla="*/ 1666 w 1735"/>
                <a:gd name="T31" fmla="*/ 161 h 812"/>
                <a:gd name="T32" fmla="*/ 1653 w 1735"/>
                <a:gd name="T33" fmla="*/ 213 h 812"/>
                <a:gd name="T34" fmla="*/ 1605 w 1735"/>
                <a:gd name="T35" fmla="*/ 155 h 812"/>
                <a:gd name="T36" fmla="*/ 1515 w 1735"/>
                <a:gd name="T37" fmla="*/ 189 h 812"/>
                <a:gd name="T38" fmla="*/ 1493 w 1735"/>
                <a:gd name="T39" fmla="*/ 151 h 812"/>
                <a:gd name="T40" fmla="*/ 1488 w 1735"/>
                <a:gd name="T41" fmla="*/ 121 h 812"/>
                <a:gd name="T42" fmla="*/ 1574 w 1735"/>
                <a:gd name="T43" fmla="*/ 113 h 812"/>
                <a:gd name="T44" fmla="*/ 1671 w 1735"/>
                <a:gd name="T45" fmla="*/ 95 h 812"/>
                <a:gd name="T46" fmla="*/ 1654 w 1735"/>
                <a:gd name="T47" fmla="*/ 42 h 812"/>
                <a:gd name="T48" fmla="*/ 1675 w 1735"/>
                <a:gd name="T49" fmla="*/ 29 h 812"/>
                <a:gd name="T50" fmla="*/ 1678 w 1735"/>
                <a:gd name="T51" fmla="*/ 4 h 812"/>
                <a:gd name="T52" fmla="*/ 1388 w 1735"/>
                <a:gd name="T53" fmla="*/ 69 h 812"/>
                <a:gd name="T54" fmla="*/ 501 w 1735"/>
                <a:gd name="T55" fmla="*/ 253 h 812"/>
                <a:gd name="T56" fmla="*/ 418 w 1735"/>
                <a:gd name="T57" fmla="*/ 298 h 812"/>
                <a:gd name="T58" fmla="*/ 419 w 1735"/>
                <a:gd name="T59" fmla="*/ 341 h 812"/>
                <a:gd name="T60" fmla="*/ 400 w 1735"/>
                <a:gd name="T61" fmla="*/ 358 h 812"/>
                <a:gd name="T62" fmla="*/ 366 w 1735"/>
                <a:gd name="T63" fmla="*/ 397 h 812"/>
                <a:gd name="T64" fmla="*/ 328 w 1735"/>
                <a:gd name="T65" fmla="*/ 443 h 812"/>
                <a:gd name="T66" fmla="*/ 302 w 1735"/>
                <a:gd name="T67" fmla="*/ 447 h 812"/>
                <a:gd name="T68" fmla="*/ 272 w 1735"/>
                <a:gd name="T69" fmla="*/ 444 h 812"/>
                <a:gd name="T70" fmla="*/ 237 w 1735"/>
                <a:gd name="T71" fmla="*/ 482 h 812"/>
                <a:gd name="T72" fmla="*/ 218 w 1735"/>
                <a:gd name="T73" fmla="*/ 511 h 812"/>
                <a:gd name="T74" fmla="*/ 198 w 1735"/>
                <a:gd name="T75" fmla="*/ 507 h 812"/>
                <a:gd name="T76" fmla="*/ 179 w 1735"/>
                <a:gd name="T77" fmla="*/ 500 h 812"/>
                <a:gd name="T78" fmla="*/ 141 w 1735"/>
                <a:gd name="T79" fmla="*/ 557 h 812"/>
                <a:gd name="T80" fmla="*/ 113 w 1735"/>
                <a:gd name="T81" fmla="*/ 594 h 812"/>
                <a:gd name="T82" fmla="*/ 78 w 1735"/>
                <a:gd name="T83" fmla="*/ 606 h 812"/>
                <a:gd name="T84" fmla="*/ 51 w 1735"/>
                <a:gd name="T85" fmla="*/ 623 h 812"/>
                <a:gd name="T86" fmla="*/ 31 w 1735"/>
                <a:gd name="T87" fmla="*/ 652 h 812"/>
                <a:gd name="T88" fmla="*/ 36 w 1735"/>
                <a:gd name="T89" fmla="*/ 670 h 812"/>
                <a:gd name="T90" fmla="*/ 20 w 1735"/>
                <a:gd name="T91" fmla="*/ 685 h 812"/>
                <a:gd name="T92" fmla="*/ 0 w 1735"/>
                <a:gd name="T93" fmla="*/ 739 h 812"/>
                <a:gd name="T94" fmla="*/ 123 w 1735"/>
                <a:gd name="T95" fmla="*/ 723 h 812"/>
                <a:gd name="T96" fmla="*/ 410 w 1735"/>
                <a:gd name="T97" fmla="*/ 645 h 812"/>
                <a:gd name="T98" fmla="*/ 499 w 1735"/>
                <a:gd name="T99" fmla="*/ 628 h 812"/>
                <a:gd name="T100" fmla="*/ 715 w 1735"/>
                <a:gd name="T101" fmla="*/ 620 h 812"/>
                <a:gd name="T102" fmla="*/ 741 w 1735"/>
                <a:gd name="T103" fmla="*/ 631 h 812"/>
                <a:gd name="T104" fmla="*/ 988 w 1735"/>
                <a:gd name="T105" fmla="*/ 633 h 812"/>
                <a:gd name="T106" fmla="*/ 1263 w 1735"/>
                <a:gd name="T107"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5" h="812">
                  <a:moveTo>
                    <a:pt x="1263" y="812"/>
                  </a:moveTo>
                  <a:lnTo>
                    <a:pt x="1291" y="787"/>
                  </a:lnTo>
                  <a:lnTo>
                    <a:pt x="1356" y="750"/>
                  </a:lnTo>
                  <a:lnTo>
                    <a:pt x="1364" y="735"/>
                  </a:lnTo>
                  <a:lnTo>
                    <a:pt x="1345" y="711"/>
                  </a:lnTo>
                  <a:lnTo>
                    <a:pt x="1341" y="705"/>
                  </a:lnTo>
                  <a:lnTo>
                    <a:pt x="1364" y="729"/>
                  </a:lnTo>
                  <a:lnTo>
                    <a:pt x="1377" y="732"/>
                  </a:lnTo>
                  <a:lnTo>
                    <a:pt x="1381" y="723"/>
                  </a:lnTo>
                  <a:lnTo>
                    <a:pt x="1398" y="687"/>
                  </a:lnTo>
                  <a:lnTo>
                    <a:pt x="1385" y="697"/>
                  </a:lnTo>
                  <a:lnTo>
                    <a:pt x="1378" y="701"/>
                  </a:lnTo>
                  <a:lnTo>
                    <a:pt x="1380" y="678"/>
                  </a:lnTo>
                  <a:lnTo>
                    <a:pt x="1412" y="620"/>
                  </a:lnTo>
                  <a:lnTo>
                    <a:pt x="1473" y="541"/>
                  </a:lnTo>
                  <a:lnTo>
                    <a:pt x="1574" y="479"/>
                  </a:lnTo>
                  <a:lnTo>
                    <a:pt x="1594" y="463"/>
                  </a:lnTo>
                  <a:lnTo>
                    <a:pt x="1608" y="436"/>
                  </a:lnTo>
                  <a:lnTo>
                    <a:pt x="1607" y="412"/>
                  </a:lnTo>
                  <a:lnTo>
                    <a:pt x="1597" y="412"/>
                  </a:lnTo>
                  <a:lnTo>
                    <a:pt x="1563" y="421"/>
                  </a:lnTo>
                  <a:lnTo>
                    <a:pt x="1524" y="431"/>
                  </a:lnTo>
                  <a:lnTo>
                    <a:pt x="1494" y="432"/>
                  </a:lnTo>
                  <a:lnTo>
                    <a:pt x="1454" y="412"/>
                  </a:lnTo>
                  <a:lnTo>
                    <a:pt x="1474" y="412"/>
                  </a:lnTo>
                  <a:lnTo>
                    <a:pt x="1508" y="412"/>
                  </a:lnTo>
                  <a:lnTo>
                    <a:pt x="1546" y="396"/>
                  </a:lnTo>
                  <a:lnTo>
                    <a:pt x="1556" y="372"/>
                  </a:lnTo>
                  <a:lnTo>
                    <a:pt x="1548" y="357"/>
                  </a:lnTo>
                  <a:lnTo>
                    <a:pt x="1556" y="343"/>
                  </a:lnTo>
                  <a:lnTo>
                    <a:pt x="1548" y="335"/>
                  </a:lnTo>
                  <a:lnTo>
                    <a:pt x="1534" y="335"/>
                  </a:lnTo>
                  <a:lnTo>
                    <a:pt x="1522" y="325"/>
                  </a:lnTo>
                  <a:lnTo>
                    <a:pt x="1522" y="311"/>
                  </a:lnTo>
                  <a:lnTo>
                    <a:pt x="1559" y="317"/>
                  </a:lnTo>
                  <a:lnTo>
                    <a:pt x="1592" y="334"/>
                  </a:lnTo>
                  <a:lnTo>
                    <a:pt x="1629" y="334"/>
                  </a:lnTo>
                  <a:lnTo>
                    <a:pt x="1666" y="341"/>
                  </a:lnTo>
                  <a:lnTo>
                    <a:pt x="1689" y="328"/>
                  </a:lnTo>
                  <a:lnTo>
                    <a:pt x="1689" y="296"/>
                  </a:lnTo>
                  <a:lnTo>
                    <a:pt x="1703" y="254"/>
                  </a:lnTo>
                  <a:lnTo>
                    <a:pt x="1718" y="226"/>
                  </a:lnTo>
                  <a:lnTo>
                    <a:pt x="1735" y="207"/>
                  </a:lnTo>
                  <a:lnTo>
                    <a:pt x="1735" y="182"/>
                  </a:lnTo>
                  <a:lnTo>
                    <a:pt x="1706" y="145"/>
                  </a:lnTo>
                  <a:lnTo>
                    <a:pt x="1693" y="138"/>
                  </a:lnTo>
                  <a:lnTo>
                    <a:pt x="1670" y="138"/>
                  </a:lnTo>
                  <a:lnTo>
                    <a:pt x="1666" y="161"/>
                  </a:lnTo>
                  <a:lnTo>
                    <a:pt x="1668" y="190"/>
                  </a:lnTo>
                  <a:lnTo>
                    <a:pt x="1668" y="227"/>
                  </a:lnTo>
                  <a:lnTo>
                    <a:pt x="1653" y="213"/>
                  </a:lnTo>
                  <a:lnTo>
                    <a:pt x="1633" y="173"/>
                  </a:lnTo>
                  <a:lnTo>
                    <a:pt x="1617" y="155"/>
                  </a:lnTo>
                  <a:lnTo>
                    <a:pt x="1605" y="155"/>
                  </a:lnTo>
                  <a:lnTo>
                    <a:pt x="1579" y="167"/>
                  </a:lnTo>
                  <a:lnTo>
                    <a:pt x="1551" y="171"/>
                  </a:lnTo>
                  <a:lnTo>
                    <a:pt x="1515" y="189"/>
                  </a:lnTo>
                  <a:lnTo>
                    <a:pt x="1501" y="194"/>
                  </a:lnTo>
                  <a:lnTo>
                    <a:pt x="1509" y="175"/>
                  </a:lnTo>
                  <a:lnTo>
                    <a:pt x="1493" y="151"/>
                  </a:lnTo>
                  <a:lnTo>
                    <a:pt x="1432" y="113"/>
                  </a:lnTo>
                  <a:lnTo>
                    <a:pt x="1450" y="110"/>
                  </a:lnTo>
                  <a:lnTo>
                    <a:pt x="1488" y="121"/>
                  </a:lnTo>
                  <a:lnTo>
                    <a:pt x="1512" y="110"/>
                  </a:lnTo>
                  <a:lnTo>
                    <a:pt x="1538" y="106"/>
                  </a:lnTo>
                  <a:lnTo>
                    <a:pt x="1574" y="113"/>
                  </a:lnTo>
                  <a:lnTo>
                    <a:pt x="1602" y="109"/>
                  </a:lnTo>
                  <a:lnTo>
                    <a:pt x="1642" y="103"/>
                  </a:lnTo>
                  <a:lnTo>
                    <a:pt x="1671" y="95"/>
                  </a:lnTo>
                  <a:lnTo>
                    <a:pt x="1671" y="75"/>
                  </a:lnTo>
                  <a:lnTo>
                    <a:pt x="1670" y="46"/>
                  </a:lnTo>
                  <a:lnTo>
                    <a:pt x="1654" y="42"/>
                  </a:lnTo>
                  <a:lnTo>
                    <a:pt x="1654" y="36"/>
                  </a:lnTo>
                  <a:lnTo>
                    <a:pt x="1665" y="29"/>
                  </a:lnTo>
                  <a:lnTo>
                    <a:pt x="1675" y="29"/>
                  </a:lnTo>
                  <a:lnTo>
                    <a:pt x="1683" y="18"/>
                  </a:lnTo>
                  <a:lnTo>
                    <a:pt x="1678" y="7"/>
                  </a:lnTo>
                  <a:lnTo>
                    <a:pt x="1678" y="4"/>
                  </a:lnTo>
                  <a:lnTo>
                    <a:pt x="1675" y="0"/>
                  </a:lnTo>
                  <a:lnTo>
                    <a:pt x="1388" y="57"/>
                  </a:lnTo>
                  <a:lnTo>
                    <a:pt x="1388" y="69"/>
                  </a:lnTo>
                  <a:lnTo>
                    <a:pt x="1104" y="132"/>
                  </a:lnTo>
                  <a:lnTo>
                    <a:pt x="773" y="207"/>
                  </a:lnTo>
                  <a:lnTo>
                    <a:pt x="501" y="253"/>
                  </a:lnTo>
                  <a:lnTo>
                    <a:pt x="450" y="260"/>
                  </a:lnTo>
                  <a:lnTo>
                    <a:pt x="427" y="288"/>
                  </a:lnTo>
                  <a:lnTo>
                    <a:pt x="418" y="298"/>
                  </a:lnTo>
                  <a:lnTo>
                    <a:pt x="414" y="315"/>
                  </a:lnTo>
                  <a:lnTo>
                    <a:pt x="415" y="326"/>
                  </a:lnTo>
                  <a:lnTo>
                    <a:pt x="419" y="341"/>
                  </a:lnTo>
                  <a:lnTo>
                    <a:pt x="422" y="366"/>
                  </a:lnTo>
                  <a:lnTo>
                    <a:pt x="404" y="364"/>
                  </a:lnTo>
                  <a:lnTo>
                    <a:pt x="400" y="358"/>
                  </a:lnTo>
                  <a:lnTo>
                    <a:pt x="387" y="371"/>
                  </a:lnTo>
                  <a:lnTo>
                    <a:pt x="373" y="383"/>
                  </a:lnTo>
                  <a:lnTo>
                    <a:pt x="366" y="397"/>
                  </a:lnTo>
                  <a:lnTo>
                    <a:pt x="351" y="414"/>
                  </a:lnTo>
                  <a:lnTo>
                    <a:pt x="338" y="425"/>
                  </a:lnTo>
                  <a:lnTo>
                    <a:pt x="328" y="443"/>
                  </a:lnTo>
                  <a:lnTo>
                    <a:pt x="324" y="451"/>
                  </a:lnTo>
                  <a:lnTo>
                    <a:pt x="321" y="451"/>
                  </a:lnTo>
                  <a:lnTo>
                    <a:pt x="302" y="447"/>
                  </a:lnTo>
                  <a:lnTo>
                    <a:pt x="295" y="443"/>
                  </a:lnTo>
                  <a:lnTo>
                    <a:pt x="288" y="440"/>
                  </a:lnTo>
                  <a:lnTo>
                    <a:pt x="272" y="444"/>
                  </a:lnTo>
                  <a:lnTo>
                    <a:pt x="260" y="455"/>
                  </a:lnTo>
                  <a:lnTo>
                    <a:pt x="248" y="465"/>
                  </a:lnTo>
                  <a:lnTo>
                    <a:pt x="237" y="482"/>
                  </a:lnTo>
                  <a:lnTo>
                    <a:pt x="232" y="495"/>
                  </a:lnTo>
                  <a:lnTo>
                    <a:pt x="229" y="503"/>
                  </a:lnTo>
                  <a:lnTo>
                    <a:pt x="218" y="511"/>
                  </a:lnTo>
                  <a:lnTo>
                    <a:pt x="210" y="517"/>
                  </a:lnTo>
                  <a:lnTo>
                    <a:pt x="203" y="512"/>
                  </a:lnTo>
                  <a:lnTo>
                    <a:pt x="198" y="507"/>
                  </a:lnTo>
                  <a:lnTo>
                    <a:pt x="195" y="502"/>
                  </a:lnTo>
                  <a:lnTo>
                    <a:pt x="190" y="500"/>
                  </a:lnTo>
                  <a:lnTo>
                    <a:pt x="179" y="500"/>
                  </a:lnTo>
                  <a:lnTo>
                    <a:pt x="169" y="500"/>
                  </a:lnTo>
                  <a:lnTo>
                    <a:pt x="158" y="526"/>
                  </a:lnTo>
                  <a:lnTo>
                    <a:pt x="141" y="557"/>
                  </a:lnTo>
                  <a:lnTo>
                    <a:pt x="138" y="570"/>
                  </a:lnTo>
                  <a:lnTo>
                    <a:pt x="128" y="587"/>
                  </a:lnTo>
                  <a:lnTo>
                    <a:pt x="113" y="594"/>
                  </a:lnTo>
                  <a:lnTo>
                    <a:pt x="98" y="599"/>
                  </a:lnTo>
                  <a:lnTo>
                    <a:pt x="85" y="605"/>
                  </a:lnTo>
                  <a:lnTo>
                    <a:pt x="78" y="606"/>
                  </a:lnTo>
                  <a:lnTo>
                    <a:pt x="66" y="608"/>
                  </a:lnTo>
                  <a:lnTo>
                    <a:pt x="56" y="613"/>
                  </a:lnTo>
                  <a:lnTo>
                    <a:pt x="51" y="623"/>
                  </a:lnTo>
                  <a:lnTo>
                    <a:pt x="45" y="639"/>
                  </a:lnTo>
                  <a:lnTo>
                    <a:pt x="36" y="648"/>
                  </a:lnTo>
                  <a:lnTo>
                    <a:pt x="31" y="652"/>
                  </a:lnTo>
                  <a:lnTo>
                    <a:pt x="31" y="656"/>
                  </a:lnTo>
                  <a:lnTo>
                    <a:pt x="31" y="662"/>
                  </a:lnTo>
                  <a:lnTo>
                    <a:pt x="36" y="670"/>
                  </a:lnTo>
                  <a:lnTo>
                    <a:pt x="36" y="679"/>
                  </a:lnTo>
                  <a:lnTo>
                    <a:pt x="31" y="683"/>
                  </a:lnTo>
                  <a:lnTo>
                    <a:pt x="20" y="685"/>
                  </a:lnTo>
                  <a:lnTo>
                    <a:pt x="6" y="689"/>
                  </a:lnTo>
                  <a:lnTo>
                    <a:pt x="6" y="708"/>
                  </a:lnTo>
                  <a:lnTo>
                    <a:pt x="0" y="739"/>
                  </a:lnTo>
                  <a:lnTo>
                    <a:pt x="0" y="743"/>
                  </a:lnTo>
                  <a:lnTo>
                    <a:pt x="114" y="729"/>
                  </a:lnTo>
                  <a:lnTo>
                    <a:pt x="123" y="723"/>
                  </a:lnTo>
                  <a:lnTo>
                    <a:pt x="294" y="693"/>
                  </a:lnTo>
                  <a:lnTo>
                    <a:pt x="333" y="686"/>
                  </a:lnTo>
                  <a:lnTo>
                    <a:pt x="410" y="645"/>
                  </a:lnTo>
                  <a:lnTo>
                    <a:pt x="491" y="637"/>
                  </a:lnTo>
                  <a:lnTo>
                    <a:pt x="495" y="637"/>
                  </a:lnTo>
                  <a:lnTo>
                    <a:pt x="499" y="628"/>
                  </a:lnTo>
                  <a:lnTo>
                    <a:pt x="703" y="613"/>
                  </a:lnTo>
                  <a:lnTo>
                    <a:pt x="711" y="613"/>
                  </a:lnTo>
                  <a:lnTo>
                    <a:pt x="715" y="620"/>
                  </a:lnTo>
                  <a:lnTo>
                    <a:pt x="715" y="631"/>
                  </a:lnTo>
                  <a:lnTo>
                    <a:pt x="727" y="631"/>
                  </a:lnTo>
                  <a:lnTo>
                    <a:pt x="741" y="631"/>
                  </a:lnTo>
                  <a:lnTo>
                    <a:pt x="757" y="661"/>
                  </a:lnTo>
                  <a:lnTo>
                    <a:pt x="765" y="671"/>
                  </a:lnTo>
                  <a:lnTo>
                    <a:pt x="988" y="633"/>
                  </a:lnTo>
                  <a:lnTo>
                    <a:pt x="1260" y="812"/>
                  </a:lnTo>
                  <a:lnTo>
                    <a:pt x="1263" y="812"/>
                  </a:lnTo>
                  <a:lnTo>
                    <a:pt x="1263"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44" name="Freeform 116">
              <a:extLst>
                <a:ext uri="{FF2B5EF4-FFF2-40B4-BE49-F238E27FC236}">
                  <a16:creationId xmlns:a16="http://schemas.microsoft.com/office/drawing/2014/main" id="{38E6C1B6-9331-895E-E5A6-C764E86646C2}"/>
                </a:ext>
              </a:extLst>
            </p:cNvPr>
            <p:cNvSpPr>
              <a:spLocks/>
            </p:cNvSpPr>
            <p:nvPr/>
          </p:nvSpPr>
          <p:spPr bwMode="auto">
            <a:xfrm>
              <a:off x="6440" y="1963"/>
              <a:ext cx="867" cy="406"/>
            </a:xfrm>
            <a:custGeom>
              <a:avLst/>
              <a:gdLst>
                <a:gd name="T0" fmla="*/ 1356 w 1735"/>
                <a:gd name="T1" fmla="*/ 750 h 812"/>
                <a:gd name="T2" fmla="*/ 1341 w 1735"/>
                <a:gd name="T3" fmla="*/ 705 h 812"/>
                <a:gd name="T4" fmla="*/ 1381 w 1735"/>
                <a:gd name="T5" fmla="*/ 723 h 812"/>
                <a:gd name="T6" fmla="*/ 1378 w 1735"/>
                <a:gd name="T7" fmla="*/ 701 h 812"/>
                <a:gd name="T8" fmla="*/ 1473 w 1735"/>
                <a:gd name="T9" fmla="*/ 541 h 812"/>
                <a:gd name="T10" fmla="*/ 1608 w 1735"/>
                <a:gd name="T11" fmla="*/ 436 h 812"/>
                <a:gd name="T12" fmla="*/ 1563 w 1735"/>
                <a:gd name="T13" fmla="*/ 421 h 812"/>
                <a:gd name="T14" fmla="*/ 1454 w 1735"/>
                <a:gd name="T15" fmla="*/ 412 h 812"/>
                <a:gd name="T16" fmla="*/ 1546 w 1735"/>
                <a:gd name="T17" fmla="*/ 396 h 812"/>
                <a:gd name="T18" fmla="*/ 1556 w 1735"/>
                <a:gd name="T19" fmla="*/ 343 h 812"/>
                <a:gd name="T20" fmla="*/ 1522 w 1735"/>
                <a:gd name="T21" fmla="*/ 325 h 812"/>
                <a:gd name="T22" fmla="*/ 1592 w 1735"/>
                <a:gd name="T23" fmla="*/ 334 h 812"/>
                <a:gd name="T24" fmla="*/ 1689 w 1735"/>
                <a:gd name="T25" fmla="*/ 328 h 812"/>
                <a:gd name="T26" fmla="*/ 1718 w 1735"/>
                <a:gd name="T27" fmla="*/ 226 h 812"/>
                <a:gd name="T28" fmla="*/ 1706 w 1735"/>
                <a:gd name="T29" fmla="*/ 145 h 812"/>
                <a:gd name="T30" fmla="*/ 1666 w 1735"/>
                <a:gd name="T31" fmla="*/ 161 h 812"/>
                <a:gd name="T32" fmla="*/ 1653 w 1735"/>
                <a:gd name="T33" fmla="*/ 213 h 812"/>
                <a:gd name="T34" fmla="*/ 1605 w 1735"/>
                <a:gd name="T35" fmla="*/ 155 h 812"/>
                <a:gd name="T36" fmla="*/ 1515 w 1735"/>
                <a:gd name="T37" fmla="*/ 189 h 812"/>
                <a:gd name="T38" fmla="*/ 1493 w 1735"/>
                <a:gd name="T39" fmla="*/ 151 h 812"/>
                <a:gd name="T40" fmla="*/ 1488 w 1735"/>
                <a:gd name="T41" fmla="*/ 121 h 812"/>
                <a:gd name="T42" fmla="*/ 1574 w 1735"/>
                <a:gd name="T43" fmla="*/ 113 h 812"/>
                <a:gd name="T44" fmla="*/ 1671 w 1735"/>
                <a:gd name="T45" fmla="*/ 95 h 812"/>
                <a:gd name="T46" fmla="*/ 1654 w 1735"/>
                <a:gd name="T47" fmla="*/ 42 h 812"/>
                <a:gd name="T48" fmla="*/ 1675 w 1735"/>
                <a:gd name="T49" fmla="*/ 29 h 812"/>
                <a:gd name="T50" fmla="*/ 1678 w 1735"/>
                <a:gd name="T51" fmla="*/ 4 h 812"/>
                <a:gd name="T52" fmla="*/ 1388 w 1735"/>
                <a:gd name="T53" fmla="*/ 69 h 812"/>
                <a:gd name="T54" fmla="*/ 501 w 1735"/>
                <a:gd name="T55" fmla="*/ 253 h 812"/>
                <a:gd name="T56" fmla="*/ 418 w 1735"/>
                <a:gd name="T57" fmla="*/ 298 h 812"/>
                <a:gd name="T58" fmla="*/ 419 w 1735"/>
                <a:gd name="T59" fmla="*/ 341 h 812"/>
                <a:gd name="T60" fmla="*/ 400 w 1735"/>
                <a:gd name="T61" fmla="*/ 358 h 812"/>
                <a:gd name="T62" fmla="*/ 366 w 1735"/>
                <a:gd name="T63" fmla="*/ 397 h 812"/>
                <a:gd name="T64" fmla="*/ 328 w 1735"/>
                <a:gd name="T65" fmla="*/ 443 h 812"/>
                <a:gd name="T66" fmla="*/ 302 w 1735"/>
                <a:gd name="T67" fmla="*/ 447 h 812"/>
                <a:gd name="T68" fmla="*/ 272 w 1735"/>
                <a:gd name="T69" fmla="*/ 444 h 812"/>
                <a:gd name="T70" fmla="*/ 237 w 1735"/>
                <a:gd name="T71" fmla="*/ 482 h 812"/>
                <a:gd name="T72" fmla="*/ 218 w 1735"/>
                <a:gd name="T73" fmla="*/ 511 h 812"/>
                <a:gd name="T74" fmla="*/ 198 w 1735"/>
                <a:gd name="T75" fmla="*/ 507 h 812"/>
                <a:gd name="T76" fmla="*/ 179 w 1735"/>
                <a:gd name="T77" fmla="*/ 500 h 812"/>
                <a:gd name="T78" fmla="*/ 141 w 1735"/>
                <a:gd name="T79" fmla="*/ 557 h 812"/>
                <a:gd name="T80" fmla="*/ 113 w 1735"/>
                <a:gd name="T81" fmla="*/ 594 h 812"/>
                <a:gd name="T82" fmla="*/ 78 w 1735"/>
                <a:gd name="T83" fmla="*/ 606 h 812"/>
                <a:gd name="T84" fmla="*/ 51 w 1735"/>
                <a:gd name="T85" fmla="*/ 623 h 812"/>
                <a:gd name="T86" fmla="*/ 31 w 1735"/>
                <a:gd name="T87" fmla="*/ 652 h 812"/>
                <a:gd name="T88" fmla="*/ 36 w 1735"/>
                <a:gd name="T89" fmla="*/ 670 h 812"/>
                <a:gd name="T90" fmla="*/ 20 w 1735"/>
                <a:gd name="T91" fmla="*/ 685 h 812"/>
                <a:gd name="T92" fmla="*/ 0 w 1735"/>
                <a:gd name="T93" fmla="*/ 739 h 812"/>
                <a:gd name="T94" fmla="*/ 123 w 1735"/>
                <a:gd name="T95" fmla="*/ 723 h 812"/>
                <a:gd name="T96" fmla="*/ 410 w 1735"/>
                <a:gd name="T97" fmla="*/ 645 h 812"/>
                <a:gd name="T98" fmla="*/ 499 w 1735"/>
                <a:gd name="T99" fmla="*/ 628 h 812"/>
                <a:gd name="T100" fmla="*/ 715 w 1735"/>
                <a:gd name="T101" fmla="*/ 620 h 812"/>
                <a:gd name="T102" fmla="*/ 741 w 1735"/>
                <a:gd name="T103" fmla="*/ 631 h 812"/>
                <a:gd name="T104" fmla="*/ 988 w 1735"/>
                <a:gd name="T105" fmla="*/ 633 h 812"/>
                <a:gd name="T106" fmla="*/ 1263 w 1735"/>
                <a:gd name="T107"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35" h="812">
                  <a:moveTo>
                    <a:pt x="1263" y="812"/>
                  </a:moveTo>
                  <a:lnTo>
                    <a:pt x="1291" y="787"/>
                  </a:lnTo>
                  <a:lnTo>
                    <a:pt x="1356" y="750"/>
                  </a:lnTo>
                  <a:lnTo>
                    <a:pt x="1364" y="735"/>
                  </a:lnTo>
                  <a:lnTo>
                    <a:pt x="1345" y="711"/>
                  </a:lnTo>
                  <a:lnTo>
                    <a:pt x="1341" y="705"/>
                  </a:lnTo>
                  <a:lnTo>
                    <a:pt x="1364" y="729"/>
                  </a:lnTo>
                  <a:lnTo>
                    <a:pt x="1377" y="732"/>
                  </a:lnTo>
                  <a:lnTo>
                    <a:pt x="1381" y="723"/>
                  </a:lnTo>
                  <a:lnTo>
                    <a:pt x="1398" y="687"/>
                  </a:lnTo>
                  <a:lnTo>
                    <a:pt x="1385" y="697"/>
                  </a:lnTo>
                  <a:lnTo>
                    <a:pt x="1378" y="701"/>
                  </a:lnTo>
                  <a:lnTo>
                    <a:pt x="1380" y="678"/>
                  </a:lnTo>
                  <a:lnTo>
                    <a:pt x="1412" y="620"/>
                  </a:lnTo>
                  <a:lnTo>
                    <a:pt x="1473" y="541"/>
                  </a:lnTo>
                  <a:lnTo>
                    <a:pt x="1574" y="479"/>
                  </a:lnTo>
                  <a:lnTo>
                    <a:pt x="1594" y="463"/>
                  </a:lnTo>
                  <a:lnTo>
                    <a:pt x="1608" y="436"/>
                  </a:lnTo>
                  <a:lnTo>
                    <a:pt x="1607" y="412"/>
                  </a:lnTo>
                  <a:lnTo>
                    <a:pt x="1597" y="412"/>
                  </a:lnTo>
                  <a:lnTo>
                    <a:pt x="1563" y="421"/>
                  </a:lnTo>
                  <a:lnTo>
                    <a:pt x="1524" y="431"/>
                  </a:lnTo>
                  <a:lnTo>
                    <a:pt x="1494" y="432"/>
                  </a:lnTo>
                  <a:lnTo>
                    <a:pt x="1454" y="412"/>
                  </a:lnTo>
                  <a:lnTo>
                    <a:pt x="1474" y="412"/>
                  </a:lnTo>
                  <a:lnTo>
                    <a:pt x="1508" y="412"/>
                  </a:lnTo>
                  <a:lnTo>
                    <a:pt x="1546" y="396"/>
                  </a:lnTo>
                  <a:lnTo>
                    <a:pt x="1556" y="372"/>
                  </a:lnTo>
                  <a:lnTo>
                    <a:pt x="1548" y="357"/>
                  </a:lnTo>
                  <a:lnTo>
                    <a:pt x="1556" y="343"/>
                  </a:lnTo>
                  <a:lnTo>
                    <a:pt x="1548" y="335"/>
                  </a:lnTo>
                  <a:lnTo>
                    <a:pt x="1534" y="335"/>
                  </a:lnTo>
                  <a:lnTo>
                    <a:pt x="1522" y="325"/>
                  </a:lnTo>
                  <a:lnTo>
                    <a:pt x="1522" y="311"/>
                  </a:lnTo>
                  <a:lnTo>
                    <a:pt x="1559" y="317"/>
                  </a:lnTo>
                  <a:lnTo>
                    <a:pt x="1592" y="334"/>
                  </a:lnTo>
                  <a:lnTo>
                    <a:pt x="1629" y="334"/>
                  </a:lnTo>
                  <a:lnTo>
                    <a:pt x="1666" y="341"/>
                  </a:lnTo>
                  <a:lnTo>
                    <a:pt x="1689" y="328"/>
                  </a:lnTo>
                  <a:lnTo>
                    <a:pt x="1689" y="296"/>
                  </a:lnTo>
                  <a:lnTo>
                    <a:pt x="1703" y="254"/>
                  </a:lnTo>
                  <a:lnTo>
                    <a:pt x="1718" y="226"/>
                  </a:lnTo>
                  <a:lnTo>
                    <a:pt x="1735" y="207"/>
                  </a:lnTo>
                  <a:lnTo>
                    <a:pt x="1735" y="182"/>
                  </a:lnTo>
                  <a:lnTo>
                    <a:pt x="1706" y="145"/>
                  </a:lnTo>
                  <a:lnTo>
                    <a:pt x="1693" y="138"/>
                  </a:lnTo>
                  <a:lnTo>
                    <a:pt x="1670" y="138"/>
                  </a:lnTo>
                  <a:lnTo>
                    <a:pt x="1666" y="161"/>
                  </a:lnTo>
                  <a:lnTo>
                    <a:pt x="1668" y="190"/>
                  </a:lnTo>
                  <a:lnTo>
                    <a:pt x="1668" y="227"/>
                  </a:lnTo>
                  <a:lnTo>
                    <a:pt x="1653" y="213"/>
                  </a:lnTo>
                  <a:lnTo>
                    <a:pt x="1633" y="173"/>
                  </a:lnTo>
                  <a:lnTo>
                    <a:pt x="1617" y="155"/>
                  </a:lnTo>
                  <a:lnTo>
                    <a:pt x="1605" y="155"/>
                  </a:lnTo>
                  <a:lnTo>
                    <a:pt x="1579" y="167"/>
                  </a:lnTo>
                  <a:lnTo>
                    <a:pt x="1551" y="171"/>
                  </a:lnTo>
                  <a:lnTo>
                    <a:pt x="1515" y="189"/>
                  </a:lnTo>
                  <a:lnTo>
                    <a:pt x="1501" y="194"/>
                  </a:lnTo>
                  <a:lnTo>
                    <a:pt x="1509" y="175"/>
                  </a:lnTo>
                  <a:lnTo>
                    <a:pt x="1493" y="151"/>
                  </a:lnTo>
                  <a:lnTo>
                    <a:pt x="1432" y="113"/>
                  </a:lnTo>
                  <a:lnTo>
                    <a:pt x="1450" y="110"/>
                  </a:lnTo>
                  <a:lnTo>
                    <a:pt x="1488" y="121"/>
                  </a:lnTo>
                  <a:lnTo>
                    <a:pt x="1512" y="110"/>
                  </a:lnTo>
                  <a:lnTo>
                    <a:pt x="1538" y="106"/>
                  </a:lnTo>
                  <a:lnTo>
                    <a:pt x="1574" y="113"/>
                  </a:lnTo>
                  <a:lnTo>
                    <a:pt x="1602" y="109"/>
                  </a:lnTo>
                  <a:lnTo>
                    <a:pt x="1642" y="103"/>
                  </a:lnTo>
                  <a:lnTo>
                    <a:pt x="1671" y="95"/>
                  </a:lnTo>
                  <a:lnTo>
                    <a:pt x="1671" y="75"/>
                  </a:lnTo>
                  <a:lnTo>
                    <a:pt x="1670" y="46"/>
                  </a:lnTo>
                  <a:lnTo>
                    <a:pt x="1654" y="42"/>
                  </a:lnTo>
                  <a:lnTo>
                    <a:pt x="1654" y="36"/>
                  </a:lnTo>
                  <a:lnTo>
                    <a:pt x="1665" y="29"/>
                  </a:lnTo>
                  <a:lnTo>
                    <a:pt x="1675" y="29"/>
                  </a:lnTo>
                  <a:lnTo>
                    <a:pt x="1683" y="18"/>
                  </a:lnTo>
                  <a:lnTo>
                    <a:pt x="1678" y="7"/>
                  </a:lnTo>
                  <a:lnTo>
                    <a:pt x="1678" y="4"/>
                  </a:lnTo>
                  <a:lnTo>
                    <a:pt x="1675" y="0"/>
                  </a:lnTo>
                  <a:lnTo>
                    <a:pt x="1388" y="57"/>
                  </a:lnTo>
                  <a:lnTo>
                    <a:pt x="1388" y="69"/>
                  </a:lnTo>
                  <a:lnTo>
                    <a:pt x="1104" y="132"/>
                  </a:lnTo>
                  <a:lnTo>
                    <a:pt x="773" y="207"/>
                  </a:lnTo>
                  <a:lnTo>
                    <a:pt x="501" y="253"/>
                  </a:lnTo>
                  <a:lnTo>
                    <a:pt x="450" y="260"/>
                  </a:lnTo>
                  <a:lnTo>
                    <a:pt x="427" y="288"/>
                  </a:lnTo>
                  <a:lnTo>
                    <a:pt x="418" y="298"/>
                  </a:lnTo>
                  <a:lnTo>
                    <a:pt x="414" y="315"/>
                  </a:lnTo>
                  <a:lnTo>
                    <a:pt x="415" y="326"/>
                  </a:lnTo>
                  <a:lnTo>
                    <a:pt x="419" y="341"/>
                  </a:lnTo>
                  <a:lnTo>
                    <a:pt x="422" y="366"/>
                  </a:lnTo>
                  <a:lnTo>
                    <a:pt x="404" y="364"/>
                  </a:lnTo>
                  <a:lnTo>
                    <a:pt x="400" y="358"/>
                  </a:lnTo>
                  <a:lnTo>
                    <a:pt x="387" y="371"/>
                  </a:lnTo>
                  <a:lnTo>
                    <a:pt x="373" y="383"/>
                  </a:lnTo>
                  <a:lnTo>
                    <a:pt x="366" y="397"/>
                  </a:lnTo>
                  <a:lnTo>
                    <a:pt x="351" y="414"/>
                  </a:lnTo>
                  <a:lnTo>
                    <a:pt x="338" y="425"/>
                  </a:lnTo>
                  <a:lnTo>
                    <a:pt x="328" y="443"/>
                  </a:lnTo>
                  <a:lnTo>
                    <a:pt x="324" y="451"/>
                  </a:lnTo>
                  <a:lnTo>
                    <a:pt x="321" y="451"/>
                  </a:lnTo>
                  <a:lnTo>
                    <a:pt x="302" y="447"/>
                  </a:lnTo>
                  <a:lnTo>
                    <a:pt x="295" y="443"/>
                  </a:lnTo>
                  <a:lnTo>
                    <a:pt x="288" y="440"/>
                  </a:lnTo>
                  <a:lnTo>
                    <a:pt x="272" y="444"/>
                  </a:lnTo>
                  <a:lnTo>
                    <a:pt x="260" y="455"/>
                  </a:lnTo>
                  <a:lnTo>
                    <a:pt x="248" y="465"/>
                  </a:lnTo>
                  <a:lnTo>
                    <a:pt x="237" y="482"/>
                  </a:lnTo>
                  <a:lnTo>
                    <a:pt x="232" y="495"/>
                  </a:lnTo>
                  <a:lnTo>
                    <a:pt x="229" y="503"/>
                  </a:lnTo>
                  <a:lnTo>
                    <a:pt x="218" y="511"/>
                  </a:lnTo>
                  <a:lnTo>
                    <a:pt x="210" y="517"/>
                  </a:lnTo>
                  <a:lnTo>
                    <a:pt x="203" y="512"/>
                  </a:lnTo>
                  <a:lnTo>
                    <a:pt x="198" y="507"/>
                  </a:lnTo>
                  <a:lnTo>
                    <a:pt x="195" y="502"/>
                  </a:lnTo>
                  <a:lnTo>
                    <a:pt x="190" y="500"/>
                  </a:lnTo>
                  <a:lnTo>
                    <a:pt x="179" y="500"/>
                  </a:lnTo>
                  <a:lnTo>
                    <a:pt x="169" y="500"/>
                  </a:lnTo>
                  <a:lnTo>
                    <a:pt x="158" y="526"/>
                  </a:lnTo>
                  <a:lnTo>
                    <a:pt x="141" y="557"/>
                  </a:lnTo>
                  <a:lnTo>
                    <a:pt x="138" y="570"/>
                  </a:lnTo>
                  <a:lnTo>
                    <a:pt x="128" y="587"/>
                  </a:lnTo>
                  <a:lnTo>
                    <a:pt x="113" y="594"/>
                  </a:lnTo>
                  <a:lnTo>
                    <a:pt x="98" y="599"/>
                  </a:lnTo>
                  <a:lnTo>
                    <a:pt x="85" y="605"/>
                  </a:lnTo>
                  <a:lnTo>
                    <a:pt x="78" y="606"/>
                  </a:lnTo>
                  <a:lnTo>
                    <a:pt x="66" y="608"/>
                  </a:lnTo>
                  <a:lnTo>
                    <a:pt x="56" y="613"/>
                  </a:lnTo>
                  <a:lnTo>
                    <a:pt x="51" y="623"/>
                  </a:lnTo>
                  <a:lnTo>
                    <a:pt x="45" y="639"/>
                  </a:lnTo>
                  <a:lnTo>
                    <a:pt x="36" y="648"/>
                  </a:lnTo>
                  <a:lnTo>
                    <a:pt x="31" y="652"/>
                  </a:lnTo>
                  <a:lnTo>
                    <a:pt x="31" y="656"/>
                  </a:lnTo>
                  <a:lnTo>
                    <a:pt x="31" y="662"/>
                  </a:lnTo>
                  <a:lnTo>
                    <a:pt x="36" y="670"/>
                  </a:lnTo>
                  <a:lnTo>
                    <a:pt x="36" y="679"/>
                  </a:lnTo>
                  <a:lnTo>
                    <a:pt x="31" y="683"/>
                  </a:lnTo>
                  <a:lnTo>
                    <a:pt x="20" y="685"/>
                  </a:lnTo>
                  <a:lnTo>
                    <a:pt x="6" y="689"/>
                  </a:lnTo>
                  <a:lnTo>
                    <a:pt x="6" y="708"/>
                  </a:lnTo>
                  <a:lnTo>
                    <a:pt x="0" y="739"/>
                  </a:lnTo>
                  <a:lnTo>
                    <a:pt x="0" y="743"/>
                  </a:lnTo>
                  <a:lnTo>
                    <a:pt x="114" y="729"/>
                  </a:lnTo>
                  <a:lnTo>
                    <a:pt x="123" y="723"/>
                  </a:lnTo>
                  <a:lnTo>
                    <a:pt x="294" y="693"/>
                  </a:lnTo>
                  <a:lnTo>
                    <a:pt x="333" y="686"/>
                  </a:lnTo>
                  <a:lnTo>
                    <a:pt x="410" y="645"/>
                  </a:lnTo>
                  <a:lnTo>
                    <a:pt x="491" y="637"/>
                  </a:lnTo>
                  <a:lnTo>
                    <a:pt x="495" y="637"/>
                  </a:lnTo>
                  <a:lnTo>
                    <a:pt x="499" y="628"/>
                  </a:lnTo>
                  <a:lnTo>
                    <a:pt x="703" y="613"/>
                  </a:lnTo>
                  <a:lnTo>
                    <a:pt x="711" y="613"/>
                  </a:lnTo>
                  <a:lnTo>
                    <a:pt x="715" y="620"/>
                  </a:lnTo>
                  <a:lnTo>
                    <a:pt x="715" y="631"/>
                  </a:lnTo>
                  <a:lnTo>
                    <a:pt x="727" y="631"/>
                  </a:lnTo>
                  <a:lnTo>
                    <a:pt x="741" y="631"/>
                  </a:lnTo>
                  <a:lnTo>
                    <a:pt x="757" y="661"/>
                  </a:lnTo>
                  <a:lnTo>
                    <a:pt x="765" y="671"/>
                  </a:lnTo>
                  <a:lnTo>
                    <a:pt x="988" y="633"/>
                  </a:lnTo>
                  <a:lnTo>
                    <a:pt x="1260" y="812"/>
                  </a:lnTo>
                  <a:lnTo>
                    <a:pt x="1263" y="812"/>
                  </a:lnTo>
                  <a:lnTo>
                    <a:pt x="1263" y="8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45" name="Freeform 117">
              <a:extLst>
                <a:ext uri="{FF2B5EF4-FFF2-40B4-BE49-F238E27FC236}">
                  <a16:creationId xmlns:a16="http://schemas.microsoft.com/office/drawing/2014/main" id="{399F0EEA-CFCB-518D-194A-D7AF58144B02}"/>
                </a:ext>
              </a:extLst>
            </p:cNvPr>
            <p:cNvSpPr>
              <a:spLocks/>
            </p:cNvSpPr>
            <p:nvPr/>
          </p:nvSpPr>
          <p:spPr bwMode="auto">
            <a:xfrm>
              <a:off x="6524" y="2269"/>
              <a:ext cx="546" cy="382"/>
            </a:xfrm>
            <a:custGeom>
              <a:avLst/>
              <a:gdLst>
                <a:gd name="T0" fmla="*/ 167 w 1093"/>
                <a:gd name="T1" fmla="*/ 74 h 763"/>
                <a:gd name="T2" fmla="*/ 325 w 1093"/>
                <a:gd name="T3" fmla="*/ 24 h 763"/>
                <a:gd name="T4" fmla="*/ 542 w 1093"/>
                <a:gd name="T5" fmla="*/ 0 h 763"/>
                <a:gd name="T6" fmla="*/ 549 w 1093"/>
                <a:gd name="T7" fmla="*/ 17 h 763"/>
                <a:gd name="T8" fmla="*/ 566 w 1093"/>
                <a:gd name="T9" fmla="*/ 17 h 763"/>
                <a:gd name="T10" fmla="*/ 597 w 1093"/>
                <a:gd name="T11" fmla="*/ 58 h 763"/>
                <a:gd name="T12" fmla="*/ 1093 w 1093"/>
                <a:gd name="T13" fmla="*/ 199 h 763"/>
                <a:gd name="T14" fmla="*/ 1027 w 1093"/>
                <a:gd name="T15" fmla="*/ 268 h 763"/>
                <a:gd name="T16" fmla="*/ 990 w 1093"/>
                <a:gd name="T17" fmla="*/ 335 h 763"/>
                <a:gd name="T18" fmla="*/ 982 w 1093"/>
                <a:gd name="T19" fmla="*/ 371 h 763"/>
                <a:gd name="T20" fmla="*/ 956 w 1093"/>
                <a:gd name="T21" fmla="*/ 428 h 763"/>
                <a:gd name="T22" fmla="*/ 917 w 1093"/>
                <a:gd name="T23" fmla="*/ 426 h 763"/>
                <a:gd name="T24" fmla="*/ 896 w 1093"/>
                <a:gd name="T25" fmla="*/ 456 h 763"/>
                <a:gd name="T26" fmla="*/ 857 w 1093"/>
                <a:gd name="T27" fmla="*/ 498 h 763"/>
                <a:gd name="T28" fmla="*/ 831 w 1093"/>
                <a:gd name="T29" fmla="*/ 504 h 763"/>
                <a:gd name="T30" fmla="*/ 824 w 1093"/>
                <a:gd name="T31" fmla="*/ 480 h 763"/>
                <a:gd name="T32" fmla="*/ 812 w 1093"/>
                <a:gd name="T33" fmla="*/ 535 h 763"/>
                <a:gd name="T34" fmla="*/ 798 w 1093"/>
                <a:gd name="T35" fmla="*/ 572 h 763"/>
                <a:gd name="T36" fmla="*/ 766 w 1093"/>
                <a:gd name="T37" fmla="*/ 576 h 763"/>
                <a:gd name="T38" fmla="*/ 758 w 1093"/>
                <a:gd name="T39" fmla="*/ 556 h 763"/>
                <a:gd name="T40" fmla="*/ 726 w 1093"/>
                <a:gd name="T41" fmla="*/ 579 h 763"/>
                <a:gd name="T42" fmla="*/ 735 w 1093"/>
                <a:gd name="T43" fmla="*/ 608 h 763"/>
                <a:gd name="T44" fmla="*/ 727 w 1093"/>
                <a:gd name="T45" fmla="*/ 645 h 763"/>
                <a:gd name="T46" fmla="*/ 699 w 1093"/>
                <a:gd name="T47" fmla="*/ 648 h 763"/>
                <a:gd name="T48" fmla="*/ 684 w 1093"/>
                <a:gd name="T49" fmla="*/ 622 h 763"/>
                <a:gd name="T50" fmla="*/ 660 w 1093"/>
                <a:gd name="T51" fmla="*/ 639 h 763"/>
                <a:gd name="T52" fmla="*/ 686 w 1093"/>
                <a:gd name="T53" fmla="*/ 688 h 763"/>
                <a:gd name="T54" fmla="*/ 663 w 1093"/>
                <a:gd name="T55" fmla="*/ 707 h 763"/>
                <a:gd name="T56" fmla="*/ 640 w 1093"/>
                <a:gd name="T57" fmla="*/ 716 h 763"/>
                <a:gd name="T58" fmla="*/ 635 w 1093"/>
                <a:gd name="T59" fmla="*/ 745 h 763"/>
                <a:gd name="T60" fmla="*/ 635 w 1093"/>
                <a:gd name="T61" fmla="*/ 763 h 763"/>
                <a:gd name="T62" fmla="*/ 613 w 1093"/>
                <a:gd name="T63" fmla="*/ 747 h 763"/>
                <a:gd name="T64" fmla="*/ 595 w 1093"/>
                <a:gd name="T65" fmla="*/ 712 h 763"/>
                <a:gd name="T66" fmla="*/ 589 w 1093"/>
                <a:gd name="T67" fmla="*/ 699 h 763"/>
                <a:gd name="T68" fmla="*/ 565 w 1093"/>
                <a:gd name="T69" fmla="*/ 688 h 763"/>
                <a:gd name="T70" fmla="*/ 546 w 1093"/>
                <a:gd name="T71" fmla="*/ 673 h 763"/>
                <a:gd name="T72" fmla="*/ 546 w 1093"/>
                <a:gd name="T73" fmla="*/ 634 h 763"/>
                <a:gd name="T74" fmla="*/ 538 w 1093"/>
                <a:gd name="T75" fmla="*/ 601 h 763"/>
                <a:gd name="T76" fmla="*/ 524 w 1093"/>
                <a:gd name="T77" fmla="*/ 584 h 763"/>
                <a:gd name="T78" fmla="*/ 507 w 1093"/>
                <a:gd name="T79" fmla="*/ 571 h 763"/>
                <a:gd name="T80" fmla="*/ 502 w 1093"/>
                <a:gd name="T81" fmla="*/ 554 h 763"/>
                <a:gd name="T82" fmla="*/ 471 w 1093"/>
                <a:gd name="T83" fmla="*/ 520 h 763"/>
                <a:gd name="T84" fmla="*/ 438 w 1093"/>
                <a:gd name="T85" fmla="*/ 512 h 763"/>
                <a:gd name="T86" fmla="*/ 411 w 1093"/>
                <a:gd name="T87" fmla="*/ 503 h 763"/>
                <a:gd name="T88" fmla="*/ 370 w 1093"/>
                <a:gd name="T89" fmla="*/ 460 h 763"/>
                <a:gd name="T90" fmla="*/ 294 w 1093"/>
                <a:gd name="T91" fmla="*/ 410 h 763"/>
                <a:gd name="T92" fmla="*/ 213 w 1093"/>
                <a:gd name="T93" fmla="*/ 333 h 763"/>
                <a:gd name="T94" fmla="*/ 185 w 1093"/>
                <a:gd name="T95" fmla="*/ 288 h 763"/>
                <a:gd name="T96" fmla="*/ 148 w 1093"/>
                <a:gd name="T97" fmla="*/ 259 h 763"/>
                <a:gd name="T98" fmla="*/ 115 w 1093"/>
                <a:gd name="T99" fmla="*/ 236 h 763"/>
                <a:gd name="T100" fmla="*/ 79 w 1093"/>
                <a:gd name="T101" fmla="*/ 227 h 763"/>
                <a:gd name="T102" fmla="*/ 51 w 1093"/>
                <a:gd name="T103" fmla="*/ 215 h 763"/>
                <a:gd name="T104" fmla="*/ 26 w 1093"/>
                <a:gd name="T105" fmla="*/ 199 h 763"/>
                <a:gd name="T106" fmla="*/ 0 w 1093"/>
                <a:gd name="T107" fmla="*/ 174 h 763"/>
                <a:gd name="T108" fmla="*/ 1 w 1093"/>
                <a:gd name="T109" fmla="*/ 153 h 763"/>
                <a:gd name="T110" fmla="*/ 21 w 1093"/>
                <a:gd name="T111" fmla="*/ 134 h 763"/>
                <a:gd name="T112" fmla="*/ 44 w 1093"/>
                <a:gd name="T113" fmla="*/ 118 h 763"/>
                <a:gd name="T114" fmla="*/ 58 w 1093"/>
                <a:gd name="T115" fmla="*/ 98 h 763"/>
                <a:gd name="T116" fmla="*/ 61 w 1093"/>
                <a:gd name="T117" fmla="*/ 92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3" h="763">
                  <a:moveTo>
                    <a:pt x="61" y="92"/>
                  </a:moveTo>
                  <a:lnTo>
                    <a:pt x="167" y="74"/>
                  </a:lnTo>
                  <a:lnTo>
                    <a:pt x="243" y="32"/>
                  </a:lnTo>
                  <a:lnTo>
                    <a:pt x="325" y="24"/>
                  </a:lnTo>
                  <a:lnTo>
                    <a:pt x="332" y="15"/>
                  </a:lnTo>
                  <a:lnTo>
                    <a:pt x="542" y="0"/>
                  </a:lnTo>
                  <a:lnTo>
                    <a:pt x="547" y="3"/>
                  </a:lnTo>
                  <a:lnTo>
                    <a:pt x="549" y="17"/>
                  </a:lnTo>
                  <a:lnTo>
                    <a:pt x="549" y="17"/>
                  </a:lnTo>
                  <a:lnTo>
                    <a:pt x="566" y="17"/>
                  </a:lnTo>
                  <a:lnTo>
                    <a:pt x="568" y="17"/>
                  </a:lnTo>
                  <a:lnTo>
                    <a:pt x="597" y="58"/>
                  </a:lnTo>
                  <a:lnTo>
                    <a:pt x="823" y="20"/>
                  </a:lnTo>
                  <a:lnTo>
                    <a:pt x="1093" y="199"/>
                  </a:lnTo>
                  <a:lnTo>
                    <a:pt x="1052" y="239"/>
                  </a:lnTo>
                  <a:lnTo>
                    <a:pt x="1027" y="268"/>
                  </a:lnTo>
                  <a:lnTo>
                    <a:pt x="1009" y="295"/>
                  </a:lnTo>
                  <a:lnTo>
                    <a:pt x="990" y="335"/>
                  </a:lnTo>
                  <a:lnTo>
                    <a:pt x="982" y="353"/>
                  </a:lnTo>
                  <a:lnTo>
                    <a:pt x="982" y="371"/>
                  </a:lnTo>
                  <a:lnTo>
                    <a:pt x="972" y="412"/>
                  </a:lnTo>
                  <a:lnTo>
                    <a:pt x="956" y="428"/>
                  </a:lnTo>
                  <a:lnTo>
                    <a:pt x="937" y="428"/>
                  </a:lnTo>
                  <a:lnTo>
                    <a:pt x="917" y="426"/>
                  </a:lnTo>
                  <a:lnTo>
                    <a:pt x="909" y="430"/>
                  </a:lnTo>
                  <a:lnTo>
                    <a:pt x="896" y="456"/>
                  </a:lnTo>
                  <a:lnTo>
                    <a:pt x="881" y="487"/>
                  </a:lnTo>
                  <a:lnTo>
                    <a:pt x="857" y="498"/>
                  </a:lnTo>
                  <a:lnTo>
                    <a:pt x="840" y="504"/>
                  </a:lnTo>
                  <a:lnTo>
                    <a:pt x="831" y="504"/>
                  </a:lnTo>
                  <a:lnTo>
                    <a:pt x="824" y="487"/>
                  </a:lnTo>
                  <a:lnTo>
                    <a:pt x="824" y="480"/>
                  </a:lnTo>
                  <a:lnTo>
                    <a:pt x="815" y="498"/>
                  </a:lnTo>
                  <a:lnTo>
                    <a:pt x="812" y="535"/>
                  </a:lnTo>
                  <a:lnTo>
                    <a:pt x="805" y="557"/>
                  </a:lnTo>
                  <a:lnTo>
                    <a:pt x="798" y="572"/>
                  </a:lnTo>
                  <a:lnTo>
                    <a:pt x="792" y="580"/>
                  </a:lnTo>
                  <a:lnTo>
                    <a:pt x="766" y="576"/>
                  </a:lnTo>
                  <a:lnTo>
                    <a:pt x="758" y="569"/>
                  </a:lnTo>
                  <a:lnTo>
                    <a:pt x="758" y="556"/>
                  </a:lnTo>
                  <a:lnTo>
                    <a:pt x="740" y="562"/>
                  </a:lnTo>
                  <a:lnTo>
                    <a:pt x="726" y="579"/>
                  </a:lnTo>
                  <a:lnTo>
                    <a:pt x="720" y="585"/>
                  </a:lnTo>
                  <a:lnTo>
                    <a:pt x="735" y="608"/>
                  </a:lnTo>
                  <a:lnTo>
                    <a:pt x="735" y="632"/>
                  </a:lnTo>
                  <a:lnTo>
                    <a:pt x="727" y="645"/>
                  </a:lnTo>
                  <a:lnTo>
                    <a:pt x="720" y="657"/>
                  </a:lnTo>
                  <a:lnTo>
                    <a:pt x="699" y="648"/>
                  </a:lnTo>
                  <a:lnTo>
                    <a:pt x="686" y="639"/>
                  </a:lnTo>
                  <a:lnTo>
                    <a:pt x="684" y="622"/>
                  </a:lnTo>
                  <a:lnTo>
                    <a:pt x="669" y="625"/>
                  </a:lnTo>
                  <a:lnTo>
                    <a:pt x="660" y="639"/>
                  </a:lnTo>
                  <a:lnTo>
                    <a:pt x="669" y="663"/>
                  </a:lnTo>
                  <a:lnTo>
                    <a:pt x="686" y="688"/>
                  </a:lnTo>
                  <a:lnTo>
                    <a:pt x="671" y="700"/>
                  </a:lnTo>
                  <a:lnTo>
                    <a:pt x="663" y="707"/>
                  </a:lnTo>
                  <a:lnTo>
                    <a:pt x="646" y="709"/>
                  </a:lnTo>
                  <a:lnTo>
                    <a:pt x="640" y="716"/>
                  </a:lnTo>
                  <a:lnTo>
                    <a:pt x="636" y="730"/>
                  </a:lnTo>
                  <a:lnTo>
                    <a:pt x="635" y="745"/>
                  </a:lnTo>
                  <a:lnTo>
                    <a:pt x="635" y="755"/>
                  </a:lnTo>
                  <a:lnTo>
                    <a:pt x="635" y="763"/>
                  </a:lnTo>
                  <a:lnTo>
                    <a:pt x="621" y="753"/>
                  </a:lnTo>
                  <a:lnTo>
                    <a:pt x="613" y="747"/>
                  </a:lnTo>
                  <a:lnTo>
                    <a:pt x="604" y="730"/>
                  </a:lnTo>
                  <a:lnTo>
                    <a:pt x="595" y="712"/>
                  </a:lnTo>
                  <a:lnTo>
                    <a:pt x="592" y="701"/>
                  </a:lnTo>
                  <a:lnTo>
                    <a:pt x="589" y="699"/>
                  </a:lnTo>
                  <a:lnTo>
                    <a:pt x="581" y="693"/>
                  </a:lnTo>
                  <a:lnTo>
                    <a:pt x="565" y="688"/>
                  </a:lnTo>
                  <a:lnTo>
                    <a:pt x="555" y="684"/>
                  </a:lnTo>
                  <a:lnTo>
                    <a:pt x="546" y="673"/>
                  </a:lnTo>
                  <a:lnTo>
                    <a:pt x="546" y="665"/>
                  </a:lnTo>
                  <a:lnTo>
                    <a:pt x="546" y="634"/>
                  </a:lnTo>
                  <a:lnTo>
                    <a:pt x="542" y="618"/>
                  </a:lnTo>
                  <a:lnTo>
                    <a:pt x="538" y="601"/>
                  </a:lnTo>
                  <a:lnTo>
                    <a:pt x="535" y="595"/>
                  </a:lnTo>
                  <a:lnTo>
                    <a:pt x="524" y="584"/>
                  </a:lnTo>
                  <a:lnTo>
                    <a:pt x="514" y="574"/>
                  </a:lnTo>
                  <a:lnTo>
                    <a:pt x="507" y="571"/>
                  </a:lnTo>
                  <a:lnTo>
                    <a:pt x="502" y="564"/>
                  </a:lnTo>
                  <a:lnTo>
                    <a:pt x="502" y="554"/>
                  </a:lnTo>
                  <a:lnTo>
                    <a:pt x="499" y="548"/>
                  </a:lnTo>
                  <a:lnTo>
                    <a:pt x="471" y="520"/>
                  </a:lnTo>
                  <a:lnTo>
                    <a:pt x="463" y="516"/>
                  </a:lnTo>
                  <a:lnTo>
                    <a:pt x="438" y="512"/>
                  </a:lnTo>
                  <a:lnTo>
                    <a:pt x="422" y="511"/>
                  </a:lnTo>
                  <a:lnTo>
                    <a:pt x="411" y="503"/>
                  </a:lnTo>
                  <a:lnTo>
                    <a:pt x="394" y="483"/>
                  </a:lnTo>
                  <a:lnTo>
                    <a:pt x="370" y="460"/>
                  </a:lnTo>
                  <a:lnTo>
                    <a:pt x="332" y="430"/>
                  </a:lnTo>
                  <a:lnTo>
                    <a:pt x="294" y="410"/>
                  </a:lnTo>
                  <a:lnTo>
                    <a:pt x="234" y="366"/>
                  </a:lnTo>
                  <a:lnTo>
                    <a:pt x="213" y="333"/>
                  </a:lnTo>
                  <a:lnTo>
                    <a:pt x="196" y="297"/>
                  </a:lnTo>
                  <a:lnTo>
                    <a:pt x="185" y="288"/>
                  </a:lnTo>
                  <a:lnTo>
                    <a:pt x="164" y="274"/>
                  </a:lnTo>
                  <a:lnTo>
                    <a:pt x="148" y="259"/>
                  </a:lnTo>
                  <a:lnTo>
                    <a:pt x="134" y="245"/>
                  </a:lnTo>
                  <a:lnTo>
                    <a:pt x="115" y="236"/>
                  </a:lnTo>
                  <a:lnTo>
                    <a:pt x="98" y="230"/>
                  </a:lnTo>
                  <a:lnTo>
                    <a:pt x="79" y="227"/>
                  </a:lnTo>
                  <a:lnTo>
                    <a:pt x="62" y="218"/>
                  </a:lnTo>
                  <a:lnTo>
                    <a:pt x="51" y="215"/>
                  </a:lnTo>
                  <a:lnTo>
                    <a:pt x="37" y="214"/>
                  </a:lnTo>
                  <a:lnTo>
                    <a:pt x="26" y="199"/>
                  </a:lnTo>
                  <a:lnTo>
                    <a:pt x="12" y="185"/>
                  </a:lnTo>
                  <a:lnTo>
                    <a:pt x="0" y="174"/>
                  </a:lnTo>
                  <a:lnTo>
                    <a:pt x="0" y="168"/>
                  </a:lnTo>
                  <a:lnTo>
                    <a:pt x="1" y="153"/>
                  </a:lnTo>
                  <a:lnTo>
                    <a:pt x="11" y="142"/>
                  </a:lnTo>
                  <a:lnTo>
                    <a:pt x="21" y="134"/>
                  </a:lnTo>
                  <a:lnTo>
                    <a:pt x="37" y="124"/>
                  </a:lnTo>
                  <a:lnTo>
                    <a:pt x="44" y="118"/>
                  </a:lnTo>
                  <a:lnTo>
                    <a:pt x="50" y="111"/>
                  </a:lnTo>
                  <a:lnTo>
                    <a:pt x="58" y="98"/>
                  </a:lnTo>
                  <a:lnTo>
                    <a:pt x="61" y="92"/>
                  </a:lnTo>
                  <a:lnTo>
                    <a:pt x="61"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46" name="Freeform 118">
              <a:extLst>
                <a:ext uri="{FF2B5EF4-FFF2-40B4-BE49-F238E27FC236}">
                  <a16:creationId xmlns:a16="http://schemas.microsoft.com/office/drawing/2014/main" id="{C16E519B-8FBA-0A80-A064-47171F68884B}"/>
                </a:ext>
              </a:extLst>
            </p:cNvPr>
            <p:cNvSpPr>
              <a:spLocks/>
            </p:cNvSpPr>
            <p:nvPr/>
          </p:nvSpPr>
          <p:spPr bwMode="auto">
            <a:xfrm>
              <a:off x="6524" y="2269"/>
              <a:ext cx="546" cy="382"/>
            </a:xfrm>
            <a:custGeom>
              <a:avLst/>
              <a:gdLst>
                <a:gd name="T0" fmla="*/ 167 w 1093"/>
                <a:gd name="T1" fmla="*/ 74 h 763"/>
                <a:gd name="T2" fmla="*/ 325 w 1093"/>
                <a:gd name="T3" fmla="*/ 24 h 763"/>
                <a:gd name="T4" fmla="*/ 542 w 1093"/>
                <a:gd name="T5" fmla="*/ 0 h 763"/>
                <a:gd name="T6" fmla="*/ 549 w 1093"/>
                <a:gd name="T7" fmla="*/ 17 h 763"/>
                <a:gd name="T8" fmla="*/ 566 w 1093"/>
                <a:gd name="T9" fmla="*/ 17 h 763"/>
                <a:gd name="T10" fmla="*/ 597 w 1093"/>
                <a:gd name="T11" fmla="*/ 58 h 763"/>
                <a:gd name="T12" fmla="*/ 1093 w 1093"/>
                <a:gd name="T13" fmla="*/ 199 h 763"/>
                <a:gd name="T14" fmla="*/ 1027 w 1093"/>
                <a:gd name="T15" fmla="*/ 268 h 763"/>
                <a:gd name="T16" fmla="*/ 990 w 1093"/>
                <a:gd name="T17" fmla="*/ 335 h 763"/>
                <a:gd name="T18" fmla="*/ 982 w 1093"/>
                <a:gd name="T19" fmla="*/ 371 h 763"/>
                <a:gd name="T20" fmla="*/ 956 w 1093"/>
                <a:gd name="T21" fmla="*/ 428 h 763"/>
                <a:gd name="T22" fmla="*/ 917 w 1093"/>
                <a:gd name="T23" fmla="*/ 426 h 763"/>
                <a:gd name="T24" fmla="*/ 896 w 1093"/>
                <a:gd name="T25" fmla="*/ 456 h 763"/>
                <a:gd name="T26" fmla="*/ 857 w 1093"/>
                <a:gd name="T27" fmla="*/ 498 h 763"/>
                <a:gd name="T28" fmla="*/ 831 w 1093"/>
                <a:gd name="T29" fmla="*/ 504 h 763"/>
                <a:gd name="T30" fmla="*/ 824 w 1093"/>
                <a:gd name="T31" fmla="*/ 480 h 763"/>
                <a:gd name="T32" fmla="*/ 812 w 1093"/>
                <a:gd name="T33" fmla="*/ 535 h 763"/>
                <a:gd name="T34" fmla="*/ 798 w 1093"/>
                <a:gd name="T35" fmla="*/ 572 h 763"/>
                <a:gd name="T36" fmla="*/ 766 w 1093"/>
                <a:gd name="T37" fmla="*/ 576 h 763"/>
                <a:gd name="T38" fmla="*/ 758 w 1093"/>
                <a:gd name="T39" fmla="*/ 556 h 763"/>
                <a:gd name="T40" fmla="*/ 726 w 1093"/>
                <a:gd name="T41" fmla="*/ 579 h 763"/>
                <a:gd name="T42" fmla="*/ 735 w 1093"/>
                <a:gd name="T43" fmla="*/ 608 h 763"/>
                <a:gd name="T44" fmla="*/ 727 w 1093"/>
                <a:gd name="T45" fmla="*/ 645 h 763"/>
                <a:gd name="T46" fmla="*/ 699 w 1093"/>
                <a:gd name="T47" fmla="*/ 648 h 763"/>
                <a:gd name="T48" fmla="*/ 684 w 1093"/>
                <a:gd name="T49" fmla="*/ 622 h 763"/>
                <a:gd name="T50" fmla="*/ 660 w 1093"/>
                <a:gd name="T51" fmla="*/ 639 h 763"/>
                <a:gd name="T52" fmla="*/ 686 w 1093"/>
                <a:gd name="T53" fmla="*/ 688 h 763"/>
                <a:gd name="T54" fmla="*/ 663 w 1093"/>
                <a:gd name="T55" fmla="*/ 707 h 763"/>
                <a:gd name="T56" fmla="*/ 640 w 1093"/>
                <a:gd name="T57" fmla="*/ 716 h 763"/>
                <a:gd name="T58" fmla="*/ 635 w 1093"/>
                <a:gd name="T59" fmla="*/ 745 h 763"/>
                <a:gd name="T60" fmla="*/ 635 w 1093"/>
                <a:gd name="T61" fmla="*/ 763 h 763"/>
                <a:gd name="T62" fmla="*/ 613 w 1093"/>
                <a:gd name="T63" fmla="*/ 747 h 763"/>
                <a:gd name="T64" fmla="*/ 595 w 1093"/>
                <a:gd name="T65" fmla="*/ 712 h 763"/>
                <a:gd name="T66" fmla="*/ 589 w 1093"/>
                <a:gd name="T67" fmla="*/ 699 h 763"/>
                <a:gd name="T68" fmla="*/ 565 w 1093"/>
                <a:gd name="T69" fmla="*/ 688 h 763"/>
                <a:gd name="T70" fmla="*/ 546 w 1093"/>
                <a:gd name="T71" fmla="*/ 673 h 763"/>
                <a:gd name="T72" fmla="*/ 546 w 1093"/>
                <a:gd name="T73" fmla="*/ 634 h 763"/>
                <a:gd name="T74" fmla="*/ 538 w 1093"/>
                <a:gd name="T75" fmla="*/ 601 h 763"/>
                <a:gd name="T76" fmla="*/ 524 w 1093"/>
                <a:gd name="T77" fmla="*/ 584 h 763"/>
                <a:gd name="T78" fmla="*/ 507 w 1093"/>
                <a:gd name="T79" fmla="*/ 571 h 763"/>
                <a:gd name="T80" fmla="*/ 502 w 1093"/>
                <a:gd name="T81" fmla="*/ 554 h 763"/>
                <a:gd name="T82" fmla="*/ 471 w 1093"/>
                <a:gd name="T83" fmla="*/ 520 h 763"/>
                <a:gd name="T84" fmla="*/ 438 w 1093"/>
                <a:gd name="T85" fmla="*/ 512 h 763"/>
                <a:gd name="T86" fmla="*/ 411 w 1093"/>
                <a:gd name="T87" fmla="*/ 503 h 763"/>
                <a:gd name="T88" fmla="*/ 370 w 1093"/>
                <a:gd name="T89" fmla="*/ 460 h 763"/>
                <a:gd name="T90" fmla="*/ 294 w 1093"/>
                <a:gd name="T91" fmla="*/ 410 h 763"/>
                <a:gd name="T92" fmla="*/ 213 w 1093"/>
                <a:gd name="T93" fmla="*/ 333 h 763"/>
                <a:gd name="T94" fmla="*/ 185 w 1093"/>
                <a:gd name="T95" fmla="*/ 288 h 763"/>
                <a:gd name="T96" fmla="*/ 148 w 1093"/>
                <a:gd name="T97" fmla="*/ 259 h 763"/>
                <a:gd name="T98" fmla="*/ 115 w 1093"/>
                <a:gd name="T99" fmla="*/ 236 h 763"/>
                <a:gd name="T100" fmla="*/ 79 w 1093"/>
                <a:gd name="T101" fmla="*/ 227 h 763"/>
                <a:gd name="T102" fmla="*/ 51 w 1093"/>
                <a:gd name="T103" fmla="*/ 215 h 763"/>
                <a:gd name="T104" fmla="*/ 26 w 1093"/>
                <a:gd name="T105" fmla="*/ 199 h 763"/>
                <a:gd name="T106" fmla="*/ 0 w 1093"/>
                <a:gd name="T107" fmla="*/ 174 h 763"/>
                <a:gd name="T108" fmla="*/ 1 w 1093"/>
                <a:gd name="T109" fmla="*/ 153 h 763"/>
                <a:gd name="T110" fmla="*/ 21 w 1093"/>
                <a:gd name="T111" fmla="*/ 134 h 763"/>
                <a:gd name="T112" fmla="*/ 44 w 1093"/>
                <a:gd name="T113" fmla="*/ 118 h 763"/>
                <a:gd name="T114" fmla="*/ 58 w 1093"/>
                <a:gd name="T115" fmla="*/ 98 h 763"/>
                <a:gd name="T116" fmla="*/ 61 w 1093"/>
                <a:gd name="T117" fmla="*/ 92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3" h="763">
                  <a:moveTo>
                    <a:pt x="61" y="92"/>
                  </a:moveTo>
                  <a:lnTo>
                    <a:pt x="167" y="74"/>
                  </a:lnTo>
                  <a:lnTo>
                    <a:pt x="243" y="32"/>
                  </a:lnTo>
                  <a:lnTo>
                    <a:pt x="325" y="24"/>
                  </a:lnTo>
                  <a:lnTo>
                    <a:pt x="332" y="15"/>
                  </a:lnTo>
                  <a:lnTo>
                    <a:pt x="542" y="0"/>
                  </a:lnTo>
                  <a:lnTo>
                    <a:pt x="547" y="3"/>
                  </a:lnTo>
                  <a:lnTo>
                    <a:pt x="549" y="17"/>
                  </a:lnTo>
                  <a:lnTo>
                    <a:pt x="549" y="17"/>
                  </a:lnTo>
                  <a:lnTo>
                    <a:pt x="566" y="17"/>
                  </a:lnTo>
                  <a:lnTo>
                    <a:pt x="568" y="17"/>
                  </a:lnTo>
                  <a:lnTo>
                    <a:pt x="597" y="58"/>
                  </a:lnTo>
                  <a:lnTo>
                    <a:pt x="823" y="20"/>
                  </a:lnTo>
                  <a:lnTo>
                    <a:pt x="1093" y="199"/>
                  </a:lnTo>
                  <a:lnTo>
                    <a:pt x="1052" y="239"/>
                  </a:lnTo>
                  <a:lnTo>
                    <a:pt x="1027" y="268"/>
                  </a:lnTo>
                  <a:lnTo>
                    <a:pt x="1009" y="295"/>
                  </a:lnTo>
                  <a:lnTo>
                    <a:pt x="990" y="335"/>
                  </a:lnTo>
                  <a:lnTo>
                    <a:pt x="982" y="353"/>
                  </a:lnTo>
                  <a:lnTo>
                    <a:pt x="982" y="371"/>
                  </a:lnTo>
                  <a:lnTo>
                    <a:pt x="972" y="412"/>
                  </a:lnTo>
                  <a:lnTo>
                    <a:pt x="956" y="428"/>
                  </a:lnTo>
                  <a:lnTo>
                    <a:pt x="937" y="428"/>
                  </a:lnTo>
                  <a:lnTo>
                    <a:pt x="917" y="426"/>
                  </a:lnTo>
                  <a:lnTo>
                    <a:pt x="909" y="430"/>
                  </a:lnTo>
                  <a:lnTo>
                    <a:pt x="896" y="456"/>
                  </a:lnTo>
                  <a:lnTo>
                    <a:pt x="881" y="487"/>
                  </a:lnTo>
                  <a:lnTo>
                    <a:pt x="857" y="498"/>
                  </a:lnTo>
                  <a:lnTo>
                    <a:pt x="840" y="504"/>
                  </a:lnTo>
                  <a:lnTo>
                    <a:pt x="831" y="504"/>
                  </a:lnTo>
                  <a:lnTo>
                    <a:pt x="824" y="487"/>
                  </a:lnTo>
                  <a:lnTo>
                    <a:pt x="824" y="480"/>
                  </a:lnTo>
                  <a:lnTo>
                    <a:pt x="815" y="498"/>
                  </a:lnTo>
                  <a:lnTo>
                    <a:pt x="812" y="535"/>
                  </a:lnTo>
                  <a:lnTo>
                    <a:pt x="805" y="557"/>
                  </a:lnTo>
                  <a:lnTo>
                    <a:pt x="798" y="572"/>
                  </a:lnTo>
                  <a:lnTo>
                    <a:pt x="792" y="580"/>
                  </a:lnTo>
                  <a:lnTo>
                    <a:pt x="766" y="576"/>
                  </a:lnTo>
                  <a:lnTo>
                    <a:pt x="758" y="569"/>
                  </a:lnTo>
                  <a:lnTo>
                    <a:pt x="758" y="556"/>
                  </a:lnTo>
                  <a:lnTo>
                    <a:pt x="740" y="562"/>
                  </a:lnTo>
                  <a:lnTo>
                    <a:pt x="726" y="579"/>
                  </a:lnTo>
                  <a:lnTo>
                    <a:pt x="720" y="585"/>
                  </a:lnTo>
                  <a:lnTo>
                    <a:pt x="735" y="608"/>
                  </a:lnTo>
                  <a:lnTo>
                    <a:pt x="735" y="632"/>
                  </a:lnTo>
                  <a:lnTo>
                    <a:pt x="727" y="645"/>
                  </a:lnTo>
                  <a:lnTo>
                    <a:pt x="720" y="657"/>
                  </a:lnTo>
                  <a:lnTo>
                    <a:pt x="699" y="648"/>
                  </a:lnTo>
                  <a:lnTo>
                    <a:pt x="686" y="639"/>
                  </a:lnTo>
                  <a:lnTo>
                    <a:pt x="684" y="622"/>
                  </a:lnTo>
                  <a:lnTo>
                    <a:pt x="669" y="625"/>
                  </a:lnTo>
                  <a:lnTo>
                    <a:pt x="660" y="639"/>
                  </a:lnTo>
                  <a:lnTo>
                    <a:pt x="669" y="663"/>
                  </a:lnTo>
                  <a:lnTo>
                    <a:pt x="686" y="688"/>
                  </a:lnTo>
                  <a:lnTo>
                    <a:pt x="671" y="700"/>
                  </a:lnTo>
                  <a:lnTo>
                    <a:pt x="663" y="707"/>
                  </a:lnTo>
                  <a:lnTo>
                    <a:pt x="646" y="709"/>
                  </a:lnTo>
                  <a:lnTo>
                    <a:pt x="640" y="716"/>
                  </a:lnTo>
                  <a:lnTo>
                    <a:pt x="636" y="730"/>
                  </a:lnTo>
                  <a:lnTo>
                    <a:pt x="635" y="745"/>
                  </a:lnTo>
                  <a:lnTo>
                    <a:pt x="635" y="755"/>
                  </a:lnTo>
                  <a:lnTo>
                    <a:pt x="635" y="763"/>
                  </a:lnTo>
                  <a:lnTo>
                    <a:pt x="621" y="753"/>
                  </a:lnTo>
                  <a:lnTo>
                    <a:pt x="613" y="747"/>
                  </a:lnTo>
                  <a:lnTo>
                    <a:pt x="604" y="730"/>
                  </a:lnTo>
                  <a:lnTo>
                    <a:pt x="595" y="712"/>
                  </a:lnTo>
                  <a:lnTo>
                    <a:pt x="592" y="701"/>
                  </a:lnTo>
                  <a:lnTo>
                    <a:pt x="589" y="699"/>
                  </a:lnTo>
                  <a:lnTo>
                    <a:pt x="581" y="693"/>
                  </a:lnTo>
                  <a:lnTo>
                    <a:pt x="565" y="688"/>
                  </a:lnTo>
                  <a:lnTo>
                    <a:pt x="555" y="684"/>
                  </a:lnTo>
                  <a:lnTo>
                    <a:pt x="546" y="673"/>
                  </a:lnTo>
                  <a:lnTo>
                    <a:pt x="546" y="665"/>
                  </a:lnTo>
                  <a:lnTo>
                    <a:pt x="546" y="634"/>
                  </a:lnTo>
                  <a:lnTo>
                    <a:pt x="542" y="618"/>
                  </a:lnTo>
                  <a:lnTo>
                    <a:pt x="538" y="601"/>
                  </a:lnTo>
                  <a:lnTo>
                    <a:pt x="535" y="595"/>
                  </a:lnTo>
                  <a:lnTo>
                    <a:pt x="524" y="584"/>
                  </a:lnTo>
                  <a:lnTo>
                    <a:pt x="514" y="574"/>
                  </a:lnTo>
                  <a:lnTo>
                    <a:pt x="507" y="571"/>
                  </a:lnTo>
                  <a:lnTo>
                    <a:pt x="502" y="564"/>
                  </a:lnTo>
                  <a:lnTo>
                    <a:pt x="502" y="554"/>
                  </a:lnTo>
                  <a:lnTo>
                    <a:pt x="499" y="548"/>
                  </a:lnTo>
                  <a:lnTo>
                    <a:pt x="471" y="520"/>
                  </a:lnTo>
                  <a:lnTo>
                    <a:pt x="463" y="516"/>
                  </a:lnTo>
                  <a:lnTo>
                    <a:pt x="438" y="512"/>
                  </a:lnTo>
                  <a:lnTo>
                    <a:pt x="422" y="511"/>
                  </a:lnTo>
                  <a:lnTo>
                    <a:pt x="411" y="503"/>
                  </a:lnTo>
                  <a:lnTo>
                    <a:pt x="394" y="483"/>
                  </a:lnTo>
                  <a:lnTo>
                    <a:pt x="370" y="460"/>
                  </a:lnTo>
                  <a:lnTo>
                    <a:pt x="332" y="430"/>
                  </a:lnTo>
                  <a:lnTo>
                    <a:pt x="294" y="410"/>
                  </a:lnTo>
                  <a:lnTo>
                    <a:pt x="234" y="366"/>
                  </a:lnTo>
                  <a:lnTo>
                    <a:pt x="213" y="333"/>
                  </a:lnTo>
                  <a:lnTo>
                    <a:pt x="196" y="297"/>
                  </a:lnTo>
                  <a:lnTo>
                    <a:pt x="185" y="288"/>
                  </a:lnTo>
                  <a:lnTo>
                    <a:pt x="164" y="274"/>
                  </a:lnTo>
                  <a:lnTo>
                    <a:pt x="148" y="259"/>
                  </a:lnTo>
                  <a:lnTo>
                    <a:pt x="134" y="245"/>
                  </a:lnTo>
                  <a:lnTo>
                    <a:pt x="115" y="236"/>
                  </a:lnTo>
                  <a:lnTo>
                    <a:pt x="98" y="230"/>
                  </a:lnTo>
                  <a:lnTo>
                    <a:pt x="79" y="227"/>
                  </a:lnTo>
                  <a:lnTo>
                    <a:pt x="62" y="218"/>
                  </a:lnTo>
                  <a:lnTo>
                    <a:pt x="51" y="215"/>
                  </a:lnTo>
                  <a:lnTo>
                    <a:pt x="37" y="214"/>
                  </a:lnTo>
                  <a:lnTo>
                    <a:pt x="26" y="199"/>
                  </a:lnTo>
                  <a:lnTo>
                    <a:pt x="12" y="185"/>
                  </a:lnTo>
                  <a:lnTo>
                    <a:pt x="0" y="174"/>
                  </a:lnTo>
                  <a:lnTo>
                    <a:pt x="0" y="168"/>
                  </a:lnTo>
                  <a:lnTo>
                    <a:pt x="1" y="153"/>
                  </a:lnTo>
                  <a:lnTo>
                    <a:pt x="11" y="142"/>
                  </a:lnTo>
                  <a:lnTo>
                    <a:pt x="21" y="134"/>
                  </a:lnTo>
                  <a:lnTo>
                    <a:pt x="37" y="124"/>
                  </a:lnTo>
                  <a:lnTo>
                    <a:pt x="44" y="118"/>
                  </a:lnTo>
                  <a:lnTo>
                    <a:pt x="50" y="111"/>
                  </a:lnTo>
                  <a:lnTo>
                    <a:pt x="58" y="98"/>
                  </a:lnTo>
                  <a:lnTo>
                    <a:pt x="61" y="92"/>
                  </a:lnTo>
                  <a:lnTo>
                    <a:pt x="61" y="9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47" name="Freeform 119">
              <a:extLst>
                <a:ext uri="{FF2B5EF4-FFF2-40B4-BE49-F238E27FC236}">
                  <a16:creationId xmlns:a16="http://schemas.microsoft.com/office/drawing/2014/main" id="{A7AF4282-5914-2838-BD18-98E52068A18B}"/>
                </a:ext>
              </a:extLst>
            </p:cNvPr>
            <p:cNvSpPr>
              <a:spLocks/>
            </p:cNvSpPr>
            <p:nvPr/>
          </p:nvSpPr>
          <p:spPr bwMode="auto">
            <a:xfrm>
              <a:off x="7293" y="1963"/>
              <a:ext cx="44" cy="117"/>
            </a:xfrm>
            <a:custGeom>
              <a:avLst/>
              <a:gdLst>
                <a:gd name="T0" fmla="*/ 0 w 89"/>
                <a:gd name="T1" fmla="*/ 8 h 234"/>
                <a:gd name="T2" fmla="*/ 29 w 89"/>
                <a:gd name="T3" fmla="*/ 75 h 234"/>
                <a:gd name="T4" fmla="*/ 53 w 89"/>
                <a:gd name="T5" fmla="*/ 146 h 234"/>
                <a:gd name="T6" fmla="*/ 63 w 89"/>
                <a:gd name="T7" fmla="*/ 175 h 234"/>
                <a:gd name="T8" fmla="*/ 68 w 89"/>
                <a:gd name="T9" fmla="*/ 198 h 234"/>
                <a:gd name="T10" fmla="*/ 84 w 89"/>
                <a:gd name="T11" fmla="*/ 234 h 234"/>
                <a:gd name="T12" fmla="*/ 89 w 89"/>
                <a:gd name="T13" fmla="*/ 218 h 234"/>
                <a:gd name="T14" fmla="*/ 86 w 89"/>
                <a:gd name="T15" fmla="*/ 131 h 234"/>
                <a:gd name="T16" fmla="*/ 65 w 89"/>
                <a:gd name="T17" fmla="*/ 69 h 234"/>
                <a:gd name="T18" fmla="*/ 24 w 89"/>
                <a:gd name="T19" fmla="*/ 8 h 234"/>
                <a:gd name="T20" fmla="*/ 12 w 89"/>
                <a:gd name="T21" fmla="*/ 0 h 234"/>
                <a:gd name="T22" fmla="*/ 0 w 89"/>
                <a:gd name="T23" fmla="*/ 8 h 234"/>
                <a:gd name="T24" fmla="*/ 0 w 89"/>
                <a:gd name="T25"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34">
                  <a:moveTo>
                    <a:pt x="0" y="8"/>
                  </a:moveTo>
                  <a:lnTo>
                    <a:pt x="29" y="75"/>
                  </a:lnTo>
                  <a:lnTo>
                    <a:pt x="53" y="146"/>
                  </a:lnTo>
                  <a:lnTo>
                    <a:pt x="63" y="175"/>
                  </a:lnTo>
                  <a:lnTo>
                    <a:pt x="68" y="198"/>
                  </a:lnTo>
                  <a:lnTo>
                    <a:pt x="84" y="234"/>
                  </a:lnTo>
                  <a:lnTo>
                    <a:pt x="89" y="218"/>
                  </a:lnTo>
                  <a:lnTo>
                    <a:pt x="86" y="131"/>
                  </a:lnTo>
                  <a:lnTo>
                    <a:pt x="65" y="69"/>
                  </a:lnTo>
                  <a:lnTo>
                    <a:pt x="24" y="8"/>
                  </a:lnTo>
                  <a:lnTo>
                    <a:pt x="12" y="0"/>
                  </a:lnTo>
                  <a:lnTo>
                    <a:pt x="0" y="8"/>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48" name="Freeform 120">
              <a:extLst>
                <a:ext uri="{FF2B5EF4-FFF2-40B4-BE49-F238E27FC236}">
                  <a16:creationId xmlns:a16="http://schemas.microsoft.com/office/drawing/2014/main" id="{AA4AD1F9-5CFD-6E8B-BAA4-E3A3DEC001D7}"/>
                </a:ext>
              </a:extLst>
            </p:cNvPr>
            <p:cNvSpPr>
              <a:spLocks/>
            </p:cNvSpPr>
            <p:nvPr/>
          </p:nvSpPr>
          <p:spPr bwMode="auto">
            <a:xfrm>
              <a:off x="7293" y="1963"/>
              <a:ext cx="44" cy="117"/>
            </a:xfrm>
            <a:custGeom>
              <a:avLst/>
              <a:gdLst>
                <a:gd name="T0" fmla="*/ 0 w 89"/>
                <a:gd name="T1" fmla="*/ 8 h 234"/>
                <a:gd name="T2" fmla="*/ 29 w 89"/>
                <a:gd name="T3" fmla="*/ 75 h 234"/>
                <a:gd name="T4" fmla="*/ 53 w 89"/>
                <a:gd name="T5" fmla="*/ 146 h 234"/>
                <a:gd name="T6" fmla="*/ 63 w 89"/>
                <a:gd name="T7" fmla="*/ 175 h 234"/>
                <a:gd name="T8" fmla="*/ 68 w 89"/>
                <a:gd name="T9" fmla="*/ 198 h 234"/>
                <a:gd name="T10" fmla="*/ 84 w 89"/>
                <a:gd name="T11" fmla="*/ 234 h 234"/>
                <a:gd name="T12" fmla="*/ 89 w 89"/>
                <a:gd name="T13" fmla="*/ 218 h 234"/>
                <a:gd name="T14" fmla="*/ 86 w 89"/>
                <a:gd name="T15" fmla="*/ 131 h 234"/>
                <a:gd name="T16" fmla="*/ 65 w 89"/>
                <a:gd name="T17" fmla="*/ 69 h 234"/>
                <a:gd name="T18" fmla="*/ 24 w 89"/>
                <a:gd name="T19" fmla="*/ 8 h 234"/>
                <a:gd name="T20" fmla="*/ 12 w 89"/>
                <a:gd name="T21" fmla="*/ 0 h 234"/>
                <a:gd name="T22" fmla="*/ 0 w 89"/>
                <a:gd name="T23" fmla="*/ 8 h 234"/>
                <a:gd name="T24" fmla="*/ 0 w 89"/>
                <a:gd name="T25" fmla="*/ 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234">
                  <a:moveTo>
                    <a:pt x="0" y="8"/>
                  </a:moveTo>
                  <a:lnTo>
                    <a:pt x="29" y="75"/>
                  </a:lnTo>
                  <a:lnTo>
                    <a:pt x="53" y="146"/>
                  </a:lnTo>
                  <a:lnTo>
                    <a:pt x="63" y="175"/>
                  </a:lnTo>
                  <a:lnTo>
                    <a:pt x="68" y="198"/>
                  </a:lnTo>
                  <a:lnTo>
                    <a:pt x="84" y="234"/>
                  </a:lnTo>
                  <a:lnTo>
                    <a:pt x="89" y="218"/>
                  </a:lnTo>
                  <a:lnTo>
                    <a:pt x="86" y="131"/>
                  </a:lnTo>
                  <a:lnTo>
                    <a:pt x="65" y="69"/>
                  </a:lnTo>
                  <a:lnTo>
                    <a:pt x="24" y="8"/>
                  </a:lnTo>
                  <a:lnTo>
                    <a:pt x="12" y="0"/>
                  </a:lnTo>
                  <a:lnTo>
                    <a:pt x="0" y="8"/>
                  </a:lnTo>
                  <a:lnTo>
                    <a:pt x="0" y="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49" name="Freeform 121">
              <a:extLst>
                <a:ext uri="{FF2B5EF4-FFF2-40B4-BE49-F238E27FC236}">
                  <a16:creationId xmlns:a16="http://schemas.microsoft.com/office/drawing/2014/main" id="{4158060A-D75F-2778-F4C9-F544F46FC6AE}"/>
                </a:ext>
              </a:extLst>
            </p:cNvPr>
            <p:cNvSpPr>
              <a:spLocks/>
            </p:cNvSpPr>
            <p:nvPr/>
          </p:nvSpPr>
          <p:spPr bwMode="auto">
            <a:xfrm>
              <a:off x="7273" y="2101"/>
              <a:ext cx="68" cy="94"/>
            </a:xfrm>
            <a:custGeom>
              <a:avLst/>
              <a:gdLst>
                <a:gd name="T0" fmla="*/ 120 w 136"/>
                <a:gd name="T1" fmla="*/ 0 h 189"/>
                <a:gd name="T2" fmla="*/ 121 w 136"/>
                <a:gd name="T3" fmla="*/ 40 h 189"/>
                <a:gd name="T4" fmla="*/ 109 w 136"/>
                <a:gd name="T5" fmla="*/ 74 h 189"/>
                <a:gd name="T6" fmla="*/ 107 w 136"/>
                <a:gd name="T7" fmla="*/ 116 h 189"/>
                <a:gd name="T8" fmla="*/ 41 w 136"/>
                <a:gd name="T9" fmla="*/ 157 h 189"/>
                <a:gd name="T10" fmla="*/ 0 w 136"/>
                <a:gd name="T11" fmla="*/ 187 h 189"/>
                <a:gd name="T12" fmla="*/ 12 w 136"/>
                <a:gd name="T13" fmla="*/ 189 h 189"/>
                <a:gd name="T14" fmla="*/ 82 w 136"/>
                <a:gd name="T15" fmla="*/ 150 h 189"/>
                <a:gd name="T16" fmla="*/ 129 w 136"/>
                <a:gd name="T17" fmla="*/ 119 h 189"/>
                <a:gd name="T18" fmla="*/ 131 w 136"/>
                <a:gd name="T19" fmla="*/ 72 h 189"/>
                <a:gd name="T20" fmla="*/ 136 w 136"/>
                <a:gd name="T21" fmla="*/ 19 h 189"/>
                <a:gd name="T22" fmla="*/ 129 w 136"/>
                <a:gd name="T23" fmla="*/ 0 h 189"/>
                <a:gd name="T24" fmla="*/ 120 w 136"/>
                <a:gd name="T25" fmla="*/ 0 h 189"/>
                <a:gd name="T26" fmla="*/ 120 w 136"/>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89">
                  <a:moveTo>
                    <a:pt x="120" y="0"/>
                  </a:moveTo>
                  <a:lnTo>
                    <a:pt x="121" y="40"/>
                  </a:lnTo>
                  <a:lnTo>
                    <a:pt x="109" y="74"/>
                  </a:lnTo>
                  <a:lnTo>
                    <a:pt x="107" y="116"/>
                  </a:lnTo>
                  <a:lnTo>
                    <a:pt x="41" y="157"/>
                  </a:lnTo>
                  <a:lnTo>
                    <a:pt x="0" y="187"/>
                  </a:lnTo>
                  <a:lnTo>
                    <a:pt x="12" y="189"/>
                  </a:lnTo>
                  <a:lnTo>
                    <a:pt x="82" y="150"/>
                  </a:lnTo>
                  <a:lnTo>
                    <a:pt x="129" y="119"/>
                  </a:lnTo>
                  <a:lnTo>
                    <a:pt x="131" y="72"/>
                  </a:lnTo>
                  <a:lnTo>
                    <a:pt x="136" y="19"/>
                  </a:lnTo>
                  <a:lnTo>
                    <a:pt x="129" y="0"/>
                  </a:lnTo>
                  <a:lnTo>
                    <a:pt x="120" y="0"/>
                  </a:lnTo>
                  <a:lnTo>
                    <a:pt x="1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50" name="Freeform 122">
              <a:extLst>
                <a:ext uri="{FF2B5EF4-FFF2-40B4-BE49-F238E27FC236}">
                  <a16:creationId xmlns:a16="http://schemas.microsoft.com/office/drawing/2014/main" id="{EA35E615-2471-1065-9D57-A3C844DE1F07}"/>
                </a:ext>
              </a:extLst>
            </p:cNvPr>
            <p:cNvSpPr>
              <a:spLocks/>
            </p:cNvSpPr>
            <p:nvPr/>
          </p:nvSpPr>
          <p:spPr bwMode="auto">
            <a:xfrm>
              <a:off x="7273" y="2101"/>
              <a:ext cx="68" cy="94"/>
            </a:xfrm>
            <a:custGeom>
              <a:avLst/>
              <a:gdLst>
                <a:gd name="T0" fmla="*/ 120 w 136"/>
                <a:gd name="T1" fmla="*/ 0 h 189"/>
                <a:gd name="T2" fmla="*/ 121 w 136"/>
                <a:gd name="T3" fmla="*/ 40 h 189"/>
                <a:gd name="T4" fmla="*/ 109 w 136"/>
                <a:gd name="T5" fmla="*/ 74 h 189"/>
                <a:gd name="T6" fmla="*/ 107 w 136"/>
                <a:gd name="T7" fmla="*/ 116 h 189"/>
                <a:gd name="T8" fmla="*/ 41 w 136"/>
                <a:gd name="T9" fmla="*/ 157 h 189"/>
                <a:gd name="T10" fmla="*/ 0 w 136"/>
                <a:gd name="T11" fmla="*/ 187 h 189"/>
                <a:gd name="T12" fmla="*/ 12 w 136"/>
                <a:gd name="T13" fmla="*/ 189 h 189"/>
                <a:gd name="T14" fmla="*/ 82 w 136"/>
                <a:gd name="T15" fmla="*/ 150 h 189"/>
                <a:gd name="T16" fmla="*/ 129 w 136"/>
                <a:gd name="T17" fmla="*/ 119 h 189"/>
                <a:gd name="T18" fmla="*/ 131 w 136"/>
                <a:gd name="T19" fmla="*/ 72 h 189"/>
                <a:gd name="T20" fmla="*/ 136 w 136"/>
                <a:gd name="T21" fmla="*/ 19 h 189"/>
                <a:gd name="T22" fmla="*/ 129 w 136"/>
                <a:gd name="T23" fmla="*/ 0 h 189"/>
                <a:gd name="T24" fmla="*/ 120 w 136"/>
                <a:gd name="T25" fmla="*/ 0 h 189"/>
                <a:gd name="T26" fmla="*/ 120 w 136"/>
                <a:gd name="T2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89">
                  <a:moveTo>
                    <a:pt x="120" y="0"/>
                  </a:moveTo>
                  <a:lnTo>
                    <a:pt x="121" y="40"/>
                  </a:lnTo>
                  <a:lnTo>
                    <a:pt x="109" y="74"/>
                  </a:lnTo>
                  <a:lnTo>
                    <a:pt x="107" y="116"/>
                  </a:lnTo>
                  <a:lnTo>
                    <a:pt x="41" y="157"/>
                  </a:lnTo>
                  <a:lnTo>
                    <a:pt x="0" y="187"/>
                  </a:lnTo>
                  <a:lnTo>
                    <a:pt x="12" y="189"/>
                  </a:lnTo>
                  <a:lnTo>
                    <a:pt x="82" y="150"/>
                  </a:lnTo>
                  <a:lnTo>
                    <a:pt x="129" y="119"/>
                  </a:lnTo>
                  <a:lnTo>
                    <a:pt x="131" y="72"/>
                  </a:lnTo>
                  <a:lnTo>
                    <a:pt x="136" y="19"/>
                  </a:lnTo>
                  <a:lnTo>
                    <a:pt x="129" y="0"/>
                  </a:lnTo>
                  <a:lnTo>
                    <a:pt x="120" y="0"/>
                  </a:lnTo>
                  <a:lnTo>
                    <a:pt x="1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51" name="Freeform 123">
              <a:extLst>
                <a:ext uri="{FF2B5EF4-FFF2-40B4-BE49-F238E27FC236}">
                  <a16:creationId xmlns:a16="http://schemas.microsoft.com/office/drawing/2014/main" id="{AFD5A970-11FF-121E-7CC1-BEB419DDC794}"/>
                </a:ext>
              </a:extLst>
            </p:cNvPr>
            <p:cNvSpPr>
              <a:spLocks/>
            </p:cNvSpPr>
            <p:nvPr/>
          </p:nvSpPr>
          <p:spPr bwMode="auto">
            <a:xfrm>
              <a:off x="7203" y="2199"/>
              <a:ext cx="65" cy="67"/>
            </a:xfrm>
            <a:custGeom>
              <a:avLst/>
              <a:gdLst>
                <a:gd name="T0" fmla="*/ 116 w 129"/>
                <a:gd name="T1" fmla="*/ 2 h 135"/>
                <a:gd name="T2" fmla="*/ 78 w 129"/>
                <a:gd name="T3" fmla="*/ 40 h 135"/>
                <a:gd name="T4" fmla="*/ 29 w 129"/>
                <a:gd name="T5" fmla="*/ 96 h 135"/>
                <a:gd name="T6" fmla="*/ 0 w 129"/>
                <a:gd name="T7" fmla="*/ 135 h 135"/>
                <a:gd name="T8" fmla="*/ 15 w 129"/>
                <a:gd name="T9" fmla="*/ 123 h 135"/>
                <a:gd name="T10" fmla="*/ 47 w 129"/>
                <a:gd name="T11" fmla="*/ 92 h 135"/>
                <a:gd name="T12" fmla="*/ 96 w 129"/>
                <a:gd name="T13" fmla="*/ 46 h 135"/>
                <a:gd name="T14" fmla="*/ 126 w 129"/>
                <a:gd name="T15" fmla="*/ 17 h 135"/>
                <a:gd name="T16" fmla="*/ 129 w 129"/>
                <a:gd name="T17" fmla="*/ 6 h 135"/>
                <a:gd name="T18" fmla="*/ 121 w 129"/>
                <a:gd name="T19" fmla="*/ 0 h 135"/>
                <a:gd name="T20" fmla="*/ 116 w 129"/>
                <a:gd name="T21" fmla="*/ 2 h 135"/>
                <a:gd name="T22" fmla="*/ 116 w 129"/>
                <a:gd name="T23" fmla="*/ 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35">
                  <a:moveTo>
                    <a:pt x="116" y="2"/>
                  </a:moveTo>
                  <a:lnTo>
                    <a:pt x="78" y="40"/>
                  </a:lnTo>
                  <a:lnTo>
                    <a:pt x="29" y="96"/>
                  </a:lnTo>
                  <a:lnTo>
                    <a:pt x="0" y="135"/>
                  </a:lnTo>
                  <a:lnTo>
                    <a:pt x="15" y="123"/>
                  </a:lnTo>
                  <a:lnTo>
                    <a:pt x="47" y="92"/>
                  </a:lnTo>
                  <a:lnTo>
                    <a:pt x="96" y="46"/>
                  </a:lnTo>
                  <a:lnTo>
                    <a:pt x="126" y="17"/>
                  </a:lnTo>
                  <a:lnTo>
                    <a:pt x="129" y="6"/>
                  </a:lnTo>
                  <a:lnTo>
                    <a:pt x="121" y="0"/>
                  </a:lnTo>
                  <a:lnTo>
                    <a:pt x="116" y="2"/>
                  </a:lnTo>
                  <a:lnTo>
                    <a:pt x="11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52" name="Freeform 124">
              <a:extLst>
                <a:ext uri="{FF2B5EF4-FFF2-40B4-BE49-F238E27FC236}">
                  <a16:creationId xmlns:a16="http://schemas.microsoft.com/office/drawing/2014/main" id="{12F07348-801F-0022-7CD2-BA5200067196}"/>
                </a:ext>
              </a:extLst>
            </p:cNvPr>
            <p:cNvSpPr>
              <a:spLocks/>
            </p:cNvSpPr>
            <p:nvPr/>
          </p:nvSpPr>
          <p:spPr bwMode="auto">
            <a:xfrm>
              <a:off x="7203" y="2199"/>
              <a:ext cx="65" cy="67"/>
            </a:xfrm>
            <a:custGeom>
              <a:avLst/>
              <a:gdLst>
                <a:gd name="T0" fmla="*/ 116 w 129"/>
                <a:gd name="T1" fmla="*/ 2 h 135"/>
                <a:gd name="T2" fmla="*/ 78 w 129"/>
                <a:gd name="T3" fmla="*/ 40 h 135"/>
                <a:gd name="T4" fmla="*/ 29 w 129"/>
                <a:gd name="T5" fmla="*/ 96 h 135"/>
                <a:gd name="T6" fmla="*/ 0 w 129"/>
                <a:gd name="T7" fmla="*/ 135 h 135"/>
                <a:gd name="T8" fmla="*/ 15 w 129"/>
                <a:gd name="T9" fmla="*/ 123 h 135"/>
                <a:gd name="T10" fmla="*/ 47 w 129"/>
                <a:gd name="T11" fmla="*/ 92 h 135"/>
                <a:gd name="T12" fmla="*/ 96 w 129"/>
                <a:gd name="T13" fmla="*/ 46 h 135"/>
                <a:gd name="T14" fmla="*/ 126 w 129"/>
                <a:gd name="T15" fmla="*/ 17 h 135"/>
                <a:gd name="T16" fmla="*/ 129 w 129"/>
                <a:gd name="T17" fmla="*/ 6 h 135"/>
                <a:gd name="T18" fmla="*/ 121 w 129"/>
                <a:gd name="T19" fmla="*/ 0 h 135"/>
                <a:gd name="T20" fmla="*/ 116 w 129"/>
                <a:gd name="T21" fmla="*/ 2 h 135"/>
                <a:gd name="T22" fmla="*/ 116 w 129"/>
                <a:gd name="T23" fmla="*/ 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35">
                  <a:moveTo>
                    <a:pt x="116" y="2"/>
                  </a:moveTo>
                  <a:lnTo>
                    <a:pt x="78" y="40"/>
                  </a:lnTo>
                  <a:lnTo>
                    <a:pt x="29" y="96"/>
                  </a:lnTo>
                  <a:lnTo>
                    <a:pt x="0" y="135"/>
                  </a:lnTo>
                  <a:lnTo>
                    <a:pt x="15" y="123"/>
                  </a:lnTo>
                  <a:lnTo>
                    <a:pt x="47" y="92"/>
                  </a:lnTo>
                  <a:lnTo>
                    <a:pt x="96" y="46"/>
                  </a:lnTo>
                  <a:lnTo>
                    <a:pt x="126" y="17"/>
                  </a:lnTo>
                  <a:lnTo>
                    <a:pt x="129" y="6"/>
                  </a:lnTo>
                  <a:lnTo>
                    <a:pt x="121" y="0"/>
                  </a:lnTo>
                  <a:lnTo>
                    <a:pt x="116" y="2"/>
                  </a:lnTo>
                  <a:lnTo>
                    <a:pt x="116"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53" name="Freeform 125">
              <a:extLst>
                <a:ext uri="{FF2B5EF4-FFF2-40B4-BE49-F238E27FC236}">
                  <a16:creationId xmlns:a16="http://schemas.microsoft.com/office/drawing/2014/main" id="{92F75A29-3DD3-18E3-4582-AAD04B5742D2}"/>
                </a:ext>
              </a:extLst>
            </p:cNvPr>
            <p:cNvSpPr>
              <a:spLocks/>
            </p:cNvSpPr>
            <p:nvPr/>
          </p:nvSpPr>
          <p:spPr bwMode="auto">
            <a:xfrm>
              <a:off x="6475" y="1656"/>
              <a:ext cx="802" cy="465"/>
            </a:xfrm>
            <a:custGeom>
              <a:avLst/>
              <a:gdLst>
                <a:gd name="T0" fmla="*/ 22 w 1605"/>
                <a:gd name="T1" fmla="*/ 908 h 930"/>
                <a:gd name="T2" fmla="*/ 54 w 1605"/>
                <a:gd name="T3" fmla="*/ 888 h 930"/>
                <a:gd name="T4" fmla="*/ 64 w 1605"/>
                <a:gd name="T5" fmla="*/ 871 h 930"/>
                <a:gd name="T6" fmla="*/ 92 w 1605"/>
                <a:gd name="T7" fmla="*/ 844 h 930"/>
                <a:gd name="T8" fmla="*/ 116 w 1605"/>
                <a:gd name="T9" fmla="*/ 833 h 930"/>
                <a:gd name="T10" fmla="*/ 133 w 1605"/>
                <a:gd name="T11" fmla="*/ 802 h 930"/>
                <a:gd name="T12" fmla="*/ 142 w 1605"/>
                <a:gd name="T13" fmla="*/ 784 h 930"/>
                <a:gd name="T14" fmla="*/ 197 w 1605"/>
                <a:gd name="T15" fmla="*/ 753 h 930"/>
                <a:gd name="T16" fmla="*/ 236 w 1605"/>
                <a:gd name="T17" fmla="*/ 711 h 930"/>
                <a:gd name="T18" fmla="*/ 268 w 1605"/>
                <a:gd name="T19" fmla="*/ 682 h 930"/>
                <a:gd name="T20" fmla="*/ 286 w 1605"/>
                <a:gd name="T21" fmla="*/ 707 h 930"/>
                <a:gd name="T22" fmla="*/ 342 w 1605"/>
                <a:gd name="T23" fmla="*/ 706 h 930"/>
                <a:gd name="T24" fmla="*/ 393 w 1605"/>
                <a:gd name="T25" fmla="*/ 691 h 930"/>
                <a:gd name="T26" fmla="*/ 455 w 1605"/>
                <a:gd name="T27" fmla="*/ 688 h 930"/>
                <a:gd name="T28" fmla="*/ 509 w 1605"/>
                <a:gd name="T29" fmla="*/ 635 h 930"/>
                <a:gd name="T30" fmla="*/ 536 w 1605"/>
                <a:gd name="T31" fmla="*/ 624 h 930"/>
                <a:gd name="T32" fmla="*/ 611 w 1605"/>
                <a:gd name="T33" fmla="*/ 608 h 930"/>
                <a:gd name="T34" fmla="*/ 663 w 1605"/>
                <a:gd name="T35" fmla="*/ 567 h 930"/>
                <a:gd name="T36" fmla="*/ 641 w 1605"/>
                <a:gd name="T37" fmla="*/ 534 h 930"/>
                <a:gd name="T38" fmla="*/ 680 w 1605"/>
                <a:gd name="T39" fmla="*/ 435 h 930"/>
                <a:gd name="T40" fmla="*/ 712 w 1605"/>
                <a:gd name="T41" fmla="*/ 355 h 930"/>
                <a:gd name="T42" fmla="*/ 729 w 1605"/>
                <a:gd name="T43" fmla="*/ 258 h 930"/>
                <a:gd name="T44" fmla="*/ 765 w 1605"/>
                <a:gd name="T45" fmla="*/ 279 h 930"/>
                <a:gd name="T46" fmla="*/ 808 w 1605"/>
                <a:gd name="T47" fmla="*/ 329 h 930"/>
                <a:gd name="T48" fmla="*/ 847 w 1605"/>
                <a:gd name="T49" fmla="*/ 241 h 930"/>
                <a:gd name="T50" fmla="*/ 873 w 1605"/>
                <a:gd name="T51" fmla="*/ 192 h 930"/>
                <a:gd name="T52" fmla="*/ 928 w 1605"/>
                <a:gd name="T53" fmla="*/ 150 h 930"/>
                <a:gd name="T54" fmla="*/ 954 w 1605"/>
                <a:gd name="T55" fmla="*/ 122 h 930"/>
                <a:gd name="T56" fmla="*/ 1014 w 1605"/>
                <a:gd name="T57" fmla="*/ 54 h 930"/>
                <a:gd name="T58" fmla="*/ 1049 w 1605"/>
                <a:gd name="T59" fmla="*/ 0 h 930"/>
                <a:gd name="T60" fmla="*/ 1218 w 1605"/>
                <a:gd name="T61" fmla="*/ 50 h 930"/>
                <a:gd name="T62" fmla="*/ 1259 w 1605"/>
                <a:gd name="T63" fmla="*/ 54 h 930"/>
                <a:gd name="T64" fmla="*/ 1288 w 1605"/>
                <a:gd name="T65" fmla="*/ 89 h 930"/>
                <a:gd name="T66" fmla="*/ 1271 w 1605"/>
                <a:gd name="T67" fmla="*/ 102 h 930"/>
                <a:gd name="T68" fmla="*/ 1318 w 1605"/>
                <a:gd name="T69" fmla="*/ 119 h 930"/>
                <a:gd name="T70" fmla="*/ 1390 w 1605"/>
                <a:gd name="T71" fmla="*/ 141 h 930"/>
                <a:gd name="T72" fmla="*/ 1394 w 1605"/>
                <a:gd name="T73" fmla="*/ 182 h 930"/>
                <a:gd name="T74" fmla="*/ 1337 w 1605"/>
                <a:gd name="T75" fmla="*/ 198 h 930"/>
                <a:gd name="T76" fmla="*/ 1289 w 1605"/>
                <a:gd name="T77" fmla="*/ 267 h 930"/>
                <a:gd name="T78" fmla="*/ 1362 w 1605"/>
                <a:gd name="T79" fmla="*/ 250 h 930"/>
                <a:gd name="T80" fmla="*/ 1411 w 1605"/>
                <a:gd name="T81" fmla="*/ 263 h 930"/>
                <a:gd name="T82" fmla="*/ 1380 w 1605"/>
                <a:gd name="T83" fmla="*/ 301 h 930"/>
                <a:gd name="T84" fmla="*/ 1431 w 1605"/>
                <a:gd name="T85" fmla="*/ 351 h 930"/>
                <a:gd name="T86" fmla="*/ 1468 w 1605"/>
                <a:gd name="T87" fmla="*/ 389 h 930"/>
                <a:gd name="T88" fmla="*/ 1477 w 1605"/>
                <a:gd name="T89" fmla="*/ 440 h 930"/>
                <a:gd name="T90" fmla="*/ 1445 w 1605"/>
                <a:gd name="T91" fmla="*/ 464 h 930"/>
                <a:gd name="T92" fmla="*/ 1362 w 1605"/>
                <a:gd name="T93" fmla="*/ 457 h 930"/>
                <a:gd name="T94" fmla="*/ 1396 w 1605"/>
                <a:gd name="T95" fmla="*/ 486 h 930"/>
                <a:gd name="T96" fmla="*/ 1436 w 1605"/>
                <a:gd name="T97" fmla="*/ 521 h 930"/>
                <a:gd name="T98" fmla="*/ 1501 w 1605"/>
                <a:gd name="T99" fmla="*/ 503 h 930"/>
                <a:gd name="T100" fmla="*/ 1530 w 1605"/>
                <a:gd name="T101" fmla="*/ 515 h 930"/>
                <a:gd name="T102" fmla="*/ 1595 w 1605"/>
                <a:gd name="T103" fmla="*/ 578 h 930"/>
                <a:gd name="T104" fmla="*/ 1605 w 1605"/>
                <a:gd name="T105" fmla="*/ 613 h 930"/>
                <a:gd name="T106" fmla="*/ 1319 w 1605"/>
                <a:gd name="T107" fmla="*/ 682 h 930"/>
                <a:gd name="T108" fmla="*/ 625 w 1605"/>
                <a:gd name="T109" fmla="*/ 834 h 930"/>
                <a:gd name="T110" fmla="*/ 21 w 1605"/>
                <a:gd name="T111" fmla="*/ 928 h 930"/>
                <a:gd name="T112" fmla="*/ 0 w 1605"/>
                <a:gd name="T113"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5" h="930">
                  <a:moveTo>
                    <a:pt x="0" y="930"/>
                  </a:moveTo>
                  <a:lnTo>
                    <a:pt x="22" y="908"/>
                  </a:lnTo>
                  <a:lnTo>
                    <a:pt x="35" y="898"/>
                  </a:lnTo>
                  <a:lnTo>
                    <a:pt x="54" y="888"/>
                  </a:lnTo>
                  <a:lnTo>
                    <a:pt x="60" y="877"/>
                  </a:lnTo>
                  <a:lnTo>
                    <a:pt x="64" y="871"/>
                  </a:lnTo>
                  <a:lnTo>
                    <a:pt x="73" y="859"/>
                  </a:lnTo>
                  <a:lnTo>
                    <a:pt x="92" y="844"/>
                  </a:lnTo>
                  <a:lnTo>
                    <a:pt x="104" y="842"/>
                  </a:lnTo>
                  <a:lnTo>
                    <a:pt x="116" y="833"/>
                  </a:lnTo>
                  <a:lnTo>
                    <a:pt x="127" y="822"/>
                  </a:lnTo>
                  <a:lnTo>
                    <a:pt x="133" y="802"/>
                  </a:lnTo>
                  <a:lnTo>
                    <a:pt x="134" y="787"/>
                  </a:lnTo>
                  <a:lnTo>
                    <a:pt x="142" y="784"/>
                  </a:lnTo>
                  <a:lnTo>
                    <a:pt x="173" y="769"/>
                  </a:lnTo>
                  <a:lnTo>
                    <a:pt x="197" y="753"/>
                  </a:lnTo>
                  <a:lnTo>
                    <a:pt x="220" y="729"/>
                  </a:lnTo>
                  <a:lnTo>
                    <a:pt x="236" y="711"/>
                  </a:lnTo>
                  <a:lnTo>
                    <a:pt x="253" y="693"/>
                  </a:lnTo>
                  <a:lnTo>
                    <a:pt x="268" y="682"/>
                  </a:lnTo>
                  <a:lnTo>
                    <a:pt x="279" y="697"/>
                  </a:lnTo>
                  <a:lnTo>
                    <a:pt x="286" y="707"/>
                  </a:lnTo>
                  <a:lnTo>
                    <a:pt x="311" y="719"/>
                  </a:lnTo>
                  <a:lnTo>
                    <a:pt x="342" y="706"/>
                  </a:lnTo>
                  <a:lnTo>
                    <a:pt x="369" y="688"/>
                  </a:lnTo>
                  <a:lnTo>
                    <a:pt x="393" y="691"/>
                  </a:lnTo>
                  <a:lnTo>
                    <a:pt x="416" y="698"/>
                  </a:lnTo>
                  <a:lnTo>
                    <a:pt x="455" y="688"/>
                  </a:lnTo>
                  <a:lnTo>
                    <a:pt x="501" y="658"/>
                  </a:lnTo>
                  <a:lnTo>
                    <a:pt x="509" y="635"/>
                  </a:lnTo>
                  <a:lnTo>
                    <a:pt x="518" y="619"/>
                  </a:lnTo>
                  <a:lnTo>
                    <a:pt x="536" y="624"/>
                  </a:lnTo>
                  <a:lnTo>
                    <a:pt x="566" y="627"/>
                  </a:lnTo>
                  <a:lnTo>
                    <a:pt x="611" y="608"/>
                  </a:lnTo>
                  <a:lnTo>
                    <a:pt x="628" y="591"/>
                  </a:lnTo>
                  <a:lnTo>
                    <a:pt x="663" y="567"/>
                  </a:lnTo>
                  <a:lnTo>
                    <a:pt x="665" y="551"/>
                  </a:lnTo>
                  <a:lnTo>
                    <a:pt x="641" y="534"/>
                  </a:lnTo>
                  <a:lnTo>
                    <a:pt x="645" y="496"/>
                  </a:lnTo>
                  <a:lnTo>
                    <a:pt x="680" y="435"/>
                  </a:lnTo>
                  <a:lnTo>
                    <a:pt x="706" y="394"/>
                  </a:lnTo>
                  <a:lnTo>
                    <a:pt x="712" y="355"/>
                  </a:lnTo>
                  <a:lnTo>
                    <a:pt x="714" y="313"/>
                  </a:lnTo>
                  <a:lnTo>
                    <a:pt x="729" y="258"/>
                  </a:lnTo>
                  <a:lnTo>
                    <a:pt x="750" y="256"/>
                  </a:lnTo>
                  <a:lnTo>
                    <a:pt x="765" y="279"/>
                  </a:lnTo>
                  <a:lnTo>
                    <a:pt x="782" y="318"/>
                  </a:lnTo>
                  <a:lnTo>
                    <a:pt x="808" y="329"/>
                  </a:lnTo>
                  <a:lnTo>
                    <a:pt x="824" y="306"/>
                  </a:lnTo>
                  <a:lnTo>
                    <a:pt x="847" y="241"/>
                  </a:lnTo>
                  <a:lnTo>
                    <a:pt x="856" y="208"/>
                  </a:lnTo>
                  <a:lnTo>
                    <a:pt x="873" y="192"/>
                  </a:lnTo>
                  <a:lnTo>
                    <a:pt x="898" y="200"/>
                  </a:lnTo>
                  <a:lnTo>
                    <a:pt x="928" y="150"/>
                  </a:lnTo>
                  <a:lnTo>
                    <a:pt x="939" y="129"/>
                  </a:lnTo>
                  <a:lnTo>
                    <a:pt x="954" y="122"/>
                  </a:lnTo>
                  <a:lnTo>
                    <a:pt x="983" y="89"/>
                  </a:lnTo>
                  <a:lnTo>
                    <a:pt x="1014" y="54"/>
                  </a:lnTo>
                  <a:lnTo>
                    <a:pt x="1027" y="41"/>
                  </a:lnTo>
                  <a:lnTo>
                    <a:pt x="1049" y="0"/>
                  </a:lnTo>
                  <a:lnTo>
                    <a:pt x="1191" y="94"/>
                  </a:lnTo>
                  <a:lnTo>
                    <a:pt x="1218" y="50"/>
                  </a:lnTo>
                  <a:lnTo>
                    <a:pt x="1242" y="48"/>
                  </a:lnTo>
                  <a:lnTo>
                    <a:pt x="1259" y="54"/>
                  </a:lnTo>
                  <a:lnTo>
                    <a:pt x="1280" y="71"/>
                  </a:lnTo>
                  <a:lnTo>
                    <a:pt x="1288" y="89"/>
                  </a:lnTo>
                  <a:lnTo>
                    <a:pt x="1271" y="93"/>
                  </a:lnTo>
                  <a:lnTo>
                    <a:pt x="1271" y="102"/>
                  </a:lnTo>
                  <a:lnTo>
                    <a:pt x="1290" y="117"/>
                  </a:lnTo>
                  <a:lnTo>
                    <a:pt x="1318" y="119"/>
                  </a:lnTo>
                  <a:lnTo>
                    <a:pt x="1356" y="129"/>
                  </a:lnTo>
                  <a:lnTo>
                    <a:pt x="1390" y="141"/>
                  </a:lnTo>
                  <a:lnTo>
                    <a:pt x="1402" y="166"/>
                  </a:lnTo>
                  <a:lnTo>
                    <a:pt x="1394" y="182"/>
                  </a:lnTo>
                  <a:lnTo>
                    <a:pt x="1360" y="198"/>
                  </a:lnTo>
                  <a:lnTo>
                    <a:pt x="1337" y="198"/>
                  </a:lnTo>
                  <a:lnTo>
                    <a:pt x="1311" y="227"/>
                  </a:lnTo>
                  <a:lnTo>
                    <a:pt x="1289" y="267"/>
                  </a:lnTo>
                  <a:lnTo>
                    <a:pt x="1334" y="266"/>
                  </a:lnTo>
                  <a:lnTo>
                    <a:pt x="1362" y="250"/>
                  </a:lnTo>
                  <a:lnTo>
                    <a:pt x="1400" y="249"/>
                  </a:lnTo>
                  <a:lnTo>
                    <a:pt x="1411" y="263"/>
                  </a:lnTo>
                  <a:lnTo>
                    <a:pt x="1403" y="288"/>
                  </a:lnTo>
                  <a:lnTo>
                    <a:pt x="1380" y="301"/>
                  </a:lnTo>
                  <a:lnTo>
                    <a:pt x="1390" y="326"/>
                  </a:lnTo>
                  <a:lnTo>
                    <a:pt x="1431" y="351"/>
                  </a:lnTo>
                  <a:lnTo>
                    <a:pt x="1463" y="376"/>
                  </a:lnTo>
                  <a:lnTo>
                    <a:pt x="1468" y="389"/>
                  </a:lnTo>
                  <a:lnTo>
                    <a:pt x="1475" y="418"/>
                  </a:lnTo>
                  <a:lnTo>
                    <a:pt x="1477" y="440"/>
                  </a:lnTo>
                  <a:lnTo>
                    <a:pt x="1463" y="455"/>
                  </a:lnTo>
                  <a:lnTo>
                    <a:pt x="1445" y="464"/>
                  </a:lnTo>
                  <a:lnTo>
                    <a:pt x="1394" y="458"/>
                  </a:lnTo>
                  <a:lnTo>
                    <a:pt x="1362" y="457"/>
                  </a:lnTo>
                  <a:lnTo>
                    <a:pt x="1348" y="467"/>
                  </a:lnTo>
                  <a:lnTo>
                    <a:pt x="1396" y="486"/>
                  </a:lnTo>
                  <a:lnTo>
                    <a:pt x="1434" y="505"/>
                  </a:lnTo>
                  <a:lnTo>
                    <a:pt x="1436" y="521"/>
                  </a:lnTo>
                  <a:lnTo>
                    <a:pt x="1468" y="521"/>
                  </a:lnTo>
                  <a:lnTo>
                    <a:pt x="1501" y="503"/>
                  </a:lnTo>
                  <a:lnTo>
                    <a:pt x="1520" y="503"/>
                  </a:lnTo>
                  <a:lnTo>
                    <a:pt x="1530" y="515"/>
                  </a:lnTo>
                  <a:lnTo>
                    <a:pt x="1567" y="558"/>
                  </a:lnTo>
                  <a:lnTo>
                    <a:pt x="1595" y="578"/>
                  </a:lnTo>
                  <a:lnTo>
                    <a:pt x="1604" y="604"/>
                  </a:lnTo>
                  <a:lnTo>
                    <a:pt x="1605" y="613"/>
                  </a:lnTo>
                  <a:lnTo>
                    <a:pt x="1318" y="670"/>
                  </a:lnTo>
                  <a:lnTo>
                    <a:pt x="1319" y="682"/>
                  </a:lnTo>
                  <a:lnTo>
                    <a:pt x="911" y="774"/>
                  </a:lnTo>
                  <a:lnTo>
                    <a:pt x="625" y="834"/>
                  </a:lnTo>
                  <a:lnTo>
                    <a:pt x="378" y="873"/>
                  </a:lnTo>
                  <a:lnTo>
                    <a:pt x="21" y="928"/>
                  </a:lnTo>
                  <a:lnTo>
                    <a:pt x="0" y="930"/>
                  </a:lnTo>
                  <a:lnTo>
                    <a:pt x="0" y="9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54" name="Freeform 126">
              <a:extLst>
                <a:ext uri="{FF2B5EF4-FFF2-40B4-BE49-F238E27FC236}">
                  <a16:creationId xmlns:a16="http://schemas.microsoft.com/office/drawing/2014/main" id="{B33C2704-63D4-59A1-3F3B-DD710A427543}"/>
                </a:ext>
              </a:extLst>
            </p:cNvPr>
            <p:cNvSpPr>
              <a:spLocks/>
            </p:cNvSpPr>
            <p:nvPr/>
          </p:nvSpPr>
          <p:spPr bwMode="auto">
            <a:xfrm>
              <a:off x="6475" y="1656"/>
              <a:ext cx="802" cy="465"/>
            </a:xfrm>
            <a:custGeom>
              <a:avLst/>
              <a:gdLst>
                <a:gd name="T0" fmla="*/ 22 w 1605"/>
                <a:gd name="T1" fmla="*/ 908 h 930"/>
                <a:gd name="T2" fmla="*/ 54 w 1605"/>
                <a:gd name="T3" fmla="*/ 888 h 930"/>
                <a:gd name="T4" fmla="*/ 64 w 1605"/>
                <a:gd name="T5" fmla="*/ 871 h 930"/>
                <a:gd name="T6" fmla="*/ 92 w 1605"/>
                <a:gd name="T7" fmla="*/ 844 h 930"/>
                <a:gd name="T8" fmla="*/ 116 w 1605"/>
                <a:gd name="T9" fmla="*/ 833 h 930"/>
                <a:gd name="T10" fmla="*/ 133 w 1605"/>
                <a:gd name="T11" fmla="*/ 802 h 930"/>
                <a:gd name="T12" fmla="*/ 142 w 1605"/>
                <a:gd name="T13" fmla="*/ 784 h 930"/>
                <a:gd name="T14" fmla="*/ 197 w 1605"/>
                <a:gd name="T15" fmla="*/ 753 h 930"/>
                <a:gd name="T16" fmla="*/ 236 w 1605"/>
                <a:gd name="T17" fmla="*/ 711 h 930"/>
                <a:gd name="T18" fmla="*/ 268 w 1605"/>
                <a:gd name="T19" fmla="*/ 682 h 930"/>
                <a:gd name="T20" fmla="*/ 286 w 1605"/>
                <a:gd name="T21" fmla="*/ 707 h 930"/>
                <a:gd name="T22" fmla="*/ 342 w 1605"/>
                <a:gd name="T23" fmla="*/ 706 h 930"/>
                <a:gd name="T24" fmla="*/ 393 w 1605"/>
                <a:gd name="T25" fmla="*/ 691 h 930"/>
                <a:gd name="T26" fmla="*/ 455 w 1605"/>
                <a:gd name="T27" fmla="*/ 688 h 930"/>
                <a:gd name="T28" fmla="*/ 509 w 1605"/>
                <a:gd name="T29" fmla="*/ 635 h 930"/>
                <a:gd name="T30" fmla="*/ 536 w 1605"/>
                <a:gd name="T31" fmla="*/ 624 h 930"/>
                <a:gd name="T32" fmla="*/ 611 w 1605"/>
                <a:gd name="T33" fmla="*/ 608 h 930"/>
                <a:gd name="T34" fmla="*/ 663 w 1605"/>
                <a:gd name="T35" fmla="*/ 567 h 930"/>
                <a:gd name="T36" fmla="*/ 641 w 1605"/>
                <a:gd name="T37" fmla="*/ 534 h 930"/>
                <a:gd name="T38" fmla="*/ 680 w 1605"/>
                <a:gd name="T39" fmla="*/ 435 h 930"/>
                <a:gd name="T40" fmla="*/ 712 w 1605"/>
                <a:gd name="T41" fmla="*/ 355 h 930"/>
                <a:gd name="T42" fmla="*/ 729 w 1605"/>
                <a:gd name="T43" fmla="*/ 258 h 930"/>
                <a:gd name="T44" fmla="*/ 765 w 1605"/>
                <a:gd name="T45" fmla="*/ 279 h 930"/>
                <a:gd name="T46" fmla="*/ 808 w 1605"/>
                <a:gd name="T47" fmla="*/ 329 h 930"/>
                <a:gd name="T48" fmla="*/ 847 w 1605"/>
                <a:gd name="T49" fmla="*/ 241 h 930"/>
                <a:gd name="T50" fmla="*/ 873 w 1605"/>
                <a:gd name="T51" fmla="*/ 192 h 930"/>
                <a:gd name="T52" fmla="*/ 928 w 1605"/>
                <a:gd name="T53" fmla="*/ 150 h 930"/>
                <a:gd name="T54" fmla="*/ 954 w 1605"/>
                <a:gd name="T55" fmla="*/ 122 h 930"/>
                <a:gd name="T56" fmla="*/ 1014 w 1605"/>
                <a:gd name="T57" fmla="*/ 54 h 930"/>
                <a:gd name="T58" fmla="*/ 1049 w 1605"/>
                <a:gd name="T59" fmla="*/ 0 h 930"/>
                <a:gd name="T60" fmla="*/ 1218 w 1605"/>
                <a:gd name="T61" fmla="*/ 50 h 930"/>
                <a:gd name="T62" fmla="*/ 1259 w 1605"/>
                <a:gd name="T63" fmla="*/ 54 h 930"/>
                <a:gd name="T64" fmla="*/ 1288 w 1605"/>
                <a:gd name="T65" fmla="*/ 89 h 930"/>
                <a:gd name="T66" fmla="*/ 1271 w 1605"/>
                <a:gd name="T67" fmla="*/ 102 h 930"/>
                <a:gd name="T68" fmla="*/ 1318 w 1605"/>
                <a:gd name="T69" fmla="*/ 119 h 930"/>
                <a:gd name="T70" fmla="*/ 1390 w 1605"/>
                <a:gd name="T71" fmla="*/ 141 h 930"/>
                <a:gd name="T72" fmla="*/ 1394 w 1605"/>
                <a:gd name="T73" fmla="*/ 182 h 930"/>
                <a:gd name="T74" fmla="*/ 1337 w 1605"/>
                <a:gd name="T75" fmla="*/ 198 h 930"/>
                <a:gd name="T76" fmla="*/ 1289 w 1605"/>
                <a:gd name="T77" fmla="*/ 267 h 930"/>
                <a:gd name="T78" fmla="*/ 1362 w 1605"/>
                <a:gd name="T79" fmla="*/ 250 h 930"/>
                <a:gd name="T80" fmla="*/ 1411 w 1605"/>
                <a:gd name="T81" fmla="*/ 263 h 930"/>
                <a:gd name="T82" fmla="*/ 1380 w 1605"/>
                <a:gd name="T83" fmla="*/ 301 h 930"/>
                <a:gd name="T84" fmla="*/ 1431 w 1605"/>
                <a:gd name="T85" fmla="*/ 351 h 930"/>
                <a:gd name="T86" fmla="*/ 1468 w 1605"/>
                <a:gd name="T87" fmla="*/ 389 h 930"/>
                <a:gd name="T88" fmla="*/ 1477 w 1605"/>
                <a:gd name="T89" fmla="*/ 440 h 930"/>
                <a:gd name="T90" fmla="*/ 1445 w 1605"/>
                <a:gd name="T91" fmla="*/ 464 h 930"/>
                <a:gd name="T92" fmla="*/ 1362 w 1605"/>
                <a:gd name="T93" fmla="*/ 457 h 930"/>
                <a:gd name="T94" fmla="*/ 1396 w 1605"/>
                <a:gd name="T95" fmla="*/ 486 h 930"/>
                <a:gd name="T96" fmla="*/ 1436 w 1605"/>
                <a:gd name="T97" fmla="*/ 521 h 930"/>
                <a:gd name="T98" fmla="*/ 1501 w 1605"/>
                <a:gd name="T99" fmla="*/ 503 h 930"/>
                <a:gd name="T100" fmla="*/ 1530 w 1605"/>
                <a:gd name="T101" fmla="*/ 515 h 930"/>
                <a:gd name="T102" fmla="*/ 1595 w 1605"/>
                <a:gd name="T103" fmla="*/ 578 h 930"/>
                <a:gd name="T104" fmla="*/ 1605 w 1605"/>
                <a:gd name="T105" fmla="*/ 613 h 930"/>
                <a:gd name="T106" fmla="*/ 1319 w 1605"/>
                <a:gd name="T107" fmla="*/ 682 h 930"/>
                <a:gd name="T108" fmla="*/ 625 w 1605"/>
                <a:gd name="T109" fmla="*/ 834 h 930"/>
                <a:gd name="T110" fmla="*/ 21 w 1605"/>
                <a:gd name="T111" fmla="*/ 928 h 930"/>
                <a:gd name="T112" fmla="*/ 0 w 1605"/>
                <a:gd name="T113"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5" h="930">
                  <a:moveTo>
                    <a:pt x="0" y="930"/>
                  </a:moveTo>
                  <a:lnTo>
                    <a:pt x="22" y="908"/>
                  </a:lnTo>
                  <a:lnTo>
                    <a:pt x="35" y="898"/>
                  </a:lnTo>
                  <a:lnTo>
                    <a:pt x="54" y="888"/>
                  </a:lnTo>
                  <a:lnTo>
                    <a:pt x="60" y="877"/>
                  </a:lnTo>
                  <a:lnTo>
                    <a:pt x="64" y="871"/>
                  </a:lnTo>
                  <a:lnTo>
                    <a:pt x="73" y="859"/>
                  </a:lnTo>
                  <a:lnTo>
                    <a:pt x="92" y="844"/>
                  </a:lnTo>
                  <a:lnTo>
                    <a:pt x="104" y="842"/>
                  </a:lnTo>
                  <a:lnTo>
                    <a:pt x="116" y="833"/>
                  </a:lnTo>
                  <a:lnTo>
                    <a:pt x="127" y="822"/>
                  </a:lnTo>
                  <a:lnTo>
                    <a:pt x="133" y="802"/>
                  </a:lnTo>
                  <a:lnTo>
                    <a:pt x="134" y="787"/>
                  </a:lnTo>
                  <a:lnTo>
                    <a:pt x="142" y="784"/>
                  </a:lnTo>
                  <a:lnTo>
                    <a:pt x="173" y="769"/>
                  </a:lnTo>
                  <a:lnTo>
                    <a:pt x="197" y="753"/>
                  </a:lnTo>
                  <a:lnTo>
                    <a:pt x="220" y="729"/>
                  </a:lnTo>
                  <a:lnTo>
                    <a:pt x="236" y="711"/>
                  </a:lnTo>
                  <a:lnTo>
                    <a:pt x="253" y="693"/>
                  </a:lnTo>
                  <a:lnTo>
                    <a:pt x="268" y="682"/>
                  </a:lnTo>
                  <a:lnTo>
                    <a:pt x="279" y="697"/>
                  </a:lnTo>
                  <a:lnTo>
                    <a:pt x="286" y="707"/>
                  </a:lnTo>
                  <a:lnTo>
                    <a:pt x="311" y="719"/>
                  </a:lnTo>
                  <a:lnTo>
                    <a:pt x="342" y="706"/>
                  </a:lnTo>
                  <a:lnTo>
                    <a:pt x="369" y="688"/>
                  </a:lnTo>
                  <a:lnTo>
                    <a:pt x="393" y="691"/>
                  </a:lnTo>
                  <a:lnTo>
                    <a:pt x="416" y="698"/>
                  </a:lnTo>
                  <a:lnTo>
                    <a:pt x="455" y="688"/>
                  </a:lnTo>
                  <a:lnTo>
                    <a:pt x="501" y="658"/>
                  </a:lnTo>
                  <a:lnTo>
                    <a:pt x="509" y="635"/>
                  </a:lnTo>
                  <a:lnTo>
                    <a:pt x="518" y="619"/>
                  </a:lnTo>
                  <a:lnTo>
                    <a:pt x="536" y="624"/>
                  </a:lnTo>
                  <a:lnTo>
                    <a:pt x="566" y="627"/>
                  </a:lnTo>
                  <a:lnTo>
                    <a:pt x="611" y="608"/>
                  </a:lnTo>
                  <a:lnTo>
                    <a:pt x="628" y="591"/>
                  </a:lnTo>
                  <a:lnTo>
                    <a:pt x="663" y="567"/>
                  </a:lnTo>
                  <a:lnTo>
                    <a:pt x="665" y="551"/>
                  </a:lnTo>
                  <a:lnTo>
                    <a:pt x="641" y="534"/>
                  </a:lnTo>
                  <a:lnTo>
                    <a:pt x="645" y="496"/>
                  </a:lnTo>
                  <a:lnTo>
                    <a:pt x="680" y="435"/>
                  </a:lnTo>
                  <a:lnTo>
                    <a:pt x="706" y="394"/>
                  </a:lnTo>
                  <a:lnTo>
                    <a:pt x="712" y="355"/>
                  </a:lnTo>
                  <a:lnTo>
                    <a:pt x="714" y="313"/>
                  </a:lnTo>
                  <a:lnTo>
                    <a:pt x="729" y="258"/>
                  </a:lnTo>
                  <a:lnTo>
                    <a:pt x="750" y="256"/>
                  </a:lnTo>
                  <a:lnTo>
                    <a:pt x="765" y="279"/>
                  </a:lnTo>
                  <a:lnTo>
                    <a:pt x="782" y="318"/>
                  </a:lnTo>
                  <a:lnTo>
                    <a:pt x="808" y="329"/>
                  </a:lnTo>
                  <a:lnTo>
                    <a:pt x="824" y="306"/>
                  </a:lnTo>
                  <a:lnTo>
                    <a:pt x="847" y="241"/>
                  </a:lnTo>
                  <a:lnTo>
                    <a:pt x="856" y="208"/>
                  </a:lnTo>
                  <a:lnTo>
                    <a:pt x="873" y="192"/>
                  </a:lnTo>
                  <a:lnTo>
                    <a:pt x="898" y="200"/>
                  </a:lnTo>
                  <a:lnTo>
                    <a:pt x="928" y="150"/>
                  </a:lnTo>
                  <a:lnTo>
                    <a:pt x="939" y="129"/>
                  </a:lnTo>
                  <a:lnTo>
                    <a:pt x="954" y="122"/>
                  </a:lnTo>
                  <a:lnTo>
                    <a:pt x="983" y="89"/>
                  </a:lnTo>
                  <a:lnTo>
                    <a:pt x="1014" y="54"/>
                  </a:lnTo>
                  <a:lnTo>
                    <a:pt x="1027" y="41"/>
                  </a:lnTo>
                  <a:lnTo>
                    <a:pt x="1049" y="0"/>
                  </a:lnTo>
                  <a:lnTo>
                    <a:pt x="1191" y="94"/>
                  </a:lnTo>
                  <a:lnTo>
                    <a:pt x="1218" y="50"/>
                  </a:lnTo>
                  <a:lnTo>
                    <a:pt x="1242" y="48"/>
                  </a:lnTo>
                  <a:lnTo>
                    <a:pt x="1259" y="54"/>
                  </a:lnTo>
                  <a:lnTo>
                    <a:pt x="1280" y="71"/>
                  </a:lnTo>
                  <a:lnTo>
                    <a:pt x="1288" y="89"/>
                  </a:lnTo>
                  <a:lnTo>
                    <a:pt x="1271" y="93"/>
                  </a:lnTo>
                  <a:lnTo>
                    <a:pt x="1271" y="102"/>
                  </a:lnTo>
                  <a:lnTo>
                    <a:pt x="1290" y="117"/>
                  </a:lnTo>
                  <a:lnTo>
                    <a:pt x="1318" y="119"/>
                  </a:lnTo>
                  <a:lnTo>
                    <a:pt x="1356" y="129"/>
                  </a:lnTo>
                  <a:lnTo>
                    <a:pt x="1390" y="141"/>
                  </a:lnTo>
                  <a:lnTo>
                    <a:pt x="1402" y="166"/>
                  </a:lnTo>
                  <a:lnTo>
                    <a:pt x="1394" y="182"/>
                  </a:lnTo>
                  <a:lnTo>
                    <a:pt x="1360" y="198"/>
                  </a:lnTo>
                  <a:lnTo>
                    <a:pt x="1337" y="198"/>
                  </a:lnTo>
                  <a:lnTo>
                    <a:pt x="1311" y="227"/>
                  </a:lnTo>
                  <a:lnTo>
                    <a:pt x="1289" y="267"/>
                  </a:lnTo>
                  <a:lnTo>
                    <a:pt x="1334" y="266"/>
                  </a:lnTo>
                  <a:lnTo>
                    <a:pt x="1362" y="250"/>
                  </a:lnTo>
                  <a:lnTo>
                    <a:pt x="1400" y="249"/>
                  </a:lnTo>
                  <a:lnTo>
                    <a:pt x="1411" y="263"/>
                  </a:lnTo>
                  <a:lnTo>
                    <a:pt x="1403" y="288"/>
                  </a:lnTo>
                  <a:lnTo>
                    <a:pt x="1380" y="301"/>
                  </a:lnTo>
                  <a:lnTo>
                    <a:pt x="1390" y="326"/>
                  </a:lnTo>
                  <a:lnTo>
                    <a:pt x="1431" y="351"/>
                  </a:lnTo>
                  <a:lnTo>
                    <a:pt x="1463" y="376"/>
                  </a:lnTo>
                  <a:lnTo>
                    <a:pt x="1468" y="389"/>
                  </a:lnTo>
                  <a:lnTo>
                    <a:pt x="1475" y="418"/>
                  </a:lnTo>
                  <a:lnTo>
                    <a:pt x="1477" y="440"/>
                  </a:lnTo>
                  <a:lnTo>
                    <a:pt x="1463" y="455"/>
                  </a:lnTo>
                  <a:lnTo>
                    <a:pt x="1445" y="464"/>
                  </a:lnTo>
                  <a:lnTo>
                    <a:pt x="1394" y="458"/>
                  </a:lnTo>
                  <a:lnTo>
                    <a:pt x="1362" y="457"/>
                  </a:lnTo>
                  <a:lnTo>
                    <a:pt x="1348" y="467"/>
                  </a:lnTo>
                  <a:lnTo>
                    <a:pt x="1396" y="486"/>
                  </a:lnTo>
                  <a:lnTo>
                    <a:pt x="1434" y="505"/>
                  </a:lnTo>
                  <a:lnTo>
                    <a:pt x="1436" y="521"/>
                  </a:lnTo>
                  <a:lnTo>
                    <a:pt x="1468" y="521"/>
                  </a:lnTo>
                  <a:lnTo>
                    <a:pt x="1501" y="503"/>
                  </a:lnTo>
                  <a:lnTo>
                    <a:pt x="1520" y="503"/>
                  </a:lnTo>
                  <a:lnTo>
                    <a:pt x="1530" y="515"/>
                  </a:lnTo>
                  <a:lnTo>
                    <a:pt x="1567" y="558"/>
                  </a:lnTo>
                  <a:lnTo>
                    <a:pt x="1595" y="578"/>
                  </a:lnTo>
                  <a:lnTo>
                    <a:pt x="1604" y="604"/>
                  </a:lnTo>
                  <a:lnTo>
                    <a:pt x="1605" y="613"/>
                  </a:lnTo>
                  <a:lnTo>
                    <a:pt x="1318" y="670"/>
                  </a:lnTo>
                  <a:lnTo>
                    <a:pt x="1319" y="682"/>
                  </a:lnTo>
                  <a:lnTo>
                    <a:pt x="911" y="774"/>
                  </a:lnTo>
                  <a:lnTo>
                    <a:pt x="625" y="834"/>
                  </a:lnTo>
                  <a:lnTo>
                    <a:pt x="378" y="873"/>
                  </a:lnTo>
                  <a:lnTo>
                    <a:pt x="21" y="928"/>
                  </a:lnTo>
                  <a:lnTo>
                    <a:pt x="0" y="930"/>
                  </a:lnTo>
                  <a:lnTo>
                    <a:pt x="0" y="9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55" name="Freeform 127">
              <a:extLst>
                <a:ext uri="{FF2B5EF4-FFF2-40B4-BE49-F238E27FC236}">
                  <a16:creationId xmlns:a16="http://schemas.microsoft.com/office/drawing/2014/main" id="{F97DF3FE-72FF-7620-846F-98BE50070A68}"/>
                </a:ext>
              </a:extLst>
            </p:cNvPr>
            <p:cNvSpPr>
              <a:spLocks/>
            </p:cNvSpPr>
            <p:nvPr/>
          </p:nvSpPr>
          <p:spPr bwMode="auto">
            <a:xfrm>
              <a:off x="7411" y="391"/>
              <a:ext cx="362" cy="655"/>
            </a:xfrm>
            <a:custGeom>
              <a:avLst/>
              <a:gdLst>
                <a:gd name="T0" fmla="*/ 20 w 726"/>
                <a:gd name="T1" fmla="*/ 662 h 1311"/>
                <a:gd name="T2" fmla="*/ 44 w 726"/>
                <a:gd name="T3" fmla="*/ 675 h 1311"/>
                <a:gd name="T4" fmla="*/ 61 w 726"/>
                <a:gd name="T5" fmla="*/ 632 h 1311"/>
                <a:gd name="T6" fmla="*/ 55 w 726"/>
                <a:gd name="T7" fmla="*/ 606 h 1311"/>
                <a:gd name="T8" fmla="*/ 82 w 726"/>
                <a:gd name="T9" fmla="*/ 604 h 1311"/>
                <a:gd name="T10" fmla="*/ 98 w 726"/>
                <a:gd name="T11" fmla="*/ 528 h 1311"/>
                <a:gd name="T12" fmla="*/ 121 w 726"/>
                <a:gd name="T13" fmla="*/ 501 h 1311"/>
                <a:gd name="T14" fmla="*/ 110 w 726"/>
                <a:gd name="T15" fmla="*/ 445 h 1311"/>
                <a:gd name="T16" fmla="*/ 99 w 726"/>
                <a:gd name="T17" fmla="*/ 357 h 1311"/>
                <a:gd name="T18" fmla="*/ 93 w 726"/>
                <a:gd name="T19" fmla="*/ 311 h 1311"/>
                <a:gd name="T20" fmla="*/ 98 w 726"/>
                <a:gd name="T21" fmla="*/ 270 h 1311"/>
                <a:gd name="T22" fmla="*/ 159 w 726"/>
                <a:gd name="T23" fmla="*/ 35 h 1311"/>
                <a:gd name="T24" fmla="*/ 180 w 726"/>
                <a:gd name="T25" fmla="*/ 47 h 1311"/>
                <a:gd name="T26" fmla="*/ 202 w 726"/>
                <a:gd name="T27" fmla="*/ 39 h 1311"/>
                <a:gd name="T28" fmla="*/ 226 w 726"/>
                <a:gd name="T29" fmla="*/ 23 h 1311"/>
                <a:gd name="T30" fmla="*/ 260 w 726"/>
                <a:gd name="T31" fmla="*/ 32 h 1311"/>
                <a:gd name="T32" fmla="*/ 301 w 726"/>
                <a:gd name="T33" fmla="*/ 7 h 1311"/>
                <a:gd name="T34" fmla="*/ 353 w 726"/>
                <a:gd name="T35" fmla="*/ 0 h 1311"/>
                <a:gd name="T36" fmla="*/ 386 w 726"/>
                <a:gd name="T37" fmla="*/ 23 h 1311"/>
                <a:gd name="T38" fmla="*/ 491 w 726"/>
                <a:gd name="T39" fmla="*/ 384 h 1311"/>
                <a:gd name="T40" fmla="*/ 529 w 726"/>
                <a:gd name="T41" fmla="*/ 424 h 1311"/>
                <a:gd name="T42" fmla="*/ 573 w 726"/>
                <a:gd name="T43" fmla="*/ 434 h 1311"/>
                <a:gd name="T44" fmla="*/ 618 w 726"/>
                <a:gd name="T45" fmla="*/ 438 h 1311"/>
                <a:gd name="T46" fmla="*/ 610 w 726"/>
                <a:gd name="T47" fmla="*/ 470 h 1311"/>
                <a:gd name="T48" fmla="*/ 628 w 726"/>
                <a:gd name="T49" fmla="*/ 483 h 1311"/>
                <a:gd name="T50" fmla="*/ 645 w 726"/>
                <a:gd name="T51" fmla="*/ 518 h 1311"/>
                <a:gd name="T52" fmla="*/ 674 w 726"/>
                <a:gd name="T53" fmla="*/ 502 h 1311"/>
                <a:gd name="T54" fmla="*/ 686 w 726"/>
                <a:gd name="T55" fmla="*/ 518 h 1311"/>
                <a:gd name="T56" fmla="*/ 726 w 726"/>
                <a:gd name="T57" fmla="*/ 554 h 1311"/>
                <a:gd name="T58" fmla="*/ 707 w 726"/>
                <a:gd name="T59" fmla="*/ 592 h 1311"/>
                <a:gd name="T60" fmla="*/ 684 w 726"/>
                <a:gd name="T61" fmla="*/ 611 h 1311"/>
                <a:gd name="T62" fmla="*/ 674 w 726"/>
                <a:gd name="T63" fmla="*/ 634 h 1311"/>
                <a:gd name="T64" fmla="*/ 642 w 726"/>
                <a:gd name="T65" fmla="*/ 651 h 1311"/>
                <a:gd name="T66" fmla="*/ 624 w 726"/>
                <a:gd name="T67" fmla="*/ 681 h 1311"/>
                <a:gd name="T68" fmla="*/ 605 w 726"/>
                <a:gd name="T69" fmla="*/ 697 h 1311"/>
                <a:gd name="T70" fmla="*/ 588 w 726"/>
                <a:gd name="T71" fmla="*/ 732 h 1311"/>
                <a:gd name="T72" fmla="*/ 553 w 726"/>
                <a:gd name="T73" fmla="*/ 744 h 1311"/>
                <a:gd name="T74" fmla="*/ 513 w 726"/>
                <a:gd name="T75" fmla="*/ 740 h 1311"/>
                <a:gd name="T76" fmla="*/ 515 w 726"/>
                <a:gd name="T77" fmla="*/ 771 h 1311"/>
                <a:gd name="T78" fmla="*/ 479 w 726"/>
                <a:gd name="T79" fmla="*/ 787 h 1311"/>
                <a:gd name="T80" fmla="*/ 446 w 726"/>
                <a:gd name="T81" fmla="*/ 742 h 1311"/>
                <a:gd name="T82" fmla="*/ 424 w 726"/>
                <a:gd name="T83" fmla="*/ 766 h 1311"/>
                <a:gd name="T84" fmla="*/ 434 w 726"/>
                <a:gd name="T85" fmla="*/ 794 h 1311"/>
                <a:gd name="T86" fmla="*/ 421 w 726"/>
                <a:gd name="T87" fmla="*/ 889 h 1311"/>
                <a:gd name="T88" fmla="*/ 369 w 726"/>
                <a:gd name="T89" fmla="*/ 943 h 1311"/>
                <a:gd name="T90" fmla="*/ 328 w 726"/>
                <a:gd name="T91" fmla="*/ 939 h 1311"/>
                <a:gd name="T92" fmla="*/ 338 w 726"/>
                <a:gd name="T93" fmla="*/ 987 h 1311"/>
                <a:gd name="T94" fmla="*/ 326 w 726"/>
                <a:gd name="T95" fmla="*/ 1008 h 1311"/>
                <a:gd name="T96" fmla="*/ 297 w 726"/>
                <a:gd name="T97" fmla="*/ 1009 h 1311"/>
                <a:gd name="T98" fmla="*/ 277 w 726"/>
                <a:gd name="T99" fmla="*/ 1009 h 1311"/>
                <a:gd name="T100" fmla="*/ 289 w 726"/>
                <a:gd name="T101" fmla="*/ 1060 h 1311"/>
                <a:gd name="T102" fmla="*/ 246 w 726"/>
                <a:gd name="T103" fmla="*/ 1084 h 1311"/>
                <a:gd name="T104" fmla="*/ 256 w 726"/>
                <a:gd name="T105" fmla="*/ 1121 h 1311"/>
                <a:gd name="T106" fmla="*/ 225 w 726"/>
                <a:gd name="T107" fmla="*/ 1158 h 1311"/>
                <a:gd name="T108" fmla="*/ 226 w 726"/>
                <a:gd name="T109" fmla="*/ 1208 h 1311"/>
                <a:gd name="T110" fmla="*/ 217 w 726"/>
                <a:gd name="T111" fmla="*/ 1267 h 1311"/>
                <a:gd name="T112" fmla="*/ 194 w 726"/>
                <a:gd name="T113" fmla="*/ 1287 h 1311"/>
                <a:gd name="T114" fmla="*/ 167 w 726"/>
                <a:gd name="T115" fmla="*/ 1273 h 1311"/>
                <a:gd name="T116" fmla="*/ 156 w 726"/>
                <a:gd name="T117" fmla="*/ 1243 h 1311"/>
                <a:gd name="T118" fmla="*/ 2 w 726"/>
                <a:gd name="T119" fmla="*/ 681 h 1311"/>
                <a:gd name="T120" fmla="*/ 0 w 726"/>
                <a:gd name="T121" fmla="*/ 669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1311">
                  <a:moveTo>
                    <a:pt x="0" y="669"/>
                  </a:moveTo>
                  <a:lnTo>
                    <a:pt x="20" y="662"/>
                  </a:lnTo>
                  <a:lnTo>
                    <a:pt x="35" y="662"/>
                  </a:lnTo>
                  <a:lnTo>
                    <a:pt x="44" y="675"/>
                  </a:lnTo>
                  <a:lnTo>
                    <a:pt x="61" y="655"/>
                  </a:lnTo>
                  <a:lnTo>
                    <a:pt x="61" y="632"/>
                  </a:lnTo>
                  <a:lnTo>
                    <a:pt x="52" y="619"/>
                  </a:lnTo>
                  <a:lnTo>
                    <a:pt x="55" y="606"/>
                  </a:lnTo>
                  <a:lnTo>
                    <a:pt x="72" y="611"/>
                  </a:lnTo>
                  <a:lnTo>
                    <a:pt x="82" y="604"/>
                  </a:lnTo>
                  <a:lnTo>
                    <a:pt x="91" y="573"/>
                  </a:lnTo>
                  <a:lnTo>
                    <a:pt x="98" y="528"/>
                  </a:lnTo>
                  <a:lnTo>
                    <a:pt x="115" y="509"/>
                  </a:lnTo>
                  <a:lnTo>
                    <a:pt x="121" y="501"/>
                  </a:lnTo>
                  <a:lnTo>
                    <a:pt x="121" y="478"/>
                  </a:lnTo>
                  <a:lnTo>
                    <a:pt x="110" y="445"/>
                  </a:lnTo>
                  <a:lnTo>
                    <a:pt x="108" y="386"/>
                  </a:lnTo>
                  <a:lnTo>
                    <a:pt x="99" y="357"/>
                  </a:lnTo>
                  <a:lnTo>
                    <a:pt x="91" y="334"/>
                  </a:lnTo>
                  <a:lnTo>
                    <a:pt x="93" y="311"/>
                  </a:lnTo>
                  <a:lnTo>
                    <a:pt x="98" y="298"/>
                  </a:lnTo>
                  <a:lnTo>
                    <a:pt x="98" y="270"/>
                  </a:lnTo>
                  <a:lnTo>
                    <a:pt x="144" y="21"/>
                  </a:lnTo>
                  <a:lnTo>
                    <a:pt x="159" y="35"/>
                  </a:lnTo>
                  <a:lnTo>
                    <a:pt x="175" y="46"/>
                  </a:lnTo>
                  <a:lnTo>
                    <a:pt x="180" y="47"/>
                  </a:lnTo>
                  <a:lnTo>
                    <a:pt x="193" y="47"/>
                  </a:lnTo>
                  <a:lnTo>
                    <a:pt x="202" y="39"/>
                  </a:lnTo>
                  <a:lnTo>
                    <a:pt x="216" y="23"/>
                  </a:lnTo>
                  <a:lnTo>
                    <a:pt x="226" y="23"/>
                  </a:lnTo>
                  <a:lnTo>
                    <a:pt x="248" y="28"/>
                  </a:lnTo>
                  <a:lnTo>
                    <a:pt x="260" y="32"/>
                  </a:lnTo>
                  <a:lnTo>
                    <a:pt x="282" y="28"/>
                  </a:lnTo>
                  <a:lnTo>
                    <a:pt x="301" y="7"/>
                  </a:lnTo>
                  <a:lnTo>
                    <a:pt x="324" y="0"/>
                  </a:lnTo>
                  <a:lnTo>
                    <a:pt x="353" y="0"/>
                  </a:lnTo>
                  <a:lnTo>
                    <a:pt x="377" y="12"/>
                  </a:lnTo>
                  <a:lnTo>
                    <a:pt x="386" y="23"/>
                  </a:lnTo>
                  <a:lnTo>
                    <a:pt x="408" y="35"/>
                  </a:lnTo>
                  <a:lnTo>
                    <a:pt x="491" y="384"/>
                  </a:lnTo>
                  <a:lnTo>
                    <a:pt x="510" y="409"/>
                  </a:lnTo>
                  <a:lnTo>
                    <a:pt x="529" y="424"/>
                  </a:lnTo>
                  <a:lnTo>
                    <a:pt x="545" y="434"/>
                  </a:lnTo>
                  <a:lnTo>
                    <a:pt x="573" y="434"/>
                  </a:lnTo>
                  <a:lnTo>
                    <a:pt x="601" y="434"/>
                  </a:lnTo>
                  <a:lnTo>
                    <a:pt x="618" y="438"/>
                  </a:lnTo>
                  <a:lnTo>
                    <a:pt x="618" y="453"/>
                  </a:lnTo>
                  <a:lnTo>
                    <a:pt x="610" y="470"/>
                  </a:lnTo>
                  <a:lnTo>
                    <a:pt x="613" y="477"/>
                  </a:lnTo>
                  <a:lnTo>
                    <a:pt x="628" y="483"/>
                  </a:lnTo>
                  <a:lnTo>
                    <a:pt x="629" y="507"/>
                  </a:lnTo>
                  <a:lnTo>
                    <a:pt x="645" y="518"/>
                  </a:lnTo>
                  <a:lnTo>
                    <a:pt x="658" y="518"/>
                  </a:lnTo>
                  <a:lnTo>
                    <a:pt x="674" y="502"/>
                  </a:lnTo>
                  <a:lnTo>
                    <a:pt x="686" y="502"/>
                  </a:lnTo>
                  <a:lnTo>
                    <a:pt x="686" y="518"/>
                  </a:lnTo>
                  <a:lnTo>
                    <a:pt x="720" y="524"/>
                  </a:lnTo>
                  <a:lnTo>
                    <a:pt x="726" y="554"/>
                  </a:lnTo>
                  <a:lnTo>
                    <a:pt x="721" y="583"/>
                  </a:lnTo>
                  <a:lnTo>
                    <a:pt x="707" y="592"/>
                  </a:lnTo>
                  <a:lnTo>
                    <a:pt x="684" y="604"/>
                  </a:lnTo>
                  <a:lnTo>
                    <a:pt x="684" y="611"/>
                  </a:lnTo>
                  <a:lnTo>
                    <a:pt x="684" y="628"/>
                  </a:lnTo>
                  <a:lnTo>
                    <a:pt x="674" y="634"/>
                  </a:lnTo>
                  <a:lnTo>
                    <a:pt x="657" y="643"/>
                  </a:lnTo>
                  <a:lnTo>
                    <a:pt x="642" y="651"/>
                  </a:lnTo>
                  <a:lnTo>
                    <a:pt x="624" y="664"/>
                  </a:lnTo>
                  <a:lnTo>
                    <a:pt x="624" y="681"/>
                  </a:lnTo>
                  <a:lnTo>
                    <a:pt x="621" y="697"/>
                  </a:lnTo>
                  <a:lnTo>
                    <a:pt x="605" y="697"/>
                  </a:lnTo>
                  <a:lnTo>
                    <a:pt x="593" y="704"/>
                  </a:lnTo>
                  <a:lnTo>
                    <a:pt x="588" y="732"/>
                  </a:lnTo>
                  <a:lnTo>
                    <a:pt x="573" y="743"/>
                  </a:lnTo>
                  <a:lnTo>
                    <a:pt x="553" y="744"/>
                  </a:lnTo>
                  <a:lnTo>
                    <a:pt x="537" y="740"/>
                  </a:lnTo>
                  <a:lnTo>
                    <a:pt x="513" y="740"/>
                  </a:lnTo>
                  <a:lnTo>
                    <a:pt x="523" y="757"/>
                  </a:lnTo>
                  <a:lnTo>
                    <a:pt x="515" y="771"/>
                  </a:lnTo>
                  <a:lnTo>
                    <a:pt x="498" y="793"/>
                  </a:lnTo>
                  <a:lnTo>
                    <a:pt x="479" y="787"/>
                  </a:lnTo>
                  <a:lnTo>
                    <a:pt x="469" y="770"/>
                  </a:lnTo>
                  <a:lnTo>
                    <a:pt x="446" y="742"/>
                  </a:lnTo>
                  <a:lnTo>
                    <a:pt x="442" y="736"/>
                  </a:lnTo>
                  <a:lnTo>
                    <a:pt x="424" y="766"/>
                  </a:lnTo>
                  <a:lnTo>
                    <a:pt x="418" y="779"/>
                  </a:lnTo>
                  <a:lnTo>
                    <a:pt x="434" y="794"/>
                  </a:lnTo>
                  <a:lnTo>
                    <a:pt x="430" y="839"/>
                  </a:lnTo>
                  <a:lnTo>
                    <a:pt x="421" y="889"/>
                  </a:lnTo>
                  <a:lnTo>
                    <a:pt x="386" y="927"/>
                  </a:lnTo>
                  <a:lnTo>
                    <a:pt x="369" y="943"/>
                  </a:lnTo>
                  <a:lnTo>
                    <a:pt x="346" y="928"/>
                  </a:lnTo>
                  <a:lnTo>
                    <a:pt x="328" y="939"/>
                  </a:lnTo>
                  <a:lnTo>
                    <a:pt x="326" y="965"/>
                  </a:lnTo>
                  <a:lnTo>
                    <a:pt x="338" y="987"/>
                  </a:lnTo>
                  <a:lnTo>
                    <a:pt x="341" y="996"/>
                  </a:lnTo>
                  <a:lnTo>
                    <a:pt x="326" y="1008"/>
                  </a:lnTo>
                  <a:lnTo>
                    <a:pt x="310" y="1009"/>
                  </a:lnTo>
                  <a:lnTo>
                    <a:pt x="297" y="1009"/>
                  </a:lnTo>
                  <a:lnTo>
                    <a:pt x="288" y="994"/>
                  </a:lnTo>
                  <a:lnTo>
                    <a:pt x="277" y="1009"/>
                  </a:lnTo>
                  <a:lnTo>
                    <a:pt x="289" y="1038"/>
                  </a:lnTo>
                  <a:lnTo>
                    <a:pt x="289" y="1060"/>
                  </a:lnTo>
                  <a:lnTo>
                    <a:pt x="264" y="1063"/>
                  </a:lnTo>
                  <a:lnTo>
                    <a:pt x="246" y="1084"/>
                  </a:lnTo>
                  <a:lnTo>
                    <a:pt x="256" y="1099"/>
                  </a:lnTo>
                  <a:lnTo>
                    <a:pt x="256" y="1121"/>
                  </a:lnTo>
                  <a:lnTo>
                    <a:pt x="235" y="1135"/>
                  </a:lnTo>
                  <a:lnTo>
                    <a:pt x="225" y="1158"/>
                  </a:lnTo>
                  <a:lnTo>
                    <a:pt x="225" y="1192"/>
                  </a:lnTo>
                  <a:lnTo>
                    <a:pt x="226" y="1208"/>
                  </a:lnTo>
                  <a:lnTo>
                    <a:pt x="225" y="1237"/>
                  </a:lnTo>
                  <a:lnTo>
                    <a:pt x="217" y="1267"/>
                  </a:lnTo>
                  <a:lnTo>
                    <a:pt x="219" y="1311"/>
                  </a:lnTo>
                  <a:lnTo>
                    <a:pt x="194" y="1287"/>
                  </a:lnTo>
                  <a:lnTo>
                    <a:pt x="181" y="1283"/>
                  </a:lnTo>
                  <a:lnTo>
                    <a:pt x="167" y="1273"/>
                  </a:lnTo>
                  <a:lnTo>
                    <a:pt x="160" y="1258"/>
                  </a:lnTo>
                  <a:lnTo>
                    <a:pt x="156" y="1243"/>
                  </a:lnTo>
                  <a:lnTo>
                    <a:pt x="143" y="1228"/>
                  </a:lnTo>
                  <a:lnTo>
                    <a:pt x="2" y="681"/>
                  </a:lnTo>
                  <a:lnTo>
                    <a:pt x="0" y="669"/>
                  </a:lnTo>
                  <a:lnTo>
                    <a:pt x="0" y="6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56" name="Freeform 128">
              <a:extLst>
                <a:ext uri="{FF2B5EF4-FFF2-40B4-BE49-F238E27FC236}">
                  <a16:creationId xmlns:a16="http://schemas.microsoft.com/office/drawing/2014/main" id="{FBE9F57F-D63F-88C4-D387-FB7D87538C29}"/>
                </a:ext>
              </a:extLst>
            </p:cNvPr>
            <p:cNvSpPr>
              <a:spLocks/>
            </p:cNvSpPr>
            <p:nvPr/>
          </p:nvSpPr>
          <p:spPr bwMode="auto">
            <a:xfrm>
              <a:off x="7411" y="391"/>
              <a:ext cx="362" cy="655"/>
            </a:xfrm>
            <a:custGeom>
              <a:avLst/>
              <a:gdLst>
                <a:gd name="T0" fmla="*/ 20 w 726"/>
                <a:gd name="T1" fmla="*/ 662 h 1311"/>
                <a:gd name="T2" fmla="*/ 44 w 726"/>
                <a:gd name="T3" fmla="*/ 675 h 1311"/>
                <a:gd name="T4" fmla="*/ 61 w 726"/>
                <a:gd name="T5" fmla="*/ 632 h 1311"/>
                <a:gd name="T6" fmla="*/ 55 w 726"/>
                <a:gd name="T7" fmla="*/ 606 h 1311"/>
                <a:gd name="T8" fmla="*/ 82 w 726"/>
                <a:gd name="T9" fmla="*/ 604 h 1311"/>
                <a:gd name="T10" fmla="*/ 98 w 726"/>
                <a:gd name="T11" fmla="*/ 528 h 1311"/>
                <a:gd name="T12" fmla="*/ 121 w 726"/>
                <a:gd name="T13" fmla="*/ 501 h 1311"/>
                <a:gd name="T14" fmla="*/ 110 w 726"/>
                <a:gd name="T15" fmla="*/ 445 h 1311"/>
                <a:gd name="T16" fmla="*/ 99 w 726"/>
                <a:gd name="T17" fmla="*/ 357 h 1311"/>
                <a:gd name="T18" fmla="*/ 93 w 726"/>
                <a:gd name="T19" fmla="*/ 311 h 1311"/>
                <a:gd name="T20" fmla="*/ 98 w 726"/>
                <a:gd name="T21" fmla="*/ 270 h 1311"/>
                <a:gd name="T22" fmla="*/ 159 w 726"/>
                <a:gd name="T23" fmla="*/ 35 h 1311"/>
                <a:gd name="T24" fmla="*/ 180 w 726"/>
                <a:gd name="T25" fmla="*/ 47 h 1311"/>
                <a:gd name="T26" fmla="*/ 202 w 726"/>
                <a:gd name="T27" fmla="*/ 39 h 1311"/>
                <a:gd name="T28" fmla="*/ 226 w 726"/>
                <a:gd name="T29" fmla="*/ 23 h 1311"/>
                <a:gd name="T30" fmla="*/ 260 w 726"/>
                <a:gd name="T31" fmla="*/ 32 h 1311"/>
                <a:gd name="T32" fmla="*/ 301 w 726"/>
                <a:gd name="T33" fmla="*/ 7 h 1311"/>
                <a:gd name="T34" fmla="*/ 353 w 726"/>
                <a:gd name="T35" fmla="*/ 0 h 1311"/>
                <a:gd name="T36" fmla="*/ 386 w 726"/>
                <a:gd name="T37" fmla="*/ 23 h 1311"/>
                <a:gd name="T38" fmla="*/ 491 w 726"/>
                <a:gd name="T39" fmla="*/ 384 h 1311"/>
                <a:gd name="T40" fmla="*/ 529 w 726"/>
                <a:gd name="T41" fmla="*/ 424 h 1311"/>
                <a:gd name="T42" fmla="*/ 573 w 726"/>
                <a:gd name="T43" fmla="*/ 434 h 1311"/>
                <a:gd name="T44" fmla="*/ 618 w 726"/>
                <a:gd name="T45" fmla="*/ 438 h 1311"/>
                <a:gd name="T46" fmla="*/ 610 w 726"/>
                <a:gd name="T47" fmla="*/ 470 h 1311"/>
                <a:gd name="T48" fmla="*/ 628 w 726"/>
                <a:gd name="T49" fmla="*/ 483 h 1311"/>
                <a:gd name="T50" fmla="*/ 645 w 726"/>
                <a:gd name="T51" fmla="*/ 518 h 1311"/>
                <a:gd name="T52" fmla="*/ 674 w 726"/>
                <a:gd name="T53" fmla="*/ 502 h 1311"/>
                <a:gd name="T54" fmla="*/ 686 w 726"/>
                <a:gd name="T55" fmla="*/ 518 h 1311"/>
                <a:gd name="T56" fmla="*/ 726 w 726"/>
                <a:gd name="T57" fmla="*/ 554 h 1311"/>
                <a:gd name="T58" fmla="*/ 707 w 726"/>
                <a:gd name="T59" fmla="*/ 592 h 1311"/>
                <a:gd name="T60" fmla="*/ 684 w 726"/>
                <a:gd name="T61" fmla="*/ 611 h 1311"/>
                <a:gd name="T62" fmla="*/ 674 w 726"/>
                <a:gd name="T63" fmla="*/ 634 h 1311"/>
                <a:gd name="T64" fmla="*/ 642 w 726"/>
                <a:gd name="T65" fmla="*/ 651 h 1311"/>
                <a:gd name="T66" fmla="*/ 624 w 726"/>
                <a:gd name="T67" fmla="*/ 681 h 1311"/>
                <a:gd name="T68" fmla="*/ 605 w 726"/>
                <a:gd name="T69" fmla="*/ 697 h 1311"/>
                <a:gd name="T70" fmla="*/ 588 w 726"/>
                <a:gd name="T71" fmla="*/ 732 h 1311"/>
                <a:gd name="T72" fmla="*/ 553 w 726"/>
                <a:gd name="T73" fmla="*/ 744 h 1311"/>
                <a:gd name="T74" fmla="*/ 513 w 726"/>
                <a:gd name="T75" fmla="*/ 740 h 1311"/>
                <a:gd name="T76" fmla="*/ 515 w 726"/>
                <a:gd name="T77" fmla="*/ 771 h 1311"/>
                <a:gd name="T78" fmla="*/ 479 w 726"/>
                <a:gd name="T79" fmla="*/ 787 h 1311"/>
                <a:gd name="T80" fmla="*/ 446 w 726"/>
                <a:gd name="T81" fmla="*/ 742 h 1311"/>
                <a:gd name="T82" fmla="*/ 424 w 726"/>
                <a:gd name="T83" fmla="*/ 766 h 1311"/>
                <a:gd name="T84" fmla="*/ 434 w 726"/>
                <a:gd name="T85" fmla="*/ 794 h 1311"/>
                <a:gd name="T86" fmla="*/ 421 w 726"/>
                <a:gd name="T87" fmla="*/ 889 h 1311"/>
                <a:gd name="T88" fmla="*/ 369 w 726"/>
                <a:gd name="T89" fmla="*/ 943 h 1311"/>
                <a:gd name="T90" fmla="*/ 328 w 726"/>
                <a:gd name="T91" fmla="*/ 939 h 1311"/>
                <a:gd name="T92" fmla="*/ 338 w 726"/>
                <a:gd name="T93" fmla="*/ 987 h 1311"/>
                <a:gd name="T94" fmla="*/ 326 w 726"/>
                <a:gd name="T95" fmla="*/ 1008 h 1311"/>
                <a:gd name="T96" fmla="*/ 297 w 726"/>
                <a:gd name="T97" fmla="*/ 1009 h 1311"/>
                <a:gd name="T98" fmla="*/ 277 w 726"/>
                <a:gd name="T99" fmla="*/ 1009 h 1311"/>
                <a:gd name="T100" fmla="*/ 289 w 726"/>
                <a:gd name="T101" fmla="*/ 1060 h 1311"/>
                <a:gd name="T102" fmla="*/ 246 w 726"/>
                <a:gd name="T103" fmla="*/ 1084 h 1311"/>
                <a:gd name="T104" fmla="*/ 256 w 726"/>
                <a:gd name="T105" fmla="*/ 1121 h 1311"/>
                <a:gd name="T106" fmla="*/ 225 w 726"/>
                <a:gd name="T107" fmla="*/ 1158 h 1311"/>
                <a:gd name="T108" fmla="*/ 226 w 726"/>
                <a:gd name="T109" fmla="*/ 1208 h 1311"/>
                <a:gd name="T110" fmla="*/ 217 w 726"/>
                <a:gd name="T111" fmla="*/ 1267 h 1311"/>
                <a:gd name="T112" fmla="*/ 194 w 726"/>
                <a:gd name="T113" fmla="*/ 1287 h 1311"/>
                <a:gd name="T114" fmla="*/ 167 w 726"/>
                <a:gd name="T115" fmla="*/ 1273 h 1311"/>
                <a:gd name="T116" fmla="*/ 156 w 726"/>
                <a:gd name="T117" fmla="*/ 1243 h 1311"/>
                <a:gd name="T118" fmla="*/ 2 w 726"/>
                <a:gd name="T119" fmla="*/ 681 h 1311"/>
                <a:gd name="T120" fmla="*/ 0 w 726"/>
                <a:gd name="T121" fmla="*/ 669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6" h="1311">
                  <a:moveTo>
                    <a:pt x="0" y="669"/>
                  </a:moveTo>
                  <a:lnTo>
                    <a:pt x="20" y="662"/>
                  </a:lnTo>
                  <a:lnTo>
                    <a:pt x="35" y="662"/>
                  </a:lnTo>
                  <a:lnTo>
                    <a:pt x="44" y="675"/>
                  </a:lnTo>
                  <a:lnTo>
                    <a:pt x="61" y="655"/>
                  </a:lnTo>
                  <a:lnTo>
                    <a:pt x="61" y="632"/>
                  </a:lnTo>
                  <a:lnTo>
                    <a:pt x="52" y="619"/>
                  </a:lnTo>
                  <a:lnTo>
                    <a:pt x="55" y="606"/>
                  </a:lnTo>
                  <a:lnTo>
                    <a:pt x="72" y="611"/>
                  </a:lnTo>
                  <a:lnTo>
                    <a:pt x="82" y="604"/>
                  </a:lnTo>
                  <a:lnTo>
                    <a:pt x="91" y="573"/>
                  </a:lnTo>
                  <a:lnTo>
                    <a:pt x="98" y="528"/>
                  </a:lnTo>
                  <a:lnTo>
                    <a:pt x="115" y="509"/>
                  </a:lnTo>
                  <a:lnTo>
                    <a:pt x="121" y="501"/>
                  </a:lnTo>
                  <a:lnTo>
                    <a:pt x="121" y="478"/>
                  </a:lnTo>
                  <a:lnTo>
                    <a:pt x="110" y="445"/>
                  </a:lnTo>
                  <a:lnTo>
                    <a:pt x="108" y="386"/>
                  </a:lnTo>
                  <a:lnTo>
                    <a:pt x="99" y="357"/>
                  </a:lnTo>
                  <a:lnTo>
                    <a:pt x="91" y="334"/>
                  </a:lnTo>
                  <a:lnTo>
                    <a:pt x="93" y="311"/>
                  </a:lnTo>
                  <a:lnTo>
                    <a:pt x="98" y="298"/>
                  </a:lnTo>
                  <a:lnTo>
                    <a:pt x="98" y="270"/>
                  </a:lnTo>
                  <a:lnTo>
                    <a:pt x="144" y="21"/>
                  </a:lnTo>
                  <a:lnTo>
                    <a:pt x="159" y="35"/>
                  </a:lnTo>
                  <a:lnTo>
                    <a:pt x="175" y="46"/>
                  </a:lnTo>
                  <a:lnTo>
                    <a:pt x="180" y="47"/>
                  </a:lnTo>
                  <a:lnTo>
                    <a:pt x="193" y="47"/>
                  </a:lnTo>
                  <a:lnTo>
                    <a:pt x="202" y="39"/>
                  </a:lnTo>
                  <a:lnTo>
                    <a:pt x="216" y="23"/>
                  </a:lnTo>
                  <a:lnTo>
                    <a:pt x="226" y="23"/>
                  </a:lnTo>
                  <a:lnTo>
                    <a:pt x="248" y="28"/>
                  </a:lnTo>
                  <a:lnTo>
                    <a:pt x="260" y="32"/>
                  </a:lnTo>
                  <a:lnTo>
                    <a:pt x="282" y="28"/>
                  </a:lnTo>
                  <a:lnTo>
                    <a:pt x="301" y="7"/>
                  </a:lnTo>
                  <a:lnTo>
                    <a:pt x="324" y="0"/>
                  </a:lnTo>
                  <a:lnTo>
                    <a:pt x="353" y="0"/>
                  </a:lnTo>
                  <a:lnTo>
                    <a:pt x="377" y="12"/>
                  </a:lnTo>
                  <a:lnTo>
                    <a:pt x="386" y="23"/>
                  </a:lnTo>
                  <a:lnTo>
                    <a:pt x="408" y="35"/>
                  </a:lnTo>
                  <a:lnTo>
                    <a:pt x="491" y="384"/>
                  </a:lnTo>
                  <a:lnTo>
                    <a:pt x="510" y="409"/>
                  </a:lnTo>
                  <a:lnTo>
                    <a:pt x="529" y="424"/>
                  </a:lnTo>
                  <a:lnTo>
                    <a:pt x="545" y="434"/>
                  </a:lnTo>
                  <a:lnTo>
                    <a:pt x="573" y="434"/>
                  </a:lnTo>
                  <a:lnTo>
                    <a:pt x="601" y="434"/>
                  </a:lnTo>
                  <a:lnTo>
                    <a:pt x="618" y="438"/>
                  </a:lnTo>
                  <a:lnTo>
                    <a:pt x="618" y="453"/>
                  </a:lnTo>
                  <a:lnTo>
                    <a:pt x="610" y="470"/>
                  </a:lnTo>
                  <a:lnTo>
                    <a:pt x="613" y="477"/>
                  </a:lnTo>
                  <a:lnTo>
                    <a:pt x="628" y="483"/>
                  </a:lnTo>
                  <a:lnTo>
                    <a:pt x="629" y="507"/>
                  </a:lnTo>
                  <a:lnTo>
                    <a:pt x="645" y="518"/>
                  </a:lnTo>
                  <a:lnTo>
                    <a:pt x="658" y="518"/>
                  </a:lnTo>
                  <a:lnTo>
                    <a:pt x="674" y="502"/>
                  </a:lnTo>
                  <a:lnTo>
                    <a:pt x="686" y="502"/>
                  </a:lnTo>
                  <a:lnTo>
                    <a:pt x="686" y="518"/>
                  </a:lnTo>
                  <a:lnTo>
                    <a:pt x="720" y="524"/>
                  </a:lnTo>
                  <a:lnTo>
                    <a:pt x="726" y="554"/>
                  </a:lnTo>
                  <a:lnTo>
                    <a:pt x="721" y="583"/>
                  </a:lnTo>
                  <a:lnTo>
                    <a:pt x="707" y="592"/>
                  </a:lnTo>
                  <a:lnTo>
                    <a:pt x="684" y="604"/>
                  </a:lnTo>
                  <a:lnTo>
                    <a:pt x="684" y="611"/>
                  </a:lnTo>
                  <a:lnTo>
                    <a:pt x="684" y="628"/>
                  </a:lnTo>
                  <a:lnTo>
                    <a:pt x="674" y="634"/>
                  </a:lnTo>
                  <a:lnTo>
                    <a:pt x="657" y="643"/>
                  </a:lnTo>
                  <a:lnTo>
                    <a:pt x="642" y="651"/>
                  </a:lnTo>
                  <a:lnTo>
                    <a:pt x="624" y="664"/>
                  </a:lnTo>
                  <a:lnTo>
                    <a:pt x="624" y="681"/>
                  </a:lnTo>
                  <a:lnTo>
                    <a:pt x="621" y="697"/>
                  </a:lnTo>
                  <a:lnTo>
                    <a:pt x="605" y="697"/>
                  </a:lnTo>
                  <a:lnTo>
                    <a:pt x="593" y="704"/>
                  </a:lnTo>
                  <a:lnTo>
                    <a:pt x="588" y="732"/>
                  </a:lnTo>
                  <a:lnTo>
                    <a:pt x="573" y="743"/>
                  </a:lnTo>
                  <a:lnTo>
                    <a:pt x="553" y="744"/>
                  </a:lnTo>
                  <a:lnTo>
                    <a:pt x="537" y="740"/>
                  </a:lnTo>
                  <a:lnTo>
                    <a:pt x="513" y="740"/>
                  </a:lnTo>
                  <a:lnTo>
                    <a:pt x="523" y="757"/>
                  </a:lnTo>
                  <a:lnTo>
                    <a:pt x="515" y="771"/>
                  </a:lnTo>
                  <a:lnTo>
                    <a:pt x="498" y="793"/>
                  </a:lnTo>
                  <a:lnTo>
                    <a:pt x="479" y="787"/>
                  </a:lnTo>
                  <a:lnTo>
                    <a:pt x="469" y="770"/>
                  </a:lnTo>
                  <a:lnTo>
                    <a:pt x="446" y="742"/>
                  </a:lnTo>
                  <a:lnTo>
                    <a:pt x="442" y="736"/>
                  </a:lnTo>
                  <a:lnTo>
                    <a:pt x="424" y="766"/>
                  </a:lnTo>
                  <a:lnTo>
                    <a:pt x="418" y="779"/>
                  </a:lnTo>
                  <a:lnTo>
                    <a:pt x="434" y="794"/>
                  </a:lnTo>
                  <a:lnTo>
                    <a:pt x="430" y="839"/>
                  </a:lnTo>
                  <a:lnTo>
                    <a:pt x="421" y="889"/>
                  </a:lnTo>
                  <a:lnTo>
                    <a:pt x="386" y="927"/>
                  </a:lnTo>
                  <a:lnTo>
                    <a:pt x="369" y="943"/>
                  </a:lnTo>
                  <a:lnTo>
                    <a:pt x="346" y="928"/>
                  </a:lnTo>
                  <a:lnTo>
                    <a:pt x="328" y="939"/>
                  </a:lnTo>
                  <a:lnTo>
                    <a:pt x="326" y="965"/>
                  </a:lnTo>
                  <a:lnTo>
                    <a:pt x="338" y="987"/>
                  </a:lnTo>
                  <a:lnTo>
                    <a:pt x="341" y="996"/>
                  </a:lnTo>
                  <a:lnTo>
                    <a:pt x="326" y="1008"/>
                  </a:lnTo>
                  <a:lnTo>
                    <a:pt x="310" y="1009"/>
                  </a:lnTo>
                  <a:lnTo>
                    <a:pt x="297" y="1009"/>
                  </a:lnTo>
                  <a:lnTo>
                    <a:pt x="288" y="994"/>
                  </a:lnTo>
                  <a:lnTo>
                    <a:pt x="277" y="1009"/>
                  </a:lnTo>
                  <a:lnTo>
                    <a:pt x="289" y="1038"/>
                  </a:lnTo>
                  <a:lnTo>
                    <a:pt x="289" y="1060"/>
                  </a:lnTo>
                  <a:lnTo>
                    <a:pt x="264" y="1063"/>
                  </a:lnTo>
                  <a:lnTo>
                    <a:pt x="246" y="1084"/>
                  </a:lnTo>
                  <a:lnTo>
                    <a:pt x="256" y="1099"/>
                  </a:lnTo>
                  <a:lnTo>
                    <a:pt x="256" y="1121"/>
                  </a:lnTo>
                  <a:lnTo>
                    <a:pt x="235" y="1135"/>
                  </a:lnTo>
                  <a:lnTo>
                    <a:pt x="225" y="1158"/>
                  </a:lnTo>
                  <a:lnTo>
                    <a:pt x="225" y="1192"/>
                  </a:lnTo>
                  <a:lnTo>
                    <a:pt x="226" y="1208"/>
                  </a:lnTo>
                  <a:lnTo>
                    <a:pt x="225" y="1237"/>
                  </a:lnTo>
                  <a:lnTo>
                    <a:pt x="217" y="1267"/>
                  </a:lnTo>
                  <a:lnTo>
                    <a:pt x="219" y="1311"/>
                  </a:lnTo>
                  <a:lnTo>
                    <a:pt x="194" y="1287"/>
                  </a:lnTo>
                  <a:lnTo>
                    <a:pt x="181" y="1283"/>
                  </a:lnTo>
                  <a:lnTo>
                    <a:pt x="167" y="1273"/>
                  </a:lnTo>
                  <a:lnTo>
                    <a:pt x="160" y="1258"/>
                  </a:lnTo>
                  <a:lnTo>
                    <a:pt x="156" y="1243"/>
                  </a:lnTo>
                  <a:lnTo>
                    <a:pt x="143" y="1228"/>
                  </a:lnTo>
                  <a:lnTo>
                    <a:pt x="2" y="681"/>
                  </a:lnTo>
                  <a:lnTo>
                    <a:pt x="0" y="669"/>
                  </a:lnTo>
                  <a:lnTo>
                    <a:pt x="0" y="66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57" name="Freeform 129">
              <a:extLst>
                <a:ext uri="{FF2B5EF4-FFF2-40B4-BE49-F238E27FC236}">
                  <a16:creationId xmlns:a16="http://schemas.microsoft.com/office/drawing/2014/main" id="{293DE72B-77F9-D40B-5C9E-2E0243054E73}"/>
                </a:ext>
              </a:extLst>
            </p:cNvPr>
            <p:cNvSpPr>
              <a:spLocks/>
            </p:cNvSpPr>
            <p:nvPr/>
          </p:nvSpPr>
          <p:spPr bwMode="auto">
            <a:xfrm>
              <a:off x="7350" y="725"/>
              <a:ext cx="170" cy="404"/>
            </a:xfrm>
            <a:custGeom>
              <a:avLst/>
              <a:gdLst>
                <a:gd name="T0" fmla="*/ 112 w 340"/>
                <a:gd name="T1" fmla="*/ 9 h 809"/>
                <a:gd name="T2" fmla="*/ 104 w 340"/>
                <a:gd name="T3" fmla="*/ 40 h 809"/>
                <a:gd name="T4" fmla="*/ 94 w 340"/>
                <a:gd name="T5" fmla="*/ 69 h 809"/>
                <a:gd name="T6" fmla="*/ 70 w 340"/>
                <a:gd name="T7" fmla="*/ 74 h 809"/>
                <a:gd name="T8" fmla="*/ 58 w 340"/>
                <a:gd name="T9" fmla="*/ 87 h 809"/>
                <a:gd name="T10" fmla="*/ 41 w 340"/>
                <a:gd name="T11" fmla="*/ 82 h 809"/>
                <a:gd name="T12" fmla="*/ 17 w 340"/>
                <a:gd name="T13" fmla="*/ 99 h 809"/>
                <a:gd name="T14" fmla="*/ 5 w 340"/>
                <a:gd name="T15" fmla="*/ 111 h 809"/>
                <a:gd name="T16" fmla="*/ 11 w 340"/>
                <a:gd name="T17" fmla="*/ 125 h 809"/>
                <a:gd name="T18" fmla="*/ 29 w 340"/>
                <a:gd name="T19" fmla="*/ 159 h 809"/>
                <a:gd name="T20" fmla="*/ 42 w 340"/>
                <a:gd name="T21" fmla="*/ 197 h 809"/>
                <a:gd name="T22" fmla="*/ 44 w 340"/>
                <a:gd name="T23" fmla="*/ 219 h 809"/>
                <a:gd name="T24" fmla="*/ 44 w 340"/>
                <a:gd name="T25" fmla="*/ 246 h 809"/>
                <a:gd name="T26" fmla="*/ 27 w 340"/>
                <a:gd name="T27" fmla="*/ 279 h 809"/>
                <a:gd name="T28" fmla="*/ 37 w 340"/>
                <a:gd name="T29" fmla="*/ 300 h 809"/>
                <a:gd name="T30" fmla="*/ 54 w 340"/>
                <a:gd name="T31" fmla="*/ 323 h 809"/>
                <a:gd name="T32" fmla="*/ 41 w 340"/>
                <a:gd name="T33" fmla="*/ 364 h 809"/>
                <a:gd name="T34" fmla="*/ 4 w 340"/>
                <a:gd name="T35" fmla="*/ 407 h 809"/>
                <a:gd name="T36" fmla="*/ 12 w 340"/>
                <a:gd name="T37" fmla="*/ 442 h 809"/>
                <a:gd name="T38" fmla="*/ 15 w 340"/>
                <a:gd name="T39" fmla="*/ 510 h 809"/>
                <a:gd name="T40" fmla="*/ 11 w 340"/>
                <a:gd name="T41" fmla="*/ 585 h 809"/>
                <a:gd name="T42" fmla="*/ 23 w 340"/>
                <a:gd name="T43" fmla="*/ 648 h 809"/>
                <a:gd name="T44" fmla="*/ 24 w 340"/>
                <a:gd name="T45" fmla="*/ 684 h 809"/>
                <a:gd name="T46" fmla="*/ 27 w 340"/>
                <a:gd name="T47" fmla="*/ 704 h 809"/>
                <a:gd name="T48" fmla="*/ 27 w 340"/>
                <a:gd name="T49" fmla="*/ 724 h 809"/>
                <a:gd name="T50" fmla="*/ 31 w 340"/>
                <a:gd name="T51" fmla="*/ 743 h 809"/>
                <a:gd name="T52" fmla="*/ 19 w 340"/>
                <a:gd name="T53" fmla="*/ 777 h 809"/>
                <a:gd name="T54" fmla="*/ 28 w 340"/>
                <a:gd name="T55" fmla="*/ 796 h 809"/>
                <a:gd name="T56" fmla="*/ 217 w 340"/>
                <a:gd name="T57" fmla="*/ 759 h 809"/>
                <a:gd name="T58" fmla="*/ 227 w 340"/>
                <a:gd name="T59" fmla="*/ 732 h 809"/>
                <a:gd name="T60" fmla="*/ 249 w 340"/>
                <a:gd name="T61" fmla="*/ 730 h 809"/>
                <a:gd name="T62" fmla="*/ 258 w 340"/>
                <a:gd name="T63" fmla="*/ 711 h 809"/>
                <a:gd name="T64" fmla="*/ 267 w 340"/>
                <a:gd name="T65" fmla="*/ 694 h 809"/>
                <a:gd name="T66" fmla="*/ 285 w 340"/>
                <a:gd name="T67" fmla="*/ 687 h 809"/>
                <a:gd name="T68" fmla="*/ 305 w 340"/>
                <a:gd name="T69" fmla="*/ 677 h 809"/>
                <a:gd name="T70" fmla="*/ 338 w 340"/>
                <a:gd name="T71" fmla="*/ 657 h 809"/>
                <a:gd name="T72" fmla="*/ 323 w 340"/>
                <a:gd name="T73" fmla="*/ 628 h 809"/>
                <a:gd name="T74" fmla="*/ 299 w 340"/>
                <a:gd name="T75" fmla="*/ 614 h 809"/>
                <a:gd name="T76" fmla="*/ 281 w 340"/>
                <a:gd name="T77" fmla="*/ 592 h 809"/>
                <a:gd name="T78" fmla="*/ 277 w 340"/>
                <a:gd name="T79" fmla="*/ 574 h 809"/>
                <a:gd name="T80" fmla="*/ 265 w 340"/>
                <a:gd name="T81" fmla="*/ 559 h 809"/>
                <a:gd name="T82" fmla="*/ 197 w 340"/>
                <a:gd name="T83" fmla="*/ 293 h 809"/>
                <a:gd name="T84" fmla="*/ 121 w 340"/>
                <a:gd name="T8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0" h="809">
                  <a:moveTo>
                    <a:pt x="121" y="0"/>
                  </a:moveTo>
                  <a:lnTo>
                    <a:pt x="112" y="9"/>
                  </a:lnTo>
                  <a:lnTo>
                    <a:pt x="103" y="26"/>
                  </a:lnTo>
                  <a:lnTo>
                    <a:pt x="104" y="40"/>
                  </a:lnTo>
                  <a:lnTo>
                    <a:pt x="104" y="55"/>
                  </a:lnTo>
                  <a:lnTo>
                    <a:pt x="94" y="69"/>
                  </a:lnTo>
                  <a:lnTo>
                    <a:pt x="81" y="74"/>
                  </a:lnTo>
                  <a:lnTo>
                    <a:pt x="70" y="74"/>
                  </a:lnTo>
                  <a:lnTo>
                    <a:pt x="64" y="80"/>
                  </a:lnTo>
                  <a:lnTo>
                    <a:pt x="58" y="87"/>
                  </a:lnTo>
                  <a:lnTo>
                    <a:pt x="45" y="84"/>
                  </a:lnTo>
                  <a:lnTo>
                    <a:pt x="41" y="82"/>
                  </a:lnTo>
                  <a:lnTo>
                    <a:pt x="29" y="87"/>
                  </a:lnTo>
                  <a:lnTo>
                    <a:pt x="17" y="99"/>
                  </a:lnTo>
                  <a:lnTo>
                    <a:pt x="12" y="108"/>
                  </a:lnTo>
                  <a:lnTo>
                    <a:pt x="5" y="111"/>
                  </a:lnTo>
                  <a:lnTo>
                    <a:pt x="1" y="118"/>
                  </a:lnTo>
                  <a:lnTo>
                    <a:pt x="11" y="125"/>
                  </a:lnTo>
                  <a:lnTo>
                    <a:pt x="17" y="130"/>
                  </a:lnTo>
                  <a:lnTo>
                    <a:pt x="29" y="159"/>
                  </a:lnTo>
                  <a:lnTo>
                    <a:pt x="44" y="179"/>
                  </a:lnTo>
                  <a:lnTo>
                    <a:pt x="42" y="197"/>
                  </a:lnTo>
                  <a:lnTo>
                    <a:pt x="37" y="208"/>
                  </a:lnTo>
                  <a:lnTo>
                    <a:pt x="44" y="219"/>
                  </a:lnTo>
                  <a:lnTo>
                    <a:pt x="46" y="232"/>
                  </a:lnTo>
                  <a:lnTo>
                    <a:pt x="44" y="246"/>
                  </a:lnTo>
                  <a:lnTo>
                    <a:pt x="32" y="262"/>
                  </a:lnTo>
                  <a:lnTo>
                    <a:pt x="27" y="279"/>
                  </a:lnTo>
                  <a:lnTo>
                    <a:pt x="24" y="289"/>
                  </a:lnTo>
                  <a:lnTo>
                    <a:pt x="37" y="300"/>
                  </a:lnTo>
                  <a:lnTo>
                    <a:pt x="54" y="318"/>
                  </a:lnTo>
                  <a:lnTo>
                    <a:pt x="54" y="323"/>
                  </a:lnTo>
                  <a:lnTo>
                    <a:pt x="49" y="340"/>
                  </a:lnTo>
                  <a:lnTo>
                    <a:pt x="41" y="364"/>
                  </a:lnTo>
                  <a:lnTo>
                    <a:pt x="17" y="388"/>
                  </a:lnTo>
                  <a:lnTo>
                    <a:pt x="4" y="407"/>
                  </a:lnTo>
                  <a:lnTo>
                    <a:pt x="0" y="421"/>
                  </a:lnTo>
                  <a:lnTo>
                    <a:pt x="12" y="442"/>
                  </a:lnTo>
                  <a:lnTo>
                    <a:pt x="15" y="467"/>
                  </a:lnTo>
                  <a:lnTo>
                    <a:pt x="15" y="510"/>
                  </a:lnTo>
                  <a:lnTo>
                    <a:pt x="8" y="559"/>
                  </a:lnTo>
                  <a:lnTo>
                    <a:pt x="11" y="585"/>
                  </a:lnTo>
                  <a:lnTo>
                    <a:pt x="16" y="614"/>
                  </a:lnTo>
                  <a:lnTo>
                    <a:pt x="23" y="648"/>
                  </a:lnTo>
                  <a:lnTo>
                    <a:pt x="23" y="671"/>
                  </a:lnTo>
                  <a:lnTo>
                    <a:pt x="24" y="684"/>
                  </a:lnTo>
                  <a:lnTo>
                    <a:pt x="22" y="692"/>
                  </a:lnTo>
                  <a:lnTo>
                    <a:pt x="27" y="704"/>
                  </a:lnTo>
                  <a:lnTo>
                    <a:pt x="29" y="714"/>
                  </a:lnTo>
                  <a:lnTo>
                    <a:pt x="27" y="724"/>
                  </a:lnTo>
                  <a:lnTo>
                    <a:pt x="27" y="734"/>
                  </a:lnTo>
                  <a:lnTo>
                    <a:pt x="31" y="743"/>
                  </a:lnTo>
                  <a:lnTo>
                    <a:pt x="28" y="755"/>
                  </a:lnTo>
                  <a:lnTo>
                    <a:pt x="19" y="777"/>
                  </a:lnTo>
                  <a:lnTo>
                    <a:pt x="23" y="785"/>
                  </a:lnTo>
                  <a:lnTo>
                    <a:pt x="28" y="796"/>
                  </a:lnTo>
                  <a:lnTo>
                    <a:pt x="39" y="809"/>
                  </a:lnTo>
                  <a:lnTo>
                    <a:pt x="217" y="759"/>
                  </a:lnTo>
                  <a:lnTo>
                    <a:pt x="227" y="739"/>
                  </a:lnTo>
                  <a:lnTo>
                    <a:pt x="227" y="732"/>
                  </a:lnTo>
                  <a:lnTo>
                    <a:pt x="240" y="732"/>
                  </a:lnTo>
                  <a:lnTo>
                    <a:pt x="249" y="730"/>
                  </a:lnTo>
                  <a:lnTo>
                    <a:pt x="258" y="719"/>
                  </a:lnTo>
                  <a:lnTo>
                    <a:pt x="258" y="711"/>
                  </a:lnTo>
                  <a:lnTo>
                    <a:pt x="259" y="703"/>
                  </a:lnTo>
                  <a:lnTo>
                    <a:pt x="267" y="694"/>
                  </a:lnTo>
                  <a:lnTo>
                    <a:pt x="280" y="694"/>
                  </a:lnTo>
                  <a:lnTo>
                    <a:pt x="285" y="687"/>
                  </a:lnTo>
                  <a:lnTo>
                    <a:pt x="295" y="681"/>
                  </a:lnTo>
                  <a:lnTo>
                    <a:pt x="305" y="677"/>
                  </a:lnTo>
                  <a:lnTo>
                    <a:pt x="340" y="680"/>
                  </a:lnTo>
                  <a:lnTo>
                    <a:pt x="338" y="657"/>
                  </a:lnTo>
                  <a:lnTo>
                    <a:pt x="340" y="641"/>
                  </a:lnTo>
                  <a:lnTo>
                    <a:pt x="323" y="628"/>
                  </a:lnTo>
                  <a:lnTo>
                    <a:pt x="315" y="616"/>
                  </a:lnTo>
                  <a:lnTo>
                    <a:pt x="299" y="614"/>
                  </a:lnTo>
                  <a:lnTo>
                    <a:pt x="288" y="605"/>
                  </a:lnTo>
                  <a:lnTo>
                    <a:pt x="281" y="592"/>
                  </a:lnTo>
                  <a:lnTo>
                    <a:pt x="279" y="583"/>
                  </a:lnTo>
                  <a:lnTo>
                    <a:pt x="277" y="574"/>
                  </a:lnTo>
                  <a:lnTo>
                    <a:pt x="267" y="567"/>
                  </a:lnTo>
                  <a:lnTo>
                    <a:pt x="265" y="559"/>
                  </a:lnTo>
                  <a:lnTo>
                    <a:pt x="257" y="529"/>
                  </a:lnTo>
                  <a:lnTo>
                    <a:pt x="197" y="293"/>
                  </a:lnTo>
                  <a:lnTo>
                    <a:pt x="122" y="6"/>
                  </a:lnTo>
                  <a:lnTo>
                    <a:pt x="121" y="0"/>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58" name="Freeform 130">
              <a:extLst>
                <a:ext uri="{FF2B5EF4-FFF2-40B4-BE49-F238E27FC236}">
                  <a16:creationId xmlns:a16="http://schemas.microsoft.com/office/drawing/2014/main" id="{3E52A320-B064-9104-6DCC-458520831095}"/>
                </a:ext>
              </a:extLst>
            </p:cNvPr>
            <p:cNvSpPr>
              <a:spLocks/>
            </p:cNvSpPr>
            <p:nvPr/>
          </p:nvSpPr>
          <p:spPr bwMode="auto">
            <a:xfrm>
              <a:off x="7350" y="725"/>
              <a:ext cx="170" cy="404"/>
            </a:xfrm>
            <a:custGeom>
              <a:avLst/>
              <a:gdLst>
                <a:gd name="T0" fmla="*/ 112 w 340"/>
                <a:gd name="T1" fmla="*/ 9 h 809"/>
                <a:gd name="T2" fmla="*/ 104 w 340"/>
                <a:gd name="T3" fmla="*/ 40 h 809"/>
                <a:gd name="T4" fmla="*/ 94 w 340"/>
                <a:gd name="T5" fmla="*/ 69 h 809"/>
                <a:gd name="T6" fmla="*/ 70 w 340"/>
                <a:gd name="T7" fmla="*/ 74 h 809"/>
                <a:gd name="T8" fmla="*/ 58 w 340"/>
                <a:gd name="T9" fmla="*/ 87 h 809"/>
                <a:gd name="T10" fmla="*/ 41 w 340"/>
                <a:gd name="T11" fmla="*/ 82 h 809"/>
                <a:gd name="T12" fmla="*/ 17 w 340"/>
                <a:gd name="T13" fmla="*/ 99 h 809"/>
                <a:gd name="T14" fmla="*/ 5 w 340"/>
                <a:gd name="T15" fmla="*/ 111 h 809"/>
                <a:gd name="T16" fmla="*/ 11 w 340"/>
                <a:gd name="T17" fmla="*/ 125 h 809"/>
                <a:gd name="T18" fmla="*/ 29 w 340"/>
                <a:gd name="T19" fmla="*/ 159 h 809"/>
                <a:gd name="T20" fmla="*/ 42 w 340"/>
                <a:gd name="T21" fmla="*/ 197 h 809"/>
                <a:gd name="T22" fmla="*/ 44 w 340"/>
                <a:gd name="T23" fmla="*/ 219 h 809"/>
                <a:gd name="T24" fmla="*/ 44 w 340"/>
                <a:gd name="T25" fmla="*/ 246 h 809"/>
                <a:gd name="T26" fmla="*/ 27 w 340"/>
                <a:gd name="T27" fmla="*/ 279 h 809"/>
                <a:gd name="T28" fmla="*/ 37 w 340"/>
                <a:gd name="T29" fmla="*/ 300 h 809"/>
                <a:gd name="T30" fmla="*/ 54 w 340"/>
                <a:gd name="T31" fmla="*/ 323 h 809"/>
                <a:gd name="T32" fmla="*/ 41 w 340"/>
                <a:gd name="T33" fmla="*/ 364 h 809"/>
                <a:gd name="T34" fmla="*/ 4 w 340"/>
                <a:gd name="T35" fmla="*/ 407 h 809"/>
                <a:gd name="T36" fmla="*/ 12 w 340"/>
                <a:gd name="T37" fmla="*/ 442 h 809"/>
                <a:gd name="T38" fmla="*/ 15 w 340"/>
                <a:gd name="T39" fmla="*/ 510 h 809"/>
                <a:gd name="T40" fmla="*/ 11 w 340"/>
                <a:gd name="T41" fmla="*/ 585 h 809"/>
                <a:gd name="T42" fmla="*/ 23 w 340"/>
                <a:gd name="T43" fmla="*/ 648 h 809"/>
                <a:gd name="T44" fmla="*/ 24 w 340"/>
                <a:gd name="T45" fmla="*/ 684 h 809"/>
                <a:gd name="T46" fmla="*/ 27 w 340"/>
                <a:gd name="T47" fmla="*/ 704 h 809"/>
                <a:gd name="T48" fmla="*/ 27 w 340"/>
                <a:gd name="T49" fmla="*/ 724 h 809"/>
                <a:gd name="T50" fmla="*/ 31 w 340"/>
                <a:gd name="T51" fmla="*/ 743 h 809"/>
                <a:gd name="T52" fmla="*/ 19 w 340"/>
                <a:gd name="T53" fmla="*/ 777 h 809"/>
                <a:gd name="T54" fmla="*/ 28 w 340"/>
                <a:gd name="T55" fmla="*/ 796 h 809"/>
                <a:gd name="T56" fmla="*/ 217 w 340"/>
                <a:gd name="T57" fmla="*/ 759 h 809"/>
                <a:gd name="T58" fmla="*/ 227 w 340"/>
                <a:gd name="T59" fmla="*/ 732 h 809"/>
                <a:gd name="T60" fmla="*/ 249 w 340"/>
                <a:gd name="T61" fmla="*/ 730 h 809"/>
                <a:gd name="T62" fmla="*/ 258 w 340"/>
                <a:gd name="T63" fmla="*/ 711 h 809"/>
                <a:gd name="T64" fmla="*/ 267 w 340"/>
                <a:gd name="T65" fmla="*/ 694 h 809"/>
                <a:gd name="T66" fmla="*/ 285 w 340"/>
                <a:gd name="T67" fmla="*/ 687 h 809"/>
                <a:gd name="T68" fmla="*/ 305 w 340"/>
                <a:gd name="T69" fmla="*/ 677 h 809"/>
                <a:gd name="T70" fmla="*/ 338 w 340"/>
                <a:gd name="T71" fmla="*/ 657 h 809"/>
                <a:gd name="T72" fmla="*/ 323 w 340"/>
                <a:gd name="T73" fmla="*/ 628 h 809"/>
                <a:gd name="T74" fmla="*/ 299 w 340"/>
                <a:gd name="T75" fmla="*/ 614 h 809"/>
                <a:gd name="T76" fmla="*/ 281 w 340"/>
                <a:gd name="T77" fmla="*/ 592 h 809"/>
                <a:gd name="T78" fmla="*/ 277 w 340"/>
                <a:gd name="T79" fmla="*/ 574 h 809"/>
                <a:gd name="T80" fmla="*/ 265 w 340"/>
                <a:gd name="T81" fmla="*/ 559 h 809"/>
                <a:gd name="T82" fmla="*/ 197 w 340"/>
                <a:gd name="T83" fmla="*/ 293 h 809"/>
                <a:gd name="T84" fmla="*/ 121 w 340"/>
                <a:gd name="T85"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0" h="809">
                  <a:moveTo>
                    <a:pt x="121" y="0"/>
                  </a:moveTo>
                  <a:lnTo>
                    <a:pt x="112" y="9"/>
                  </a:lnTo>
                  <a:lnTo>
                    <a:pt x="103" y="26"/>
                  </a:lnTo>
                  <a:lnTo>
                    <a:pt x="104" y="40"/>
                  </a:lnTo>
                  <a:lnTo>
                    <a:pt x="104" y="55"/>
                  </a:lnTo>
                  <a:lnTo>
                    <a:pt x="94" y="69"/>
                  </a:lnTo>
                  <a:lnTo>
                    <a:pt x="81" y="74"/>
                  </a:lnTo>
                  <a:lnTo>
                    <a:pt x="70" y="74"/>
                  </a:lnTo>
                  <a:lnTo>
                    <a:pt x="64" y="80"/>
                  </a:lnTo>
                  <a:lnTo>
                    <a:pt x="58" y="87"/>
                  </a:lnTo>
                  <a:lnTo>
                    <a:pt x="45" y="84"/>
                  </a:lnTo>
                  <a:lnTo>
                    <a:pt x="41" y="82"/>
                  </a:lnTo>
                  <a:lnTo>
                    <a:pt x="29" y="87"/>
                  </a:lnTo>
                  <a:lnTo>
                    <a:pt x="17" y="99"/>
                  </a:lnTo>
                  <a:lnTo>
                    <a:pt x="12" y="108"/>
                  </a:lnTo>
                  <a:lnTo>
                    <a:pt x="5" y="111"/>
                  </a:lnTo>
                  <a:lnTo>
                    <a:pt x="1" y="118"/>
                  </a:lnTo>
                  <a:lnTo>
                    <a:pt x="11" y="125"/>
                  </a:lnTo>
                  <a:lnTo>
                    <a:pt x="17" y="130"/>
                  </a:lnTo>
                  <a:lnTo>
                    <a:pt x="29" y="159"/>
                  </a:lnTo>
                  <a:lnTo>
                    <a:pt x="44" y="179"/>
                  </a:lnTo>
                  <a:lnTo>
                    <a:pt x="42" y="197"/>
                  </a:lnTo>
                  <a:lnTo>
                    <a:pt x="37" y="208"/>
                  </a:lnTo>
                  <a:lnTo>
                    <a:pt x="44" y="219"/>
                  </a:lnTo>
                  <a:lnTo>
                    <a:pt x="46" y="232"/>
                  </a:lnTo>
                  <a:lnTo>
                    <a:pt x="44" y="246"/>
                  </a:lnTo>
                  <a:lnTo>
                    <a:pt x="32" y="262"/>
                  </a:lnTo>
                  <a:lnTo>
                    <a:pt x="27" y="279"/>
                  </a:lnTo>
                  <a:lnTo>
                    <a:pt x="24" y="289"/>
                  </a:lnTo>
                  <a:lnTo>
                    <a:pt x="37" y="300"/>
                  </a:lnTo>
                  <a:lnTo>
                    <a:pt x="54" y="318"/>
                  </a:lnTo>
                  <a:lnTo>
                    <a:pt x="54" y="323"/>
                  </a:lnTo>
                  <a:lnTo>
                    <a:pt x="49" y="340"/>
                  </a:lnTo>
                  <a:lnTo>
                    <a:pt x="41" y="364"/>
                  </a:lnTo>
                  <a:lnTo>
                    <a:pt x="17" y="388"/>
                  </a:lnTo>
                  <a:lnTo>
                    <a:pt x="4" y="407"/>
                  </a:lnTo>
                  <a:lnTo>
                    <a:pt x="0" y="421"/>
                  </a:lnTo>
                  <a:lnTo>
                    <a:pt x="12" y="442"/>
                  </a:lnTo>
                  <a:lnTo>
                    <a:pt x="15" y="467"/>
                  </a:lnTo>
                  <a:lnTo>
                    <a:pt x="15" y="510"/>
                  </a:lnTo>
                  <a:lnTo>
                    <a:pt x="8" y="559"/>
                  </a:lnTo>
                  <a:lnTo>
                    <a:pt x="11" y="585"/>
                  </a:lnTo>
                  <a:lnTo>
                    <a:pt x="16" y="614"/>
                  </a:lnTo>
                  <a:lnTo>
                    <a:pt x="23" y="648"/>
                  </a:lnTo>
                  <a:lnTo>
                    <a:pt x="23" y="671"/>
                  </a:lnTo>
                  <a:lnTo>
                    <a:pt x="24" y="684"/>
                  </a:lnTo>
                  <a:lnTo>
                    <a:pt x="22" y="692"/>
                  </a:lnTo>
                  <a:lnTo>
                    <a:pt x="27" y="704"/>
                  </a:lnTo>
                  <a:lnTo>
                    <a:pt x="29" y="714"/>
                  </a:lnTo>
                  <a:lnTo>
                    <a:pt x="27" y="724"/>
                  </a:lnTo>
                  <a:lnTo>
                    <a:pt x="27" y="734"/>
                  </a:lnTo>
                  <a:lnTo>
                    <a:pt x="31" y="743"/>
                  </a:lnTo>
                  <a:lnTo>
                    <a:pt x="28" y="755"/>
                  </a:lnTo>
                  <a:lnTo>
                    <a:pt x="19" y="777"/>
                  </a:lnTo>
                  <a:lnTo>
                    <a:pt x="23" y="785"/>
                  </a:lnTo>
                  <a:lnTo>
                    <a:pt x="28" y="796"/>
                  </a:lnTo>
                  <a:lnTo>
                    <a:pt x="39" y="809"/>
                  </a:lnTo>
                  <a:lnTo>
                    <a:pt x="217" y="759"/>
                  </a:lnTo>
                  <a:lnTo>
                    <a:pt x="227" y="739"/>
                  </a:lnTo>
                  <a:lnTo>
                    <a:pt x="227" y="732"/>
                  </a:lnTo>
                  <a:lnTo>
                    <a:pt x="240" y="732"/>
                  </a:lnTo>
                  <a:lnTo>
                    <a:pt x="249" y="730"/>
                  </a:lnTo>
                  <a:lnTo>
                    <a:pt x="258" y="719"/>
                  </a:lnTo>
                  <a:lnTo>
                    <a:pt x="258" y="711"/>
                  </a:lnTo>
                  <a:lnTo>
                    <a:pt x="259" y="703"/>
                  </a:lnTo>
                  <a:lnTo>
                    <a:pt x="267" y="694"/>
                  </a:lnTo>
                  <a:lnTo>
                    <a:pt x="280" y="694"/>
                  </a:lnTo>
                  <a:lnTo>
                    <a:pt x="285" y="687"/>
                  </a:lnTo>
                  <a:lnTo>
                    <a:pt x="295" y="681"/>
                  </a:lnTo>
                  <a:lnTo>
                    <a:pt x="305" y="677"/>
                  </a:lnTo>
                  <a:lnTo>
                    <a:pt x="340" y="680"/>
                  </a:lnTo>
                  <a:lnTo>
                    <a:pt x="338" y="657"/>
                  </a:lnTo>
                  <a:lnTo>
                    <a:pt x="340" y="641"/>
                  </a:lnTo>
                  <a:lnTo>
                    <a:pt x="323" y="628"/>
                  </a:lnTo>
                  <a:lnTo>
                    <a:pt x="315" y="616"/>
                  </a:lnTo>
                  <a:lnTo>
                    <a:pt x="299" y="614"/>
                  </a:lnTo>
                  <a:lnTo>
                    <a:pt x="288" y="605"/>
                  </a:lnTo>
                  <a:lnTo>
                    <a:pt x="281" y="592"/>
                  </a:lnTo>
                  <a:lnTo>
                    <a:pt x="279" y="583"/>
                  </a:lnTo>
                  <a:lnTo>
                    <a:pt x="277" y="574"/>
                  </a:lnTo>
                  <a:lnTo>
                    <a:pt x="267" y="567"/>
                  </a:lnTo>
                  <a:lnTo>
                    <a:pt x="265" y="559"/>
                  </a:lnTo>
                  <a:lnTo>
                    <a:pt x="257" y="529"/>
                  </a:lnTo>
                  <a:lnTo>
                    <a:pt x="197" y="293"/>
                  </a:lnTo>
                  <a:lnTo>
                    <a:pt x="122" y="6"/>
                  </a:lnTo>
                  <a:lnTo>
                    <a:pt x="121" y="0"/>
                  </a:lnTo>
                  <a:lnTo>
                    <a:pt x="1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59" name="Freeform 131">
              <a:extLst>
                <a:ext uri="{FF2B5EF4-FFF2-40B4-BE49-F238E27FC236}">
                  <a16:creationId xmlns:a16="http://schemas.microsoft.com/office/drawing/2014/main" id="{3742AFE3-9BB4-EB50-7372-1D66782D0199}"/>
                </a:ext>
              </a:extLst>
            </p:cNvPr>
            <p:cNvSpPr>
              <a:spLocks/>
            </p:cNvSpPr>
            <p:nvPr/>
          </p:nvSpPr>
          <p:spPr bwMode="auto">
            <a:xfrm>
              <a:off x="7199" y="784"/>
              <a:ext cx="179" cy="367"/>
            </a:xfrm>
            <a:custGeom>
              <a:avLst/>
              <a:gdLst>
                <a:gd name="T0" fmla="*/ 165 w 360"/>
                <a:gd name="T1" fmla="*/ 39 h 735"/>
                <a:gd name="T2" fmla="*/ 12 w 360"/>
                <a:gd name="T3" fmla="*/ 80 h 735"/>
                <a:gd name="T4" fmla="*/ 16 w 360"/>
                <a:gd name="T5" fmla="*/ 105 h 735"/>
                <a:gd name="T6" fmla="*/ 0 w 360"/>
                <a:gd name="T7" fmla="*/ 113 h 735"/>
                <a:gd name="T8" fmla="*/ 15 w 360"/>
                <a:gd name="T9" fmla="*/ 185 h 735"/>
                <a:gd name="T10" fmla="*/ 27 w 360"/>
                <a:gd name="T11" fmla="*/ 190 h 735"/>
                <a:gd name="T12" fmla="*/ 33 w 360"/>
                <a:gd name="T13" fmla="*/ 205 h 735"/>
                <a:gd name="T14" fmla="*/ 43 w 360"/>
                <a:gd name="T15" fmla="*/ 247 h 735"/>
                <a:gd name="T16" fmla="*/ 30 w 360"/>
                <a:gd name="T17" fmla="*/ 261 h 735"/>
                <a:gd name="T18" fmla="*/ 39 w 360"/>
                <a:gd name="T19" fmla="*/ 284 h 735"/>
                <a:gd name="T20" fmla="*/ 39 w 360"/>
                <a:gd name="T21" fmla="*/ 309 h 735"/>
                <a:gd name="T22" fmla="*/ 42 w 360"/>
                <a:gd name="T23" fmla="*/ 390 h 735"/>
                <a:gd name="T24" fmla="*/ 50 w 360"/>
                <a:gd name="T25" fmla="*/ 417 h 735"/>
                <a:gd name="T26" fmla="*/ 56 w 360"/>
                <a:gd name="T27" fmla="*/ 489 h 735"/>
                <a:gd name="T28" fmla="*/ 72 w 360"/>
                <a:gd name="T29" fmla="*/ 508 h 735"/>
                <a:gd name="T30" fmla="*/ 57 w 360"/>
                <a:gd name="T31" fmla="*/ 530 h 735"/>
                <a:gd name="T32" fmla="*/ 57 w 360"/>
                <a:gd name="T33" fmla="*/ 550 h 735"/>
                <a:gd name="T34" fmla="*/ 82 w 360"/>
                <a:gd name="T35" fmla="*/ 540 h 735"/>
                <a:gd name="T36" fmla="*/ 99 w 360"/>
                <a:gd name="T37" fmla="*/ 549 h 735"/>
                <a:gd name="T38" fmla="*/ 112 w 360"/>
                <a:gd name="T39" fmla="*/ 555 h 735"/>
                <a:gd name="T40" fmla="*/ 121 w 360"/>
                <a:gd name="T41" fmla="*/ 561 h 735"/>
                <a:gd name="T42" fmla="*/ 162 w 360"/>
                <a:gd name="T43" fmla="*/ 722 h 735"/>
                <a:gd name="T44" fmla="*/ 340 w 360"/>
                <a:gd name="T45" fmla="*/ 692 h 735"/>
                <a:gd name="T46" fmla="*/ 322 w 360"/>
                <a:gd name="T47" fmla="*/ 661 h 735"/>
                <a:gd name="T48" fmla="*/ 331 w 360"/>
                <a:gd name="T49" fmla="*/ 639 h 735"/>
                <a:gd name="T50" fmla="*/ 332 w 360"/>
                <a:gd name="T51" fmla="*/ 618 h 735"/>
                <a:gd name="T52" fmla="*/ 330 w 360"/>
                <a:gd name="T53" fmla="*/ 606 h 735"/>
                <a:gd name="T54" fmla="*/ 332 w 360"/>
                <a:gd name="T55" fmla="*/ 600 h 735"/>
                <a:gd name="T56" fmla="*/ 330 w 360"/>
                <a:gd name="T57" fmla="*/ 584 h 735"/>
                <a:gd name="T58" fmla="*/ 323 w 360"/>
                <a:gd name="T59" fmla="*/ 570 h 735"/>
                <a:gd name="T60" fmla="*/ 325 w 360"/>
                <a:gd name="T61" fmla="*/ 544 h 735"/>
                <a:gd name="T62" fmla="*/ 322 w 360"/>
                <a:gd name="T63" fmla="*/ 514 h 735"/>
                <a:gd name="T64" fmla="*/ 314 w 360"/>
                <a:gd name="T65" fmla="*/ 469 h 735"/>
                <a:gd name="T66" fmla="*/ 314 w 360"/>
                <a:gd name="T67" fmla="*/ 421 h 735"/>
                <a:gd name="T68" fmla="*/ 318 w 360"/>
                <a:gd name="T69" fmla="*/ 365 h 735"/>
                <a:gd name="T70" fmla="*/ 315 w 360"/>
                <a:gd name="T71" fmla="*/ 325 h 735"/>
                <a:gd name="T72" fmla="*/ 306 w 360"/>
                <a:gd name="T73" fmla="*/ 307 h 735"/>
                <a:gd name="T74" fmla="*/ 301 w 360"/>
                <a:gd name="T75" fmla="*/ 300 h 735"/>
                <a:gd name="T76" fmla="*/ 320 w 360"/>
                <a:gd name="T77" fmla="*/ 267 h 735"/>
                <a:gd name="T78" fmla="*/ 344 w 360"/>
                <a:gd name="T79" fmla="*/ 244 h 735"/>
                <a:gd name="T80" fmla="*/ 360 w 360"/>
                <a:gd name="T81" fmla="*/ 204 h 735"/>
                <a:gd name="T82" fmla="*/ 344 w 360"/>
                <a:gd name="T83" fmla="*/ 183 h 735"/>
                <a:gd name="T84" fmla="*/ 327 w 360"/>
                <a:gd name="T85" fmla="*/ 170 h 735"/>
                <a:gd name="T86" fmla="*/ 330 w 360"/>
                <a:gd name="T87" fmla="*/ 152 h 735"/>
                <a:gd name="T88" fmla="*/ 347 w 360"/>
                <a:gd name="T89" fmla="*/ 128 h 735"/>
                <a:gd name="T90" fmla="*/ 349 w 360"/>
                <a:gd name="T91" fmla="*/ 109 h 735"/>
                <a:gd name="T92" fmla="*/ 342 w 360"/>
                <a:gd name="T93" fmla="*/ 90 h 735"/>
                <a:gd name="T94" fmla="*/ 344 w 360"/>
                <a:gd name="T95" fmla="*/ 82 h 735"/>
                <a:gd name="T96" fmla="*/ 347 w 360"/>
                <a:gd name="T97" fmla="*/ 69 h 735"/>
                <a:gd name="T98" fmla="*/ 335 w 360"/>
                <a:gd name="T99" fmla="*/ 48 h 735"/>
                <a:gd name="T100" fmla="*/ 325 w 360"/>
                <a:gd name="T101" fmla="*/ 22 h 735"/>
                <a:gd name="T102" fmla="*/ 316 w 360"/>
                <a:gd name="T103" fmla="*/ 11 h 735"/>
                <a:gd name="T104" fmla="*/ 306 w 360"/>
                <a:gd name="T10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735">
                  <a:moveTo>
                    <a:pt x="306" y="0"/>
                  </a:moveTo>
                  <a:lnTo>
                    <a:pt x="165" y="39"/>
                  </a:lnTo>
                  <a:lnTo>
                    <a:pt x="44" y="69"/>
                  </a:lnTo>
                  <a:lnTo>
                    <a:pt x="12" y="80"/>
                  </a:lnTo>
                  <a:lnTo>
                    <a:pt x="20" y="102"/>
                  </a:lnTo>
                  <a:lnTo>
                    <a:pt x="16" y="105"/>
                  </a:lnTo>
                  <a:lnTo>
                    <a:pt x="6" y="107"/>
                  </a:lnTo>
                  <a:lnTo>
                    <a:pt x="0" y="113"/>
                  </a:lnTo>
                  <a:lnTo>
                    <a:pt x="0" y="127"/>
                  </a:lnTo>
                  <a:lnTo>
                    <a:pt x="15" y="185"/>
                  </a:lnTo>
                  <a:lnTo>
                    <a:pt x="19" y="199"/>
                  </a:lnTo>
                  <a:lnTo>
                    <a:pt x="27" y="190"/>
                  </a:lnTo>
                  <a:lnTo>
                    <a:pt x="33" y="192"/>
                  </a:lnTo>
                  <a:lnTo>
                    <a:pt x="33" y="205"/>
                  </a:lnTo>
                  <a:lnTo>
                    <a:pt x="49" y="236"/>
                  </a:lnTo>
                  <a:lnTo>
                    <a:pt x="43" y="247"/>
                  </a:lnTo>
                  <a:lnTo>
                    <a:pt x="34" y="250"/>
                  </a:lnTo>
                  <a:lnTo>
                    <a:pt x="30" y="261"/>
                  </a:lnTo>
                  <a:lnTo>
                    <a:pt x="33" y="275"/>
                  </a:lnTo>
                  <a:lnTo>
                    <a:pt x="39" y="284"/>
                  </a:lnTo>
                  <a:lnTo>
                    <a:pt x="43" y="300"/>
                  </a:lnTo>
                  <a:lnTo>
                    <a:pt x="39" y="309"/>
                  </a:lnTo>
                  <a:lnTo>
                    <a:pt x="34" y="332"/>
                  </a:lnTo>
                  <a:lnTo>
                    <a:pt x="42" y="390"/>
                  </a:lnTo>
                  <a:lnTo>
                    <a:pt x="45" y="400"/>
                  </a:lnTo>
                  <a:lnTo>
                    <a:pt x="50" y="417"/>
                  </a:lnTo>
                  <a:lnTo>
                    <a:pt x="46" y="453"/>
                  </a:lnTo>
                  <a:lnTo>
                    <a:pt x="56" y="489"/>
                  </a:lnTo>
                  <a:lnTo>
                    <a:pt x="61" y="495"/>
                  </a:lnTo>
                  <a:lnTo>
                    <a:pt x="72" y="508"/>
                  </a:lnTo>
                  <a:lnTo>
                    <a:pt x="72" y="514"/>
                  </a:lnTo>
                  <a:lnTo>
                    <a:pt x="57" y="530"/>
                  </a:lnTo>
                  <a:lnTo>
                    <a:pt x="57" y="535"/>
                  </a:lnTo>
                  <a:lnTo>
                    <a:pt x="57" y="550"/>
                  </a:lnTo>
                  <a:lnTo>
                    <a:pt x="72" y="556"/>
                  </a:lnTo>
                  <a:lnTo>
                    <a:pt x="82" y="540"/>
                  </a:lnTo>
                  <a:lnTo>
                    <a:pt x="90" y="538"/>
                  </a:lnTo>
                  <a:lnTo>
                    <a:pt x="99" y="549"/>
                  </a:lnTo>
                  <a:lnTo>
                    <a:pt x="100" y="550"/>
                  </a:lnTo>
                  <a:lnTo>
                    <a:pt x="112" y="555"/>
                  </a:lnTo>
                  <a:lnTo>
                    <a:pt x="119" y="561"/>
                  </a:lnTo>
                  <a:lnTo>
                    <a:pt x="121" y="561"/>
                  </a:lnTo>
                  <a:lnTo>
                    <a:pt x="159" y="717"/>
                  </a:lnTo>
                  <a:lnTo>
                    <a:pt x="162" y="722"/>
                  </a:lnTo>
                  <a:lnTo>
                    <a:pt x="163" y="735"/>
                  </a:lnTo>
                  <a:lnTo>
                    <a:pt x="340" y="692"/>
                  </a:lnTo>
                  <a:lnTo>
                    <a:pt x="327" y="670"/>
                  </a:lnTo>
                  <a:lnTo>
                    <a:pt x="322" y="661"/>
                  </a:lnTo>
                  <a:lnTo>
                    <a:pt x="322" y="658"/>
                  </a:lnTo>
                  <a:lnTo>
                    <a:pt x="331" y="639"/>
                  </a:lnTo>
                  <a:lnTo>
                    <a:pt x="334" y="625"/>
                  </a:lnTo>
                  <a:lnTo>
                    <a:pt x="332" y="618"/>
                  </a:lnTo>
                  <a:lnTo>
                    <a:pt x="330" y="613"/>
                  </a:lnTo>
                  <a:lnTo>
                    <a:pt x="330" y="606"/>
                  </a:lnTo>
                  <a:lnTo>
                    <a:pt x="330" y="600"/>
                  </a:lnTo>
                  <a:lnTo>
                    <a:pt x="332" y="600"/>
                  </a:lnTo>
                  <a:lnTo>
                    <a:pt x="332" y="592"/>
                  </a:lnTo>
                  <a:lnTo>
                    <a:pt x="330" y="584"/>
                  </a:lnTo>
                  <a:lnTo>
                    <a:pt x="323" y="572"/>
                  </a:lnTo>
                  <a:lnTo>
                    <a:pt x="323" y="570"/>
                  </a:lnTo>
                  <a:lnTo>
                    <a:pt x="326" y="567"/>
                  </a:lnTo>
                  <a:lnTo>
                    <a:pt x="325" y="544"/>
                  </a:lnTo>
                  <a:lnTo>
                    <a:pt x="325" y="530"/>
                  </a:lnTo>
                  <a:lnTo>
                    <a:pt x="322" y="514"/>
                  </a:lnTo>
                  <a:lnTo>
                    <a:pt x="318" y="492"/>
                  </a:lnTo>
                  <a:lnTo>
                    <a:pt x="314" y="469"/>
                  </a:lnTo>
                  <a:lnTo>
                    <a:pt x="314" y="440"/>
                  </a:lnTo>
                  <a:lnTo>
                    <a:pt x="314" y="421"/>
                  </a:lnTo>
                  <a:lnTo>
                    <a:pt x="316" y="394"/>
                  </a:lnTo>
                  <a:lnTo>
                    <a:pt x="318" y="365"/>
                  </a:lnTo>
                  <a:lnTo>
                    <a:pt x="316" y="342"/>
                  </a:lnTo>
                  <a:lnTo>
                    <a:pt x="315" y="325"/>
                  </a:lnTo>
                  <a:lnTo>
                    <a:pt x="314" y="317"/>
                  </a:lnTo>
                  <a:lnTo>
                    <a:pt x="306" y="307"/>
                  </a:lnTo>
                  <a:lnTo>
                    <a:pt x="303" y="303"/>
                  </a:lnTo>
                  <a:lnTo>
                    <a:pt x="301" y="300"/>
                  </a:lnTo>
                  <a:lnTo>
                    <a:pt x="315" y="283"/>
                  </a:lnTo>
                  <a:lnTo>
                    <a:pt x="320" y="267"/>
                  </a:lnTo>
                  <a:lnTo>
                    <a:pt x="332" y="256"/>
                  </a:lnTo>
                  <a:lnTo>
                    <a:pt x="344" y="244"/>
                  </a:lnTo>
                  <a:lnTo>
                    <a:pt x="352" y="222"/>
                  </a:lnTo>
                  <a:lnTo>
                    <a:pt x="360" y="204"/>
                  </a:lnTo>
                  <a:lnTo>
                    <a:pt x="360" y="203"/>
                  </a:lnTo>
                  <a:lnTo>
                    <a:pt x="344" y="183"/>
                  </a:lnTo>
                  <a:lnTo>
                    <a:pt x="331" y="174"/>
                  </a:lnTo>
                  <a:lnTo>
                    <a:pt x="327" y="170"/>
                  </a:lnTo>
                  <a:lnTo>
                    <a:pt x="327" y="167"/>
                  </a:lnTo>
                  <a:lnTo>
                    <a:pt x="330" y="152"/>
                  </a:lnTo>
                  <a:lnTo>
                    <a:pt x="340" y="140"/>
                  </a:lnTo>
                  <a:lnTo>
                    <a:pt x="347" y="128"/>
                  </a:lnTo>
                  <a:lnTo>
                    <a:pt x="349" y="117"/>
                  </a:lnTo>
                  <a:lnTo>
                    <a:pt x="349" y="109"/>
                  </a:lnTo>
                  <a:lnTo>
                    <a:pt x="344" y="94"/>
                  </a:lnTo>
                  <a:lnTo>
                    <a:pt x="342" y="90"/>
                  </a:lnTo>
                  <a:lnTo>
                    <a:pt x="335" y="85"/>
                  </a:lnTo>
                  <a:lnTo>
                    <a:pt x="344" y="82"/>
                  </a:lnTo>
                  <a:lnTo>
                    <a:pt x="347" y="76"/>
                  </a:lnTo>
                  <a:lnTo>
                    <a:pt x="347" y="69"/>
                  </a:lnTo>
                  <a:lnTo>
                    <a:pt x="347" y="60"/>
                  </a:lnTo>
                  <a:lnTo>
                    <a:pt x="335" y="48"/>
                  </a:lnTo>
                  <a:lnTo>
                    <a:pt x="330" y="34"/>
                  </a:lnTo>
                  <a:lnTo>
                    <a:pt x="325" y="22"/>
                  </a:lnTo>
                  <a:lnTo>
                    <a:pt x="320" y="12"/>
                  </a:lnTo>
                  <a:lnTo>
                    <a:pt x="316" y="11"/>
                  </a:lnTo>
                  <a:lnTo>
                    <a:pt x="314" y="6"/>
                  </a:lnTo>
                  <a:lnTo>
                    <a:pt x="306" y="0"/>
                  </a:lnTo>
                  <a:lnTo>
                    <a:pt x="30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60" name="Freeform 132">
              <a:extLst>
                <a:ext uri="{FF2B5EF4-FFF2-40B4-BE49-F238E27FC236}">
                  <a16:creationId xmlns:a16="http://schemas.microsoft.com/office/drawing/2014/main" id="{B6781D55-5999-156F-2C56-30DF872B8E0D}"/>
                </a:ext>
              </a:extLst>
            </p:cNvPr>
            <p:cNvSpPr>
              <a:spLocks/>
            </p:cNvSpPr>
            <p:nvPr/>
          </p:nvSpPr>
          <p:spPr bwMode="auto">
            <a:xfrm>
              <a:off x="7199" y="784"/>
              <a:ext cx="179" cy="367"/>
            </a:xfrm>
            <a:custGeom>
              <a:avLst/>
              <a:gdLst>
                <a:gd name="T0" fmla="*/ 165 w 360"/>
                <a:gd name="T1" fmla="*/ 39 h 735"/>
                <a:gd name="T2" fmla="*/ 12 w 360"/>
                <a:gd name="T3" fmla="*/ 80 h 735"/>
                <a:gd name="T4" fmla="*/ 16 w 360"/>
                <a:gd name="T5" fmla="*/ 105 h 735"/>
                <a:gd name="T6" fmla="*/ 0 w 360"/>
                <a:gd name="T7" fmla="*/ 113 h 735"/>
                <a:gd name="T8" fmla="*/ 15 w 360"/>
                <a:gd name="T9" fmla="*/ 185 h 735"/>
                <a:gd name="T10" fmla="*/ 27 w 360"/>
                <a:gd name="T11" fmla="*/ 190 h 735"/>
                <a:gd name="T12" fmla="*/ 33 w 360"/>
                <a:gd name="T13" fmla="*/ 205 h 735"/>
                <a:gd name="T14" fmla="*/ 43 w 360"/>
                <a:gd name="T15" fmla="*/ 247 h 735"/>
                <a:gd name="T16" fmla="*/ 30 w 360"/>
                <a:gd name="T17" fmla="*/ 261 h 735"/>
                <a:gd name="T18" fmla="*/ 39 w 360"/>
                <a:gd name="T19" fmla="*/ 284 h 735"/>
                <a:gd name="T20" fmla="*/ 39 w 360"/>
                <a:gd name="T21" fmla="*/ 309 h 735"/>
                <a:gd name="T22" fmla="*/ 42 w 360"/>
                <a:gd name="T23" fmla="*/ 390 h 735"/>
                <a:gd name="T24" fmla="*/ 50 w 360"/>
                <a:gd name="T25" fmla="*/ 417 h 735"/>
                <a:gd name="T26" fmla="*/ 56 w 360"/>
                <a:gd name="T27" fmla="*/ 489 h 735"/>
                <a:gd name="T28" fmla="*/ 72 w 360"/>
                <a:gd name="T29" fmla="*/ 508 h 735"/>
                <a:gd name="T30" fmla="*/ 57 w 360"/>
                <a:gd name="T31" fmla="*/ 530 h 735"/>
                <a:gd name="T32" fmla="*/ 57 w 360"/>
                <a:gd name="T33" fmla="*/ 550 h 735"/>
                <a:gd name="T34" fmla="*/ 82 w 360"/>
                <a:gd name="T35" fmla="*/ 540 h 735"/>
                <a:gd name="T36" fmla="*/ 99 w 360"/>
                <a:gd name="T37" fmla="*/ 549 h 735"/>
                <a:gd name="T38" fmla="*/ 112 w 360"/>
                <a:gd name="T39" fmla="*/ 555 h 735"/>
                <a:gd name="T40" fmla="*/ 121 w 360"/>
                <a:gd name="T41" fmla="*/ 561 h 735"/>
                <a:gd name="T42" fmla="*/ 162 w 360"/>
                <a:gd name="T43" fmla="*/ 722 h 735"/>
                <a:gd name="T44" fmla="*/ 340 w 360"/>
                <a:gd name="T45" fmla="*/ 692 h 735"/>
                <a:gd name="T46" fmla="*/ 322 w 360"/>
                <a:gd name="T47" fmla="*/ 661 h 735"/>
                <a:gd name="T48" fmla="*/ 331 w 360"/>
                <a:gd name="T49" fmla="*/ 639 h 735"/>
                <a:gd name="T50" fmla="*/ 332 w 360"/>
                <a:gd name="T51" fmla="*/ 618 h 735"/>
                <a:gd name="T52" fmla="*/ 330 w 360"/>
                <a:gd name="T53" fmla="*/ 606 h 735"/>
                <a:gd name="T54" fmla="*/ 332 w 360"/>
                <a:gd name="T55" fmla="*/ 600 h 735"/>
                <a:gd name="T56" fmla="*/ 330 w 360"/>
                <a:gd name="T57" fmla="*/ 584 h 735"/>
                <a:gd name="T58" fmla="*/ 323 w 360"/>
                <a:gd name="T59" fmla="*/ 570 h 735"/>
                <a:gd name="T60" fmla="*/ 325 w 360"/>
                <a:gd name="T61" fmla="*/ 544 h 735"/>
                <a:gd name="T62" fmla="*/ 322 w 360"/>
                <a:gd name="T63" fmla="*/ 514 h 735"/>
                <a:gd name="T64" fmla="*/ 314 w 360"/>
                <a:gd name="T65" fmla="*/ 469 h 735"/>
                <a:gd name="T66" fmla="*/ 314 w 360"/>
                <a:gd name="T67" fmla="*/ 421 h 735"/>
                <a:gd name="T68" fmla="*/ 318 w 360"/>
                <a:gd name="T69" fmla="*/ 365 h 735"/>
                <a:gd name="T70" fmla="*/ 315 w 360"/>
                <a:gd name="T71" fmla="*/ 325 h 735"/>
                <a:gd name="T72" fmla="*/ 306 w 360"/>
                <a:gd name="T73" fmla="*/ 307 h 735"/>
                <a:gd name="T74" fmla="*/ 301 w 360"/>
                <a:gd name="T75" fmla="*/ 300 h 735"/>
                <a:gd name="T76" fmla="*/ 320 w 360"/>
                <a:gd name="T77" fmla="*/ 267 h 735"/>
                <a:gd name="T78" fmla="*/ 344 w 360"/>
                <a:gd name="T79" fmla="*/ 244 h 735"/>
                <a:gd name="T80" fmla="*/ 360 w 360"/>
                <a:gd name="T81" fmla="*/ 204 h 735"/>
                <a:gd name="T82" fmla="*/ 344 w 360"/>
                <a:gd name="T83" fmla="*/ 183 h 735"/>
                <a:gd name="T84" fmla="*/ 327 w 360"/>
                <a:gd name="T85" fmla="*/ 170 h 735"/>
                <a:gd name="T86" fmla="*/ 330 w 360"/>
                <a:gd name="T87" fmla="*/ 152 h 735"/>
                <a:gd name="T88" fmla="*/ 347 w 360"/>
                <a:gd name="T89" fmla="*/ 128 h 735"/>
                <a:gd name="T90" fmla="*/ 349 w 360"/>
                <a:gd name="T91" fmla="*/ 109 h 735"/>
                <a:gd name="T92" fmla="*/ 342 w 360"/>
                <a:gd name="T93" fmla="*/ 90 h 735"/>
                <a:gd name="T94" fmla="*/ 344 w 360"/>
                <a:gd name="T95" fmla="*/ 82 h 735"/>
                <a:gd name="T96" fmla="*/ 347 w 360"/>
                <a:gd name="T97" fmla="*/ 69 h 735"/>
                <a:gd name="T98" fmla="*/ 335 w 360"/>
                <a:gd name="T99" fmla="*/ 48 h 735"/>
                <a:gd name="T100" fmla="*/ 325 w 360"/>
                <a:gd name="T101" fmla="*/ 22 h 735"/>
                <a:gd name="T102" fmla="*/ 316 w 360"/>
                <a:gd name="T103" fmla="*/ 11 h 735"/>
                <a:gd name="T104" fmla="*/ 306 w 360"/>
                <a:gd name="T10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735">
                  <a:moveTo>
                    <a:pt x="306" y="0"/>
                  </a:moveTo>
                  <a:lnTo>
                    <a:pt x="165" y="39"/>
                  </a:lnTo>
                  <a:lnTo>
                    <a:pt x="44" y="69"/>
                  </a:lnTo>
                  <a:lnTo>
                    <a:pt x="12" y="80"/>
                  </a:lnTo>
                  <a:lnTo>
                    <a:pt x="20" y="102"/>
                  </a:lnTo>
                  <a:lnTo>
                    <a:pt x="16" y="105"/>
                  </a:lnTo>
                  <a:lnTo>
                    <a:pt x="6" y="107"/>
                  </a:lnTo>
                  <a:lnTo>
                    <a:pt x="0" y="113"/>
                  </a:lnTo>
                  <a:lnTo>
                    <a:pt x="0" y="127"/>
                  </a:lnTo>
                  <a:lnTo>
                    <a:pt x="15" y="185"/>
                  </a:lnTo>
                  <a:lnTo>
                    <a:pt x="19" y="199"/>
                  </a:lnTo>
                  <a:lnTo>
                    <a:pt x="27" y="190"/>
                  </a:lnTo>
                  <a:lnTo>
                    <a:pt x="33" y="192"/>
                  </a:lnTo>
                  <a:lnTo>
                    <a:pt x="33" y="205"/>
                  </a:lnTo>
                  <a:lnTo>
                    <a:pt x="49" y="236"/>
                  </a:lnTo>
                  <a:lnTo>
                    <a:pt x="43" y="247"/>
                  </a:lnTo>
                  <a:lnTo>
                    <a:pt x="34" y="250"/>
                  </a:lnTo>
                  <a:lnTo>
                    <a:pt x="30" y="261"/>
                  </a:lnTo>
                  <a:lnTo>
                    <a:pt x="33" y="275"/>
                  </a:lnTo>
                  <a:lnTo>
                    <a:pt x="39" y="284"/>
                  </a:lnTo>
                  <a:lnTo>
                    <a:pt x="43" y="300"/>
                  </a:lnTo>
                  <a:lnTo>
                    <a:pt x="39" y="309"/>
                  </a:lnTo>
                  <a:lnTo>
                    <a:pt x="34" y="332"/>
                  </a:lnTo>
                  <a:lnTo>
                    <a:pt x="42" y="390"/>
                  </a:lnTo>
                  <a:lnTo>
                    <a:pt x="45" y="400"/>
                  </a:lnTo>
                  <a:lnTo>
                    <a:pt x="50" y="417"/>
                  </a:lnTo>
                  <a:lnTo>
                    <a:pt x="46" y="453"/>
                  </a:lnTo>
                  <a:lnTo>
                    <a:pt x="56" y="489"/>
                  </a:lnTo>
                  <a:lnTo>
                    <a:pt x="61" y="495"/>
                  </a:lnTo>
                  <a:lnTo>
                    <a:pt x="72" y="508"/>
                  </a:lnTo>
                  <a:lnTo>
                    <a:pt x="72" y="514"/>
                  </a:lnTo>
                  <a:lnTo>
                    <a:pt x="57" y="530"/>
                  </a:lnTo>
                  <a:lnTo>
                    <a:pt x="57" y="535"/>
                  </a:lnTo>
                  <a:lnTo>
                    <a:pt x="57" y="550"/>
                  </a:lnTo>
                  <a:lnTo>
                    <a:pt x="72" y="556"/>
                  </a:lnTo>
                  <a:lnTo>
                    <a:pt x="82" y="540"/>
                  </a:lnTo>
                  <a:lnTo>
                    <a:pt x="90" y="538"/>
                  </a:lnTo>
                  <a:lnTo>
                    <a:pt x="99" y="549"/>
                  </a:lnTo>
                  <a:lnTo>
                    <a:pt x="100" y="550"/>
                  </a:lnTo>
                  <a:lnTo>
                    <a:pt x="112" y="555"/>
                  </a:lnTo>
                  <a:lnTo>
                    <a:pt x="119" y="561"/>
                  </a:lnTo>
                  <a:lnTo>
                    <a:pt x="121" y="561"/>
                  </a:lnTo>
                  <a:lnTo>
                    <a:pt x="159" y="717"/>
                  </a:lnTo>
                  <a:lnTo>
                    <a:pt x="162" y="722"/>
                  </a:lnTo>
                  <a:lnTo>
                    <a:pt x="163" y="735"/>
                  </a:lnTo>
                  <a:lnTo>
                    <a:pt x="340" y="692"/>
                  </a:lnTo>
                  <a:lnTo>
                    <a:pt x="327" y="670"/>
                  </a:lnTo>
                  <a:lnTo>
                    <a:pt x="322" y="661"/>
                  </a:lnTo>
                  <a:lnTo>
                    <a:pt x="322" y="658"/>
                  </a:lnTo>
                  <a:lnTo>
                    <a:pt x="331" y="639"/>
                  </a:lnTo>
                  <a:lnTo>
                    <a:pt x="334" y="625"/>
                  </a:lnTo>
                  <a:lnTo>
                    <a:pt x="332" y="618"/>
                  </a:lnTo>
                  <a:lnTo>
                    <a:pt x="330" y="613"/>
                  </a:lnTo>
                  <a:lnTo>
                    <a:pt x="330" y="606"/>
                  </a:lnTo>
                  <a:lnTo>
                    <a:pt x="330" y="600"/>
                  </a:lnTo>
                  <a:lnTo>
                    <a:pt x="332" y="600"/>
                  </a:lnTo>
                  <a:lnTo>
                    <a:pt x="332" y="592"/>
                  </a:lnTo>
                  <a:lnTo>
                    <a:pt x="330" y="584"/>
                  </a:lnTo>
                  <a:lnTo>
                    <a:pt x="323" y="572"/>
                  </a:lnTo>
                  <a:lnTo>
                    <a:pt x="323" y="570"/>
                  </a:lnTo>
                  <a:lnTo>
                    <a:pt x="326" y="567"/>
                  </a:lnTo>
                  <a:lnTo>
                    <a:pt x="325" y="544"/>
                  </a:lnTo>
                  <a:lnTo>
                    <a:pt x="325" y="530"/>
                  </a:lnTo>
                  <a:lnTo>
                    <a:pt x="322" y="514"/>
                  </a:lnTo>
                  <a:lnTo>
                    <a:pt x="318" y="492"/>
                  </a:lnTo>
                  <a:lnTo>
                    <a:pt x="314" y="469"/>
                  </a:lnTo>
                  <a:lnTo>
                    <a:pt x="314" y="440"/>
                  </a:lnTo>
                  <a:lnTo>
                    <a:pt x="314" y="421"/>
                  </a:lnTo>
                  <a:lnTo>
                    <a:pt x="316" y="394"/>
                  </a:lnTo>
                  <a:lnTo>
                    <a:pt x="318" y="365"/>
                  </a:lnTo>
                  <a:lnTo>
                    <a:pt x="316" y="342"/>
                  </a:lnTo>
                  <a:lnTo>
                    <a:pt x="315" y="325"/>
                  </a:lnTo>
                  <a:lnTo>
                    <a:pt x="314" y="317"/>
                  </a:lnTo>
                  <a:lnTo>
                    <a:pt x="306" y="307"/>
                  </a:lnTo>
                  <a:lnTo>
                    <a:pt x="303" y="303"/>
                  </a:lnTo>
                  <a:lnTo>
                    <a:pt x="301" y="300"/>
                  </a:lnTo>
                  <a:lnTo>
                    <a:pt x="315" y="283"/>
                  </a:lnTo>
                  <a:lnTo>
                    <a:pt x="320" y="267"/>
                  </a:lnTo>
                  <a:lnTo>
                    <a:pt x="332" y="256"/>
                  </a:lnTo>
                  <a:lnTo>
                    <a:pt x="344" y="244"/>
                  </a:lnTo>
                  <a:lnTo>
                    <a:pt x="352" y="222"/>
                  </a:lnTo>
                  <a:lnTo>
                    <a:pt x="360" y="204"/>
                  </a:lnTo>
                  <a:lnTo>
                    <a:pt x="360" y="203"/>
                  </a:lnTo>
                  <a:lnTo>
                    <a:pt x="344" y="183"/>
                  </a:lnTo>
                  <a:lnTo>
                    <a:pt x="331" y="174"/>
                  </a:lnTo>
                  <a:lnTo>
                    <a:pt x="327" y="170"/>
                  </a:lnTo>
                  <a:lnTo>
                    <a:pt x="327" y="167"/>
                  </a:lnTo>
                  <a:lnTo>
                    <a:pt x="330" y="152"/>
                  </a:lnTo>
                  <a:lnTo>
                    <a:pt x="340" y="140"/>
                  </a:lnTo>
                  <a:lnTo>
                    <a:pt x="347" y="128"/>
                  </a:lnTo>
                  <a:lnTo>
                    <a:pt x="349" y="117"/>
                  </a:lnTo>
                  <a:lnTo>
                    <a:pt x="349" y="109"/>
                  </a:lnTo>
                  <a:lnTo>
                    <a:pt x="344" y="94"/>
                  </a:lnTo>
                  <a:lnTo>
                    <a:pt x="342" y="90"/>
                  </a:lnTo>
                  <a:lnTo>
                    <a:pt x="335" y="85"/>
                  </a:lnTo>
                  <a:lnTo>
                    <a:pt x="344" y="82"/>
                  </a:lnTo>
                  <a:lnTo>
                    <a:pt x="347" y="76"/>
                  </a:lnTo>
                  <a:lnTo>
                    <a:pt x="347" y="69"/>
                  </a:lnTo>
                  <a:lnTo>
                    <a:pt x="347" y="60"/>
                  </a:lnTo>
                  <a:lnTo>
                    <a:pt x="335" y="48"/>
                  </a:lnTo>
                  <a:lnTo>
                    <a:pt x="330" y="34"/>
                  </a:lnTo>
                  <a:lnTo>
                    <a:pt x="325" y="22"/>
                  </a:lnTo>
                  <a:lnTo>
                    <a:pt x="320" y="12"/>
                  </a:lnTo>
                  <a:lnTo>
                    <a:pt x="316" y="11"/>
                  </a:lnTo>
                  <a:lnTo>
                    <a:pt x="314" y="6"/>
                  </a:lnTo>
                  <a:lnTo>
                    <a:pt x="306" y="0"/>
                  </a:lnTo>
                  <a:lnTo>
                    <a:pt x="30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61" name="Freeform 133">
              <a:extLst>
                <a:ext uri="{FF2B5EF4-FFF2-40B4-BE49-F238E27FC236}">
                  <a16:creationId xmlns:a16="http://schemas.microsoft.com/office/drawing/2014/main" id="{5238BE00-E433-F3DA-A1B0-845740A0F1A7}"/>
                </a:ext>
              </a:extLst>
            </p:cNvPr>
            <p:cNvSpPr>
              <a:spLocks/>
            </p:cNvSpPr>
            <p:nvPr/>
          </p:nvSpPr>
          <p:spPr bwMode="auto">
            <a:xfrm>
              <a:off x="7280" y="1063"/>
              <a:ext cx="370" cy="158"/>
            </a:xfrm>
            <a:custGeom>
              <a:avLst/>
              <a:gdLst>
                <a:gd name="T0" fmla="*/ 31 w 740"/>
                <a:gd name="T1" fmla="*/ 312 h 316"/>
                <a:gd name="T2" fmla="*/ 162 w 740"/>
                <a:gd name="T3" fmla="*/ 288 h 316"/>
                <a:gd name="T4" fmla="*/ 181 w 740"/>
                <a:gd name="T5" fmla="*/ 299 h 316"/>
                <a:gd name="T6" fmla="*/ 184 w 740"/>
                <a:gd name="T7" fmla="*/ 288 h 316"/>
                <a:gd name="T8" fmla="*/ 202 w 740"/>
                <a:gd name="T9" fmla="*/ 273 h 316"/>
                <a:gd name="T10" fmla="*/ 371 w 740"/>
                <a:gd name="T11" fmla="*/ 237 h 316"/>
                <a:gd name="T12" fmla="*/ 505 w 740"/>
                <a:gd name="T13" fmla="*/ 231 h 316"/>
                <a:gd name="T14" fmla="*/ 527 w 740"/>
                <a:gd name="T15" fmla="*/ 250 h 316"/>
                <a:gd name="T16" fmla="*/ 545 w 740"/>
                <a:gd name="T17" fmla="*/ 261 h 316"/>
                <a:gd name="T18" fmla="*/ 557 w 740"/>
                <a:gd name="T19" fmla="*/ 261 h 316"/>
                <a:gd name="T20" fmla="*/ 568 w 740"/>
                <a:gd name="T21" fmla="*/ 255 h 316"/>
                <a:gd name="T22" fmla="*/ 578 w 740"/>
                <a:gd name="T23" fmla="*/ 241 h 316"/>
                <a:gd name="T24" fmla="*/ 604 w 740"/>
                <a:gd name="T25" fmla="*/ 231 h 316"/>
                <a:gd name="T26" fmla="*/ 629 w 740"/>
                <a:gd name="T27" fmla="*/ 250 h 316"/>
                <a:gd name="T28" fmla="*/ 631 w 740"/>
                <a:gd name="T29" fmla="*/ 265 h 316"/>
                <a:gd name="T30" fmla="*/ 614 w 740"/>
                <a:gd name="T31" fmla="*/ 292 h 316"/>
                <a:gd name="T32" fmla="*/ 630 w 740"/>
                <a:gd name="T33" fmla="*/ 280 h 316"/>
                <a:gd name="T34" fmla="*/ 670 w 740"/>
                <a:gd name="T35" fmla="*/ 250 h 316"/>
                <a:gd name="T36" fmla="*/ 710 w 740"/>
                <a:gd name="T37" fmla="*/ 210 h 316"/>
                <a:gd name="T38" fmla="*/ 731 w 740"/>
                <a:gd name="T39" fmla="*/ 199 h 316"/>
                <a:gd name="T40" fmla="*/ 736 w 740"/>
                <a:gd name="T41" fmla="*/ 227 h 316"/>
                <a:gd name="T42" fmla="*/ 740 w 740"/>
                <a:gd name="T43" fmla="*/ 216 h 316"/>
                <a:gd name="T44" fmla="*/ 736 w 740"/>
                <a:gd name="T45" fmla="*/ 139 h 316"/>
                <a:gd name="T46" fmla="*/ 709 w 740"/>
                <a:gd name="T47" fmla="*/ 91 h 316"/>
                <a:gd name="T48" fmla="*/ 682 w 740"/>
                <a:gd name="T49" fmla="*/ 66 h 316"/>
                <a:gd name="T50" fmla="*/ 659 w 740"/>
                <a:gd name="T51" fmla="*/ 60 h 316"/>
                <a:gd name="T52" fmla="*/ 654 w 740"/>
                <a:gd name="T53" fmla="*/ 78 h 316"/>
                <a:gd name="T54" fmla="*/ 669 w 740"/>
                <a:gd name="T55" fmla="*/ 78 h 316"/>
                <a:gd name="T56" fmla="*/ 680 w 740"/>
                <a:gd name="T57" fmla="*/ 78 h 316"/>
                <a:gd name="T58" fmla="*/ 694 w 740"/>
                <a:gd name="T59" fmla="*/ 104 h 316"/>
                <a:gd name="T60" fmla="*/ 694 w 740"/>
                <a:gd name="T61" fmla="*/ 134 h 316"/>
                <a:gd name="T62" fmla="*/ 706 w 740"/>
                <a:gd name="T63" fmla="*/ 128 h 316"/>
                <a:gd name="T64" fmla="*/ 709 w 740"/>
                <a:gd name="T65" fmla="*/ 148 h 316"/>
                <a:gd name="T66" fmla="*/ 699 w 740"/>
                <a:gd name="T67" fmla="*/ 168 h 316"/>
                <a:gd name="T68" fmla="*/ 655 w 740"/>
                <a:gd name="T69" fmla="*/ 178 h 316"/>
                <a:gd name="T70" fmla="*/ 641 w 740"/>
                <a:gd name="T71" fmla="*/ 187 h 316"/>
                <a:gd name="T72" fmla="*/ 641 w 740"/>
                <a:gd name="T73" fmla="*/ 177 h 316"/>
                <a:gd name="T74" fmla="*/ 634 w 740"/>
                <a:gd name="T75" fmla="*/ 176 h 316"/>
                <a:gd name="T76" fmla="*/ 589 w 740"/>
                <a:gd name="T77" fmla="*/ 154 h 316"/>
                <a:gd name="T78" fmla="*/ 565 w 740"/>
                <a:gd name="T79" fmla="*/ 119 h 316"/>
                <a:gd name="T80" fmla="*/ 553 w 740"/>
                <a:gd name="T81" fmla="*/ 93 h 316"/>
                <a:gd name="T82" fmla="*/ 527 w 740"/>
                <a:gd name="T83" fmla="*/ 74 h 316"/>
                <a:gd name="T84" fmla="*/ 519 w 740"/>
                <a:gd name="T85" fmla="*/ 74 h 316"/>
                <a:gd name="T86" fmla="*/ 507 w 740"/>
                <a:gd name="T87" fmla="*/ 70 h 316"/>
                <a:gd name="T88" fmla="*/ 511 w 740"/>
                <a:gd name="T89" fmla="*/ 60 h 316"/>
                <a:gd name="T90" fmla="*/ 497 w 740"/>
                <a:gd name="T91" fmla="*/ 51 h 316"/>
                <a:gd name="T92" fmla="*/ 507 w 740"/>
                <a:gd name="T93" fmla="*/ 39 h 316"/>
                <a:gd name="T94" fmla="*/ 492 w 740"/>
                <a:gd name="T95" fmla="*/ 27 h 316"/>
                <a:gd name="T96" fmla="*/ 480 w 740"/>
                <a:gd name="T97" fmla="*/ 12 h 316"/>
                <a:gd name="T98" fmla="*/ 445 w 740"/>
                <a:gd name="T99" fmla="*/ 0 h 316"/>
                <a:gd name="T100" fmla="*/ 433 w 740"/>
                <a:gd name="T101" fmla="*/ 6 h 316"/>
                <a:gd name="T102" fmla="*/ 419 w 740"/>
                <a:gd name="T103" fmla="*/ 15 h 316"/>
                <a:gd name="T104" fmla="*/ 406 w 740"/>
                <a:gd name="T105" fmla="*/ 17 h 316"/>
                <a:gd name="T106" fmla="*/ 398 w 740"/>
                <a:gd name="T107" fmla="*/ 27 h 316"/>
                <a:gd name="T108" fmla="*/ 398 w 740"/>
                <a:gd name="T109" fmla="*/ 41 h 316"/>
                <a:gd name="T110" fmla="*/ 389 w 740"/>
                <a:gd name="T111" fmla="*/ 51 h 316"/>
                <a:gd name="T112" fmla="*/ 366 w 740"/>
                <a:gd name="T113" fmla="*/ 55 h 316"/>
                <a:gd name="T114" fmla="*/ 360 w 740"/>
                <a:gd name="T115" fmla="*/ 78 h 316"/>
                <a:gd name="T116" fmla="*/ 0 w 740"/>
                <a:gd name="T117" fmla="*/ 17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0" h="316">
                  <a:moveTo>
                    <a:pt x="0" y="178"/>
                  </a:moveTo>
                  <a:lnTo>
                    <a:pt x="31" y="312"/>
                  </a:lnTo>
                  <a:lnTo>
                    <a:pt x="47" y="316"/>
                  </a:lnTo>
                  <a:lnTo>
                    <a:pt x="162" y="288"/>
                  </a:lnTo>
                  <a:lnTo>
                    <a:pt x="167" y="302"/>
                  </a:lnTo>
                  <a:lnTo>
                    <a:pt x="181" y="299"/>
                  </a:lnTo>
                  <a:lnTo>
                    <a:pt x="183" y="292"/>
                  </a:lnTo>
                  <a:lnTo>
                    <a:pt x="184" y="288"/>
                  </a:lnTo>
                  <a:lnTo>
                    <a:pt x="192" y="279"/>
                  </a:lnTo>
                  <a:lnTo>
                    <a:pt x="202" y="273"/>
                  </a:lnTo>
                  <a:lnTo>
                    <a:pt x="365" y="230"/>
                  </a:lnTo>
                  <a:lnTo>
                    <a:pt x="371" y="237"/>
                  </a:lnTo>
                  <a:lnTo>
                    <a:pt x="485" y="203"/>
                  </a:lnTo>
                  <a:lnTo>
                    <a:pt x="505" y="231"/>
                  </a:lnTo>
                  <a:lnTo>
                    <a:pt x="515" y="227"/>
                  </a:lnTo>
                  <a:lnTo>
                    <a:pt x="527" y="250"/>
                  </a:lnTo>
                  <a:lnTo>
                    <a:pt x="536" y="256"/>
                  </a:lnTo>
                  <a:lnTo>
                    <a:pt x="545" y="261"/>
                  </a:lnTo>
                  <a:lnTo>
                    <a:pt x="549" y="261"/>
                  </a:lnTo>
                  <a:lnTo>
                    <a:pt x="557" y="261"/>
                  </a:lnTo>
                  <a:lnTo>
                    <a:pt x="563" y="261"/>
                  </a:lnTo>
                  <a:lnTo>
                    <a:pt x="568" y="255"/>
                  </a:lnTo>
                  <a:lnTo>
                    <a:pt x="572" y="247"/>
                  </a:lnTo>
                  <a:lnTo>
                    <a:pt x="578" y="241"/>
                  </a:lnTo>
                  <a:lnTo>
                    <a:pt x="589" y="240"/>
                  </a:lnTo>
                  <a:lnTo>
                    <a:pt x="604" y="231"/>
                  </a:lnTo>
                  <a:lnTo>
                    <a:pt x="610" y="244"/>
                  </a:lnTo>
                  <a:lnTo>
                    <a:pt x="629" y="250"/>
                  </a:lnTo>
                  <a:lnTo>
                    <a:pt x="631" y="256"/>
                  </a:lnTo>
                  <a:lnTo>
                    <a:pt x="631" y="265"/>
                  </a:lnTo>
                  <a:lnTo>
                    <a:pt x="624" y="276"/>
                  </a:lnTo>
                  <a:lnTo>
                    <a:pt x="614" y="292"/>
                  </a:lnTo>
                  <a:lnTo>
                    <a:pt x="607" y="295"/>
                  </a:lnTo>
                  <a:lnTo>
                    <a:pt x="630" y="280"/>
                  </a:lnTo>
                  <a:lnTo>
                    <a:pt x="648" y="268"/>
                  </a:lnTo>
                  <a:lnTo>
                    <a:pt x="670" y="250"/>
                  </a:lnTo>
                  <a:lnTo>
                    <a:pt x="694" y="231"/>
                  </a:lnTo>
                  <a:lnTo>
                    <a:pt x="710" y="210"/>
                  </a:lnTo>
                  <a:lnTo>
                    <a:pt x="722" y="204"/>
                  </a:lnTo>
                  <a:lnTo>
                    <a:pt x="731" y="199"/>
                  </a:lnTo>
                  <a:lnTo>
                    <a:pt x="736" y="210"/>
                  </a:lnTo>
                  <a:lnTo>
                    <a:pt x="736" y="227"/>
                  </a:lnTo>
                  <a:lnTo>
                    <a:pt x="736" y="232"/>
                  </a:lnTo>
                  <a:lnTo>
                    <a:pt x="740" y="216"/>
                  </a:lnTo>
                  <a:lnTo>
                    <a:pt x="736" y="178"/>
                  </a:lnTo>
                  <a:lnTo>
                    <a:pt x="736" y="139"/>
                  </a:lnTo>
                  <a:lnTo>
                    <a:pt x="725" y="108"/>
                  </a:lnTo>
                  <a:lnTo>
                    <a:pt x="709" y="91"/>
                  </a:lnTo>
                  <a:lnTo>
                    <a:pt x="697" y="72"/>
                  </a:lnTo>
                  <a:lnTo>
                    <a:pt x="682" y="66"/>
                  </a:lnTo>
                  <a:lnTo>
                    <a:pt x="670" y="60"/>
                  </a:lnTo>
                  <a:lnTo>
                    <a:pt x="659" y="60"/>
                  </a:lnTo>
                  <a:lnTo>
                    <a:pt x="654" y="72"/>
                  </a:lnTo>
                  <a:lnTo>
                    <a:pt x="654" y="78"/>
                  </a:lnTo>
                  <a:lnTo>
                    <a:pt x="664" y="83"/>
                  </a:lnTo>
                  <a:lnTo>
                    <a:pt x="669" y="78"/>
                  </a:lnTo>
                  <a:lnTo>
                    <a:pt x="674" y="74"/>
                  </a:lnTo>
                  <a:lnTo>
                    <a:pt x="680" y="78"/>
                  </a:lnTo>
                  <a:lnTo>
                    <a:pt x="691" y="91"/>
                  </a:lnTo>
                  <a:lnTo>
                    <a:pt x="694" y="104"/>
                  </a:lnTo>
                  <a:lnTo>
                    <a:pt x="694" y="124"/>
                  </a:lnTo>
                  <a:lnTo>
                    <a:pt x="694" y="134"/>
                  </a:lnTo>
                  <a:lnTo>
                    <a:pt x="702" y="131"/>
                  </a:lnTo>
                  <a:lnTo>
                    <a:pt x="706" y="128"/>
                  </a:lnTo>
                  <a:lnTo>
                    <a:pt x="706" y="139"/>
                  </a:lnTo>
                  <a:lnTo>
                    <a:pt x="709" y="148"/>
                  </a:lnTo>
                  <a:lnTo>
                    <a:pt x="709" y="158"/>
                  </a:lnTo>
                  <a:lnTo>
                    <a:pt x="699" y="168"/>
                  </a:lnTo>
                  <a:lnTo>
                    <a:pt x="675" y="178"/>
                  </a:lnTo>
                  <a:lnTo>
                    <a:pt x="655" y="178"/>
                  </a:lnTo>
                  <a:lnTo>
                    <a:pt x="653" y="185"/>
                  </a:lnTo>
                  <a:lnTo>
                    <a:pt x="641" y="187"/>
                  </a:lnTo>
                  <a:lnTo>
                    <a:pt x="637" y="180"/>
                  </a:lnTo>
                  <a:lnTo>
                    <a:pt x="641" y="177"/>
                  </a:lnTo>
                  <a:lnTo>
                    <a:pt x="647" y="176"/>
                  </a:lnTo>
                  <a:lnTo>
                    <a:pt x="634" y="176"/>
                  </a:lnTo>
                  <a:lnTo>
                    <a:pt x="611" y="169"/>
                  </a:lnTo>
                  <a:lnTo>
                    <a:pt x="589" y="154"/>
                  </a:lnTo>
                  <a:lnTo>
                    <a:pt x="574" y="134"/>
                  </a:lnTo>
                  <a:lnTo>
                    <a:pt x="565" y="119"/>
                  </a:lnTo>
                  <a:lnTo>
                    <a:pt x="562" y="104"/>
                  </a:lnTo>
                  <a:lnTo>
                    <a:pt x="553" y="93"/>
                  </a:lnTo>
                  <a:lnTo>
                    <a:pt x="542" y="80"/>
                  </a:lnTo>
                  <a:lnTo>
                    <a:pt x="527" y="74"/>
                  </a:lnTo>
                  <a:lnTo>
                    <a:pt x="521" y="74"/>
                  </a:lnTo>
                  <a:lnTo>
                    <a:pt x="519" y="74"/>
                  </a:lnTo>
                  <a:lnTo>
                    <a:pt x="512" y="72"/>
                  </a:lnTo>
                  <a:lnTo>
                    <a:pt x="507" y="70"/>
                  </a:lnTo>
                  <a:lnTo>
                    <a:pt x="507" y="64"/>
                  </a:lnTo>
                  <a:lnTo>
                    <a:pt x="511" y="60"/>
                  </a:lnTo>
                  <a:lnTo>
                    <a:pt x="505" y="57"/>
                  </a:lnTo>
                  <a:lnTo>
                    <a:pt x="497" y="51"/>
                  </a:lnTo>
                  <a:lnTo>
                    <a:pt x="505" y="43"/>
                  </a:lnTo>
                  <a:lnTo>
                    <a:pt x="507" y="39"/>
                  </a:lnTo>
                  <a:lnTo>
                    <a:pt x="503" y="37"/>
                  </a:lnTo>
                  <a:lnTo>
                    <a:pt x="492" y="27"/>
                  </a:lnTo>
                  <a:lnTo>
                    <a:pt x="485" y="21"/>
                  </a:lnTo>
                  <a:lnTo>
                    <a:pt x="480" y="12"/>
                  </a:lnTo>
                  <a:lnTo>
                    <a:pt x="480" y="3"/>
                  </a:lnTo>
                  <a:lnTo>
                    <a:pt x="445" y="0"/>
                  </a:lnTo>
                  <a:lnTo>
                    <a:pt x="441" y="2"/>
                  </a:lnTo>
                  <a:lnTo>
                    <a:pt x="433" y="6"/>
                  </a:lnTo>
                  <a:lnTo>
                    <a:pt x="421" y="14"/>
                  </a:lnTo>
                  <a:lnTo>
                    <a:pt x="419" y="15"/>
                  </a:lnTo>
                  <a:lnTo>
                    <a:pt x="412" y="17"/>
                  </a:lnTo>
                  <a:lnTo>
                    <a:pt x="406" y="17"/>
                  </a:lnTo>
                  <a:lnTo>
                    <a:pt x="402" y="22"/>
                  </a:lnTo>
                  <a:lnTo>
                    <a:pt x="398" y="27"/>
                  </a:lnTo>
                  <a:lnTo>
                    <a:pt x="398" y="34"/>
                  </a:lnTo>
                  <a:lnTo>
                    <a:pt x="398" y="41"/>
                  </a:lnTo>
                  <a:lnTo>
                    <a:pt x="395" y="43"/>
                  </a:lnTo>
                  <a:lnTo>
                    <a:pt x="389" y="51"/>
                  </a:lnTo>
                  <a:lnTo>
                    <a:pt x="382" y="53"/>
                  </a:lnTo>
                  <a:lnTo>
                    <a:pt x="366" y="55"/>
                  </a:lnTo>
                  <a:lnTo>
                    <a:pt x="366" y="63"/>
                  </a:lnTo>
                  <a:lnTo>
                    <a:pt x="360" y="78"/>
                  </a:lnTo>
                  <a:lnTo>
                    <a:pt x="353" y="82"/>
                  </a:lnTo>
                  <a:lnTo>
                    <a:pt x="0" y="178"/>
                  </a:lnTo>
                  <a:lnTo>
                    <a:pt x="0" y="1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62" name="Freeform 134">
              <a:extLst>
                <a:ext uri="{FF2B5EF4-FFF2-40B4-BE49-F238E27FC236}">
                  <a16:creationId xmlns:a16="http://schemas.microsoft.com/office/drawing/2014/main" id="{72A3BBB2-B766-02BA-E38E-11C87A8855C9}"/>
                </a:ext>
              </a:extLst>
            </p:cNvPr>
            <p:cNvSpPr>
              <a:spLocks/>
            </p:cNvSpPr>
            <p:nvPr/>
          </p:nvSpPr>
          <p:spPr bwMode="auto">
            <a:xfrm>
              <a:off x="7280" y="1063"/>
              <a:ext cx="370" cy="158"/>
            </a:xfrm>
            <a:custGeom>
              <a:avLst/>
              <a:gdLst>
                <a:gd name="T0" fmla="*/ 31 w 740"/>
                <a:gd name="T1" fmla="*/ 312 h 316"/>
                <a:gd name="T2" fmla="*/ 162 w 740"/>
                <a:gd name="T3" fmla="*/ 288 h 316"/>
                <a:gd name="T4" fmla="*/ 181 w 740"/>
                <a:gd name="T5" fmla="*/ 299 h 316"/>
                <a:gd name="T6" fmla="*/ 184 w 740"/>
                <a:gd name="T7" fmla="*/ 288 h 316"/>
                <a:gd name="T8" fmla="*/ 202 w 740"/>
                <a:gd name="T9" fmla="*/ 273 h 316"/>
                <a:gd name="T10" fmla="*/ 371 w 740"/>
                <a:gd name="T11" fmla="*/ 237 h 316"/>
                <a:gd name="T12" fmla="*/ 505 w 740"/>
                <a:gd name="T13" fmla="*/ 231 h 316"/>
                <a:gd name="T14" fmla="*/ 527 w 740"/>
                <a:gd name="T15" fmla="*/ 250 h 316"/>
                <a:gd name="T16" fmla="*/ 545 w 740"/>
                <a:gd name="T17" fmla="*/ 261 h 316"/>
                <a:gd name="T18" fmla="*/ 557 w 740"/>
                <a:gd name="T19" fmla="*/ 261 h 316"/>
                <a:gd name="T20" fmla="*/ 568 w 740"/>
                <a:gd name="T21" fmla="*/ 255 h 316"/>
                <a:gd name="T22" fmla="*/ 578 w 740"/>
                <a:gd name="T23" fmla="*/ 241 h 316"/>
                <a:gd name="T24" fmla="*/ 604 w 740"/>
                <a:gd name="T25" fmla="*/ 231 h 316"/>
                <a:gd name="T26" fmla="*/ 629 w 740"/>
                <a:gd name="T27" fmla="*/ 250 h 316"/>
                <a:gd name="T28" fmla="*/ 631 w 740"/>
                <a:gd name="T29" fmla="*/ 265 h 316"/>
                <a:gd name="T30" fmla="*/ 614 w 740"/>
                <a:gd name="T31" fmla="*/ 292 h 316"/>
                <a:gd name="T32" fmla="*/ 630 w 740"/>
                <a:gd name="T33" fmla="*/ 280 h 316"/>
                <a:gd name="T34" fmla="*/ 670 w 740"/>
                <a:gd name="T35" fmla="*/ 250 h 316"/>
                <a:gd name="T36" fmla="*/ 710 w 740"/>
                <a:gd name="T37" fmla="*/ 210 h 316"/>
                <a:gd name="T38" fmla="*/ 731 w 740"/>
                <a:gd name="T39" fmla="*/ 199 h 316"/>
                <a:gd name="T40" fmla="*/ 736 w 740"/>
                <a:gd name="T41" fmla="*/ 227 h 316"/>
                <a:gd name="T42" fmla="*/ 740 w 740"/>
                <a:gd name="T43" fmla="*/ 216 h 316"/>
                <a:gd name="T44" fmla="*/ 736 w 740"/>
                <a:gd name="T45" fmla="*/ 139 h 316"/>
                <a:gd name="T46" fmla="*/ 709 w 740"/>
                <a:gd name="T47" fmla="*/ 91 h 316"/>
                <a:gd name="T48" fmla="*/ 682 w 740"/>
                <a:gd name="T49" fmla="*/ 66 h 316"/>
                <a:gd name="T50" fmla="*/ 659 w 740"/>
                <a:gd name="T51" fmla="*/ 60 h 316"/>
                <a:gd name="T52" fmla="*/ 654 w 740"/>
                <a:gd name="T53" fmla="*/ 78 h 316"/>
                <a:gd name="T54" fmla="*/ 669 w 740"/>
                <a:gd name="T55" fmla="*/ 78 h 316"/>
                <a:gd name="T56" fmla="*/ 680 w 740"/>
                <a:gd name="T57" fmla="*/ 78 h 316"/>
                <a:gd name="T58" fmla="*/ 694 w 740"/>
                <a:gd name="T59" fmla="*/ 104 h 316"/>
                <a:gd name="T60" fmla="*/ 694 w 740"/>
                <a:gd name="T61" fmla="*/ 134 h 316"/>
                <a:gd name="T62" fmla="*/ 706 w 740"/>
                <a:gd name="T63" fmla="*/ 128 h 316"/>
                <a:gd name="T64" fmla="*/ 709 w 740"/>
                <a:gd name="T65" fmla="*/ 148 h 316"/>
                <a:gd name="T66" fmla="*/ 699 w 740"/>
                <a:gd name="T67" fmla="*/ 168 h 316"/>
                <a:gd name="T68" fmla="*/ 655 w 740"/>
                <a:gd name="T69" fmla="*/ 178 h 316"/>
                <a:gd name="T70" fmla="*/ 641 w 740"/>
                <a:gd name="T71" fmla="*/ 187 h 316"/>
                <a:gd name="T72" fmla="*/ 641 w 740"/>
                <a:gd name="T73" fmla="*/ 177 h 316"/>
                <a:gd name="T74" fmla="*/ 634 w 740"/>
                <a:gd name="T75" fmla="*/ 176 h 316"/>
                <a:gd name="T76" fmla="*/ 589 w 740"/>
                <a:gd name="T77" fmla="*/ 154 h 316"/>
                <a:gd name="T78" fmla="*/ 565 w 740"/>
                <a:gd name="T79" fmla="*/ 119 h 316"/>
                <a:gd name="T80" fmla="*/ 553 w 740"/>
                <a:gd name="T81" fmla="*/ 93 h 316"/>
                <a:gd name="T82" fmla="*/ 527 w 740"/>
                <a:gd name="T83" fmla="*/ 74 h 316"/>
                <a:gd name="T84" fmla="*/ 519 w 740"/>
                <a:gd name="T85" fmla="*/ 74 h 316"/>
                <a:gd name="T86" fmla="*/ 507 w 740"/>
                <a:gd name="T87" fmla="*/ 70 h 316"/>
                <a:gd name="T88" fmla="*/ 511 w 740"/>
                <a:gd name="T89" fmla="*/ 60 h 316"/>
                <a:gd name="T90" fmla="*/ 497 w 740"/>
                <a:gd name="T91" fmla="*/ 51 h 316"/>
                <a:gd name="T92" fmla="*/ 507 w 740"/>
                <a:gd name="T93" fmla="*/ 39 h 316"/>
                <a:gd name="T94" fmla="*/ 492 w 740"/>
                <a:gd name="T95" fmla="*/ 27 h 316"/>
                <a:gd name="T96" fmla="*/ 480 w 740"/>
                <a:gd name="T97" fmla="*/ 12 h 316"/>
                <a:gd name="T98" fmla="*/ 445 w 740"/>
                <a:gd name="T99" fmla="*/ 0 h 316"/>
                <a:gd name="T100" fmla="*/ 433 w 740"/>
                <a:gd name="T101" fmla="*/ 6 h 316"/>
                <a:gd name="T102" fmla="*/ 419 w 740"/>
                <a:gd name="T103" fmla="*/ 15 h 316"/>
                <a:gd name="T104" fmla="*/ 406 w 740"/>
                <a:gd name="T105" fmla="*/ 17 h 316"/>
                <a:gd name="T106" fmla="*/ 398 w 740"/>
                <a:gd name="T107" fmla="*/ 27 h 316"/>
                <a:gd name="T108" fmla="*/ 398 w 740"/>
                <a:gd name="T109" fmla="*/ 41 h 316"/>
                <a:gd name="T110" fmla="*/ 389 w 740"/>
                <a:gd name="T111" fmla="*/ 51 h 316"/>
                <a:gd name="T112" fmla="*/ 366 w 740"/>
                <a:gd name="T113" fmla="*/ 55 h 316"/>
                <a:gd name="T114" fmla="*/ 360 w 740"/>
                <a:gd name="T115" fmla="*/ 78 h 316"/>
                <a:gd name="T116" fmla="*/ 0 w 740"/>
                <a:gd name="T117" fmla="*/ 178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0" h="316">
                  <a:moveTo>
                    <a:pt x="0" y="178"/>
                  </a:moveTo>
                  <a:lnTo>
                    <a:pt x="31" y="312"/>
                  </a:lnTo>
                  <a:lnTo>
                    <a:pt x="47" y="316"/>
                  </a:lnTo>
                  <a:lnTo>
                    <a:pt x="162" y="288"/>
                  </a:lnTo>
                  <a:lnTo>
                    <a:pt x="167" y="302"/>
                  </a:lnTo>
                  <a:lnTo>
                    <a:pt x="181" y="299"/>
                  </a:lnTo>
                  <a:lnTo>
                    <a:pt x="183" y="292"/>
                  </a:lnTo>
                  <a:lnTo>
                    <a:pt x="184" y="288"/>
                  </a:lnTo>
                  <a:lnTo>
                    <a:pt x="192" y="279"/>
                  </a:lnTo>
                  <a:lnTo>
                    <a:pt x="202" y="273"/>
                  </a:lnTo>
                  <a:lnTo>
                    <a:pt x="365" y="230"/>
                  </a:lnTo>
                  <a:lnTo>
                    <a:pt x="371" y="237"/>
                  </a:lnTo>
                  <a:lnTo>
                    <a:pt x="485" y="203"/>
                  </a:lnTo>
                  <a:lnTo>
                    <a:pt x="505" y="231"/>
                  </a:lnTo>
                  <a:lnTo>
                    <a:pt x="515" y="227"/>
                  </a:lnTo>
                  <a:lnTo>
                    <a:pt x="527" y="250"/>
                  </a:lnTo>
                  <a:lnTo>
                    <a:pt x="536" y="256"/>
                  </a:lnTo>
                  <a:lnTo>
                    <a:pt x="545" y="261"/>
                  </a:lnTo>
                  <a:lnTo>
                    <a:pt x="549" y="261"/>
                  </a:lnTo>
                  <a:lnTo>
                    <a:pt x="557" y="261"/>
                  </a:lnTo>
                  <a:lnTo>
                    <a:pt x="563" y="261"/>
                  </a:lnTo>
                  <a:lnTo>
                    <a:pt x="568" y="255"/>
                  </a:lnTo>
                  <a:lnTo>
                    <a:pt x="572" y="247"/>
                  </a:lnTo>
                  <a:lnTo>
                    <a:pt x="578" y="241"/>
                  </a:lnTo>
                  <a:lnTo>
                    <a:pt x="589" y="240"/>
                  </a:lnTo>
                  <a:lnTo>
                    <a:pt x="604" y="231"/>
                  </a:lnTo>
                  <a:lnTo>
                    <a:pt x="610" y="244"/>
                  </a:lnTo>
                  <a:lnTo>
                    <a:pt x="629" y="250"/>
                  </a:lnTo>
                  <a:lnTo>
                    <a:pt x="631" y="256"/>
                  </a:lnTo>
                  <a:lnTo>
                    <a:pt x="631" y="265"/>
                  </a:lnTo>
                  <a:lnTo>
                    <a:pt x="624" y="276"/>
                  </a:lnTo>
                  <a:lnTo>
                    <a:pt x="614" y="292"/>
                  </a:lnTo>
                  <a:lnTo>
                    <a:pt x="607" y="295"/>
                  </a:lnTo>
                  <a:lnTo>
                    <a:pt x="630" y="280"/>
                  </a:lnTo>
                  <a:lnTo>
                    <a:pt x="648" y="268"/>
                  </a:lnTo>
                  <a:lnTo>
                    <a:pt x="670" y="250"/>
                  </a:lnTo>
                  <a:lnTo>
                    <a:pt x="694" y="231"/>
                  </a:lnTo>
                  <a:lnTo>
                    <a:pt x="710" y="210"/>
                  </a:lnTo>
                  <a:lnTo>
                    <a:pt x="722" y="204"/>
                  </a:lnTo>
                  <a:lnTo>
                    <a:pt x="731" y="199"/>
                  </a:lnTo>
                  <a:lnTo>
                    <a:pt x="736" y="210"/>
                  </a:lnTo>
                  <a:lnTo>
                    <a:pt x="736" y="227"/>
                  </a:lnTo>
                  <a:lnTo>
                    <a:pt x="736" y="232"/>
                  </a:lnTo>
                  <a:lnTo>
                    <a:pt x="740" y="216"/>
                  </a:lnTo>
                  <a:lnTo>
                    <a:pt x="736" y="178"/>
                  </a:lnTo>
                  <a:lnTo>
                    <a:pt x="736" y="139"/>
                  </a:lnTo>
                  <a:lnTo>
                    <a:pt x="725" y="108"/>
                  </a:lnTo>
                  <a:lnTo>
                    <a:pt x="709" y="91"/>
                  </a:lnTo>
                  <a:lnTo>
                    <a:pt x="697" y="72"/>
                  </a:lnTo>
                  <a:lnTo>
                    <a:pt x="682" y="66"/>
                  </a:lnTo>
                  <a:lnTo>
                    <a:pt x="670" y="60"/>
                  </a:lnTo>
                  <a:lnTo>
                    <a:pt x="659" y="60"/>
                  </a:lnTo>
                  <a:lnTo>
                    <a:pt x="654" y="72"/>
                  </a:lnTo>
                  <a:lnTo>
                    <a:pt x="654" y="78"/>
                  </a:lnTo>
                  <a:lnTo>
                    <a:pt x="664" y="83"/>
                  </a:lnTo>
                  <a:lnTo>
                    <a:pt x="669" y="78"/>
                  </a:lnTo>
                  <a:lnTo>
                    <a:pt x="674" y="74"/>
                  </a:lnTo>
                  <a:lnTo>
                    <a:pt x="680" y="78"/>
                  </a:lnTo>
                  <a:lnTo>
                    <a:pt x="691" y="91"/>
                  </a:lnTo>
                  <a:lnTo>
                    <a:pt x="694" y="104"/>
                  </a:lnTo>
                  <a:lnTo>
                    <a:pt x="694" y="124"/>
                  </a:lnTo>
                  <a:lnTo>
                    <a:pt x="694" y="134"/>
                  </a:lnTo>
                  <a:lnTo>
                    <a:pt x="702" y="131"/>
                  </a:lnTo>
                  <a:lnTo>
                    <a:pt x="706" y="128"/>
                  </a:lnTo>
                  <a:lnTo>
                    <a:pt x="706" y="139"/>
                  </a:lnTo>
                  <a:lnTo>
                    <a:pt x="709" y="148"/>
                  </a:lnTo>
                  <a:lnTo>
                    <a:pt x="709" y="158"/>
                  </a:lnTo>
                  <a:lnTo>
                    <a:pt x="699" y="168"/>
                  </a:lnTo>
                  <a:lnTo>
                    <a:pt x="675" y="178"/>
                  </a:lnTo>
                  <a:lnTo>
                    <a:pt x="655" y="178"/>
                  </a:lnTo>
                  <a:lnTo>
                    <a:pt x="653" y="185"/>
                  </a:lnTo>
                  <a:lnTo>
                    <a:pt x="641" y="187"/>
                  </a:lnTo>
                  <a:lnTo>
                    <a:pt x="637" y="180"/>
                  </a:lnTo>
                  <a:lnTo>
                    <a:pt x="641" y="177"/>
                  </a:lnTo>
                  <a:lnTo>
                    <a:pt x="647" y="176"/>
                  </a:lnTo>
                  <a:lnTo>
                    <a:pt x="634" y="176"/>
                  </a:lnTo>
                  <a:lnTo>
                    <a:pt x="611" y="169"/>
                  </a:lnTo>
                  <a:lnTo>
                    <a:pt x="589" y="154"/>
                  </a:lnTo>
                  <a:lnTo>
                    <a:pt x="574" y="134"/>
                  </a:lnTo>
                  <a:lnTo>
                    <a:pt x="565" y="119"/>
                  </a:lnTo>
                  <a:lnTo>
                    <a:pt x="562" y="104"/>
                  </a:lnTo>
                  <a:lnTo>
                    <a:pt x="553" y="93"/>
                  </a:lnTo>
                  <a:lnTo>
                    <a:pt x="542" y="80"/>
                  </a:lnTo>
                  <a:lnTo>
                    <a:pt x="527" y="74"/>
                  </a:lnTo>
                  <a:lnTo>
                    <a:pt x="521" y="74"/>
                  </a:lnTo>
                  <a:lnTo>
                    <a:pt x="519" y="74"/>
                  </a:lnTo>
                  <a:lnTo>
                    <a:pt x="512" y="72"/>
                  </a:lnTo>
                  <a:lnTo>
                    <a:pt x="507" y="70"/>
                  </a:lnTo>
                  <a:lnTo>
                    <a:pt x="507" y="64"/>
                  </a:lnTo>
                  <a:lnTo>
                    <a:pt x="511" y="60"/>
                  </a:lnTo>
                  <a:lnTo>
                    <a:pt x="505" y="57"/>
                  </a:lnTo>
                  <a:lnTo>
                    <a:pt x="497" y="51"/>
                  </a:lnTo>
                  <a:lnTo>
                    <a:pt x="505" y="43"/>
                  </a:lnTo>
                  <a:lnTo>
                    <a:pt x="507" y="39"/>
                  </a:lnTo>
                  <a:lnTo>
                    <a:pt x="503" y="37"/>
                  </a:lnTo>
                  <a:lnTo>
                    <a:pt x="492" y="27"/>
                  </a:lnTo>
                  <a:lnTo>
                    <a:pt x="485" y="21"/>
                  </a:lnTo>
                  <a:lnTo>
                    <a:pt x="480" y="12"/>
                  </a:lnTo>
                  <a:lnTo>
                    <a:pt x="480" y="3"/>
                  </a:lnTo>
                  <a:lnTo>
                    <a:pt x="445" y="0"/>
                  </a:lnTo>
                  <a:lnTo>
                    <a:pt x="441" y="2"/>
                  </a:lnTo>
                  <a:lnTo>
                    <a:pt x="433" y="6"/>
                  </a:lnTo>
                  <a:lnTo>
                    <a:pt x="421" y="14"/>
                  </a:lnTo>
                  <a:lnTo>
                    <a:pt x="419" y="15"/>
                  </a:lnTo>
                  <a:lnTo>
                    <a:pt x="412" y="17"/>
                  </a:lnTo>
                  <a:lnTo>
                    <a:pt x="406" y="17"/>
                  </a:lnTo>
                  <a:lnTo>
                    <a:pt x="402" y="22"/>
                  </a:lnTo>
                  <a:lnTo>
                    <a:pt x="398" y="27"/>
                  </a:lnTo>
                  <a:lnTo>
                    <a:pt x="398" y="34"/>
                  </a:lnTo>
                  <a:lnTo>
                    <a:pt x="398" y="41"/>
                  </a:lnTo>
                  <a:lnTo>
                    <a:pt x="395" y="43"/>
                  </a:lnTo>
                  <a:lnTo>
                    <a:pt x="389" y="51"/>
                  </a:lnTo>
                  <a:lnTo>
                    <a:pt x="382" y="53"/>
                  </a:lnTo>
                  <a:lnTo>
                    <a:pt x="366" y="55"/>
                  </a:lnTo>
                  <a:lnTo>
                    <a:pt x="366" y="63"/>
                  </a:lnTo>
                  <a:lnTo>
                    <a:pt x="360" y="78"/>
                  </a:lnTo>
                  <a:lnTo>
                    <a:pt x="353" y="82"/>
                  </a:lnTo>
                  <a:lnTo>
                    <a:pt x="0" y="178"/>
                  </a:lnTo>
                  <a:lnTo>
                    <a:pt x="0"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63" name="Freeform 135">
              <a:extLst>
                <a:ext uri="{FF2B5EF4-FFF2-40B4-BE49-F238E27FC236}">
                  <a16:creationId xmlns:a16="http://schemas.microsoft.com/office/drawing/2014/main" id="{321CC691-8C33-B7BA-990A-CC8DE5764409}"/>
                </a:ext>
              </a:extLst>
            </p:cNvPr>
            <p:cNvSpPr>
              <a:spLocks/>
            </p:cNvSpPr>
            <p:nvPr/>
          </p:nvSpPr>
          <p:spPr bwMode="auto">
            <a:xfrm>
              <a:off x="7465" y="1165"/>
              <a:ext cx="98" cy="92"/>
            </a:xfrm>
            <a:custGeom>
              <a:avLst/>
              <a:gdLst>
                <a:gd name="T0" fmla="*/ 26 w 194"/>
                <a:gd name="T1" fmla="*/ 185 h 185"/>
                <a:gd name="T2" fmla="*/ 26 w 194"/>
                <a:gd name="T3" fmla="*/ 174 h 185"/>
                <a:gd name="T4" fmla="*/ 26 w 194"/>
                <a:gd name="T5" fmla="*/ 168 h 185"/>
                <a:gd name="T6" fmla="*/ 18 w 194"/>
                <a:gd name="T7" fmla="*/ 164 h 185"/>
                <a:gd name="T8" fmla="*/ 17 w 194"/>
                <a:gd name="T9" fmla="*/ 160 h 185"/>
                <a:gd name="T10" fmla="*/ 17 w 194"/>
                <a:gd name="T11" fmla="*/ 153 h 185"/>
                <a:gd name="T12" fmla="*/ 20 w 194"/>
                <a:gd name="T13" fmla="*/ 148 h 185"/>
                <a:gd name="T14" fmla="*/ 26 w 194"/>
                <a:gd name="T15" fmla="*/ 145 h 185"/>
                <a:gd name="T16" fmla="*/ 26 w 194"/>
                <a:gd name="T17" fmla="*/ 140 h 185"/>
                <a:gd name="T18" fmla="*/ 10 w 194"/>
                <a:gd name="T19" fmla="*/ 69 h 185"/>
                <a:gd name="T20" fmla="*/ 0 w 194"/>
                <a:gd name="T21" fmla="*/ 34 h 185"/>
                <a:gd name="T22" fmla="*/ 61 w 194"/>
                <a:gd name="T23" fmla="*/ 16 h 185"/>
                <a:gd name="T24" fmla="*/ 114 w 194"/>
                <a:gd name="T25" fmla="*/ 0 h 185"/>
                <a:gd name="T26" fmla="*/ 134 w 194"/>
                <a:gd name="T27" fmla="*/ 30 h 185"/>
                <a:gd name="T28" fmla="*/ 144 w 194"/>
                <a:gd name="T29" fmla="*/ 27 h 185"/>
                <a:gd name="T30" fmla="*/ 155 w 194"/>
                <a:gd name="T31" fmla="*/ 43 h 185"/>
                <a:gd name="T32" fmla="*/ 161 w 194"/>
                <a:gd name="T33" fmla="*/ 49 h 185"/>
                <a:gd name="T34" fmla="*/ 172 w 194"/>
                <a:gd name="T35" fmla="*/ 60 h 185"/>
                <a:gd name="T36" fmla="*/ 180 w 194"/>
                <a:gd name="T37" fmla="*/ 61 h 185"/>
                <a:gd name="T38" fmla="*/ 194 w 194"/>
                <a:gd name="T39" fmla="*/ 60 h 185"/>
                <a:gd name="T40" fmla="*/ 175 w 194"/>
                <a:gd name="T41" fmla="*/ 80 h 185"/>
                <a:gd name="T42" fmla="*/ 172 w 194"/>
                <a:gd name="T43" fmla="*/ 83 h 185"/>
                <a:gd name="T44" fmla="*/ 164 w 194"/>
                <a:gd name="T45" fmla="*/ 83 h 185"/>
                <a:gd name="T46" fmla="*/ 160 w 194"/>
                <a:gd name="T47" fmla="*/ 88 h 185"/>
                <a:gd name="T48" fmla="*/ 161 w 194"/>
                <a:gd name="T49" fmla="*/ 95 h 185"/>
                <a:gd name="T50" fmla="*/ 162 w 194"/>
                <a:gd name="T51" fmla="*/ 98 h 185"/>
                <a:gd name="T52" fmla="*/ 165 w 194"/>
                <a:gd name="T53" fmla="*/ 109 h 185"/>
                <a:gd name="T54" fmla="*/ 160 w 194"/>
                <a:gd name="T55" fmla="*/ 110 h 185"/>
                <a:gd name="T56" fmla="*/ 150 w 194"/>
                <a:gd name="T57" fmla="*/ 111 h 185"/>
                <a:gd name="T58" fmla="*/ 115 w 194"/>
                <a:gd name="T59" fmla="*/ 134 h 185"/>
                <a:gd name="T60" fmla="*/ 77 w 194"/>
                <a:gd name="T61" fmla="*/ 159 h 185"/>
                <a:gd name="T62" fmla="*/ 63 w 194"/>
                <a:gd name="T63" fmla="*/ 164 h 185"/>
                <a:gd name="T64" fmla="*/ 51 w 194"/>
                <a:gd name="T65" fmla="*/ 174 h 185"/>
                <a:gd name="T66" fmla="*/ 41 w 194"/>
                <a:gd name="T67" fmla="*/ 181 h 185"/>
                <a:gd name="T68" fmla="*/ 28 w 194"/>
                <a:gd name="T69" fmla="*/ 183 h 185"/>
                <a:gd name="T70" fmla="*/ 26 w 194"/>
                <a:gd name="T71" fmla="*/ 185 h 185"/>
                <a:gd name="T72" fmla="*/ 26 w 194"/>
                <a:gd name="T73"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4" h="185">
                  <a:moveTo>
                    <a:pt x="26" y="185"/>
                  </a:moveTo>
                  <a:lnTo>
                    <a:pt x="26" y="174"/>
                  </a:lnTo>
                  <a:lnTo>
                    <a:pt x="26" y="168"/>
                  </a:lnTo>
                  <a:lnTo>
                    <a:pt x="18" y="164"/>
                  </a:lnTo>
                  <a:lnTo>
                    <a:pt x="17" y="160"/>
                  </a:lnTo>
                  <a:lnTo>
                    <a:pt x="17" y="153"/>
                  </a:lnTo>
                  <a:lnTo>
                    <a:pt x="20" y="148"/>
                  </a:lnTo>
                  <a:lnTo>
                    <a:pt x="26" y="145"/>
                  </a:lnTo>
                  <a:lnTo>
                    <a:pt x="26" y="140"/>
                  </a:lnTo>
                  <a:lnTo>
                    <a:pt x="10" y="69"/>
                  </a:lnTo>
                  <a:lnTo>
                    <a:pt x="0" y="34"/>
                  </a:lnTo>
                  <a:lnTo>
                    <a:pt x="61" y="16"/>
                  </a:lnTo>
                  <a:lnTo>
                    <a:pt x="114" y="0"/>
                  </a:lnTo>
                  <a:lnTo>
                    <a:pt x="134" y="30"/>
                  </a:lnTo>
                  <a:lnTo>
                    <a:pt x="144" y="27"/>
                  </a:lnTo>
                  <a:lnTo>
                    <a:pt x="155" y="43"/>
                  </a:lnTo>
                  <a:lnTo>
                    <a:pt x="161" y="49"/>
                  </a:lnTo>
                  <a:lnTo>
                    <a:pt x="172" y="60"/>
                  </a:lnTo>
                  <a:lnTo>
                    <a:pt x="180" y="61"/>
                  </a:lnTo>
                  <a:lnTo>
                    <a:pt x="194" y="60"/>
                  </a:lnTo>
                  <a:lnTo>
                    <a:pt x="175" y="80"/>
                  </a:lnTo>
                  <a:lnTo>
                    <a:pt x="172" y="83"/>
                  </a:lnTo>
                  <a:lnTo>
                    <a:pt x="164" y="83"/>
                  </a:lnTo>
                  <a:lnTo>
                    <a:pt x="160" y="88"/>
                  </a:lnTo>
                  <a:lnTo>
                    <a:pt x="161" y="95"/>
                  </a:lnTo>
                  <a:lnTo>
                    <a:pt x="162" y="98"/>
                  </a:lnTo>
                  <a:lnTo>
                    <a:pt x="165" y="109"/>
                  </a:lnTo>
                  <a:lnTo>
                    <a:pt x="160" y="110"/>
                  </a:lnTo>
                  <a:lnTo>
                    <a:pt x="150" y="111"/>
                  </a:lnTo>
                  <a:lnTo>
                    <a:pt x="115" y="134"/>
                  </a:lnTo>
                  <a:lnTo>
                    <a:pt x="77" y="159"/>
                  </a:lnTo>
                  <a:lnTo>
                    <a:pt x="63" y="164"/>
                  </a:lnTo>
                  <a:lnTo>
                    <a:pt x="51" y="174"/>
                  </a:lnTo>
                  <a:lnTo>
                    <a:pt x="41" y="181"/>
                  </a:lnTo>
                  <a:lnTo>
                    <a:pt x="28" y="183"/>
                  </a:lnTo>
                  <a:lnTo>
                    <a:pt x="26" y="185"/>
                  </a:lnTo>
                  <a:lnTo>
                    <a:pt x="26"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64" name="Freeform 136">
              <a:extLst>
                <a:ext uri="{FF2B5EF4-FFF2-40B4-BE49-F238E27FC236}">
                  <a16:creationId xmlns:a16="http://schemas.microsoft.com/office/drawing/2014/main" id="{75D91A52-2286-B95F-AE4F-23EF3E7B558B}"/>
                </a:ext>
              </a:extLst>
            </p:cNvPr>
            <p:cNvSpPr>
              <a:spLocks/>
            </p:cNvSpPr>
            <p:nvPr/>
          </p:nvSpPr>
          <p:spPr bwMode="auto">
            <a:xfrm>
              <a:off x="7465" y="1165"/>
              <a:ext cx="98" cy="92"/>
            </a:xfrm>
            <a:custGeom>
              <a:avLst/>
              <a:gdLst>
                <a:gd name="T0" fmla="*/ 26 w 194"/>
                <a:gd name="T1" fmla="*/ 185 h 185"/>
                <a:gd name="T2" fmla="*/ 26 w 194"/>
                <a:gd name="T3" fmla="*/ 174 h 185"/>
                <a:gd name="T4" fmla="*/ 26 w 194"/>
                <a:gd name="T5" fmla="*/ 168 h 185"/>
                <a:gd name="T6" fmla="*/ 18 w 194"/>
                <a:gd name="T7" fmla="*/ 164 h 185"/>
                <a:gd name="T8" fmla="*/ 17 w 194"/>
                <a:gd name="T9" fmla="*/ 160 h 185"/>
                <a:gd name="T10" fmla="*/ 17 w 194"/>
                <a:gd name="T11" fmla="*/ 153 h 185"/>
                <a:gd name="T12" fmla="*/ 20 w 194"/>
                <a:gd name="T13" fmla="*/ 148 h 185"/>
                <a:gd name="T14" fmla="*/ 26 w 194"/>
                <a:gd name="T15" fmla="*/ 145 h 185"/>
                <a:gd name="T16" fmla="*/ 26 w 194"/>
                <a:gd name="T17" fmla="*/ 140 h 185"/>
                <a:gd name="T18" fmla="*/ 10 w 194"/>
                <a:gd name="T19" fmla="*/ 69 h 185"/>
                <a:gd name="T20" fmla="*/ 0 w 194"/>
                <a:gd name="T21" fmla="*/ 34 h 185"/>
                <a:gd name="T22" fmla="*/ 61 w 194"/>
                <a:gd name="T23" fmla="*/ 16 h 185"/>
                <a:gd name="T24" fmla="*/ 114 w 194"/>
                <a:gd name="T25" fmla="*/ 0 h 185"/>
                <a:gd name="T26" fmla="*/ 134 w 194"/>
                <a:gd name="T27" fmla="*/ 30 h 185"/>
                <a:gd name="T28" fmla="*/ 144 w 194"/>
                <a:gd name="T29" fmla="*/ 27 h 185"/>
                <a:gd name="T30" fmla="*/ 155 w 194"/>
                <a:gd name="T31" fmla="*/ 43 h 185"/>
                <a:gd name="T32" fmla="*/ 161 w 194"/>
                <a:gd name="T33" fmla="*/ 49 h 185"/>
                <a:gd name="T34" fmla="*/ 172 w 194"/>
                <a:gd name="T35" fmla="*/ 60 h 185"/>
                <a:gd name="T36" fmla="*/ 180 w 194"/>
                <a:gd name="T37" fmla="*/ 61 h 185"/>
                <a:gd name="T38" fmla="*/ 194 w 194"/>
                <a:gd name="T39" fmla="*/ 60 h 185"/>
                <a:gd name="T40" fmla="*/ 175 w 194"/>
                <a:gd name="T41" fmla="*/ 80 h 185"/>
                <a:gd name="T42" fmla="*/ 172 w 194"/>
                <a:gd name="T43" fmla="*/ 83 h 185"/>
                <a:gd name="T44" fmla="*/ 164 w 194"/>
                <a:gd name="T45" fmla="*/ 83 h 185"/>
                <a:gd name="T46" fmla="*/ 160 w 194"/>
                <a:gd name="T47" fmla="*/ 88 h 185"/>
                <a:gd name="T48" fmla="*/ 161 w 194"/>
                <a:gd name="T49" fmla="*/ 95 h 185"/>
                <a:gd name="T50" fmla="*/ 162 w 194"/>
                <a:gd name="T51" fmla="*/ 98 h 185"/>
                <a:gd name="T52" fmla="*/ 165 w 194"/>
                <a:gd name="T53" fmla="*/ 109 h 185"/>
                <a:gd name="T54" fmla="*/ 160 w 194"/>
                <a:gd name="T55" fmla="*/ 110 h 185"/>
                <a:gd name="T56" fmla="*/ 150 w 194"/>
                <a:gd name="T57" fmla="*/ 111 h 185"/>
                <a:gd name="T58" fmla="*/ 115 w 194"/>
                <a:gd name="T59" fmla="*/ 134 h 185"/>
                <a:gd name="T60" fmla="*/ 77 w 194"/>
                <a:gd name="T61" fmla="*/ 159 h 185"/>
                <a:gd name="T62" fmla="*/ 63 w 194"/>
                <a:gd name="T63" fmla="*/ 164 h 185"/>
                <a:gd name="T64" fmla="*/ 51 w 194"/>
                <a:gd name="T65" fmla="*/ 174 h 185"/>
                <a:gd name="T66" fmla="*/ 41 w 194"/>
                <a:gd name="T67" fmla="*/ 181 h 185"/>
                <a:gd name="T68" fmla="*/ 28 w 194"/>
                <a:gd name="T69" fmla="*/ 183 h 185"/>
                <a:gd name="T70" fmla="*/ 26 w 194"/>
                <a:gd name="T71" fmla="*/ 185 h 185"/>
                <a:gd name="T72" fmla="*/ 26 w 194"/>
                <a:gd name="T73"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4" h="185">
                  <a:moveTo>
                    <a:pt x="26" y="185"/>
                  </a:moveTo>
                  <a:lnTo>
                    <a:pt x="26" y="174"/>
                  </a:lnTo>
                  <a:lnTo>
                    <a:pt x="26" y="168"/>
                  </a:lnTo>
                  <a:lnTo>
                    <a:pt x="18" y="164"/>
                  </a:lnTo>
                  <a:lnTo>
                    <a:pt x="17" y="160"/>
                  </a:lnTo>
                  <a:lnTo>
                    <a:pt x="17" y="153"/>
                  </a:lnTo>
                  <a:lnTo>
                    <a:pt x="20" y="148"/>
                  </a:lnTo>
                  <a:lnTo>
                    <a:pt x="26" y="145"/>
                  </a:lnTo>
                  <a:lnTo>
                    <a:pt x="26" y="140"/>
                  </a:lnTo>
                  <a:lnTo>
                    <a:pt x="10" y="69"/>
                  </a:lnTo>
                  <a:lnTo>
                    <a:pt x="0" y="34"/>
                  </a:lnTo>
                  <a:lnTo>
                    <a:pt x="61" y="16"/>
                  </a:lnTo>
                  <a:lnTo>
                    <a:pt x="114" y="0"/>
                  </a:lnTo>
                  <a:lnTo>
                    <a:pt x="134" y="30"/>
                  </a:lnTo>
                  <a:lnTo>
                    <a:pt x="144" y="27"/>
                  </a:lnTo>
                  <a:lnTo>
                    <a:pt x="155" y="43"/>
                  </a:lnTo>
                  <a:lnTo>
                    <a:pt x="161" y="49"/>
                  </a:lnTo>
                  <a:lnTo>
                    <a:pt x="172" y="60"/>
                  </a:lnTo>
                  <a:lnTo>
                    <a:pt x="180" y="61"/>
                  </a:lnTo>
                  <a:lnTo>
                    <a:pt x="194" y="60"/>
                  </a:lnTo>
                  <a:lnTo>
                    <a:pt x="175" y="80"/>
                  </a:lnTo>
                  <a:lnTo>
                    <a:pt x="172" y="83"/>
                  </a:lnTo>
                  <a:lnTo>
                    <a:pt x="164" y="83"/>
                  </a:lnTo>
                  <a:lnTo>
                    <a:pt x="160" y="88"/>
                  </a:lnTo>
                  <a:lnTo>
                    <a:pt x="161" y="95"/>
                  </a:lnTo>
                  <a:lnTo>
                    <a:pt x="162" y="98"/>
                  </a:lnTo>
                  <a:lnTo>
                    <a:pt x="165" y="109"/>
                  </a:lnTo>
                  <a:lnTo>
                    <a:pt x="160" y="110"/>
                  </a:lnTo>
                  <a:lnTo>
                    <a:pt x="150" y="111"/>
                  </a:lnTo>
                  <a:lnTo>
                    <a:pt x="115" y="134"/>
                  </a:lnTo>
                  <a:lnTo>
                    <a:pt x="77" y="159"/>
                  </a:lnTo>
                  <a:lnTo>
                    <a:pt x="63" y="164"/>
                  </a:lnTo>
                  <a:lnTo>
                    <a:pt x="51" y="174"/>
                  </a:lnTo>
                  <a:lnTo>
                    <a:pt x="41" y="181"/>
                  </a:lnTo>
                  <a:lnTo>
                    <a:pt x="28" y="183"/>
                  </a:lnTo>
                  <a:lnTo>
                    <a:pt x="26" y="185"/>
                  </a:lnTo>
                  <a:lnTo>
                    <a:pt x="26" y="18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65" name="Freeform 137">
              <a:extLst>
                <a:ext uri="{FF2B5EF4-FFF2-40B4-BE49-F238E27FC236}">
                  <a16:creationId xmlns:a16="http://schemas.microsoft.com/office/drawing/2014/main" id="{15E98E41-3148-2226-4AE8-FAD2849ED565}"/>
                </a:ext>
              </a:extLst>
            </p:cNvPr>
            <p:cNvSpPr>
              <a:spLocks/>
            </p:cNvSpPr>
            <p:nvPr/>
          </p:nvSpPr>
          <p:spPr bwMode="auto">
            <a:xfrm>
              <a:off x="7295" y="1177"/>
              <a:ext cx="184" cy="162"/>
            </a:xfrm>
            <a:custGeom>
              <a:avLst/>
              <a:gdLst>
                <a:gd name="T0" fmla="*/ 22 w 366"/>
                <a:gd name="T1" fmla="*/ 302 h 325"/>
                <a:gd name="T2" fmla="*/ 40 w 366"/>
                <a:gd name="T3" fmla="*/ 260 h 325"/>
                <a:gd name="T4" fmla="*/ 15 w 366"/>
                <a:gd name="T5" fmla="*/ 91 h 325"/>
                <a:gd name="T6" fmla="*/ 136 w 366"/>
                <a:gd name="T7" fmla="*/ 75 h 325"/>
                <a:gd name="T8" fmla="*/ 152 w 366"/>
                <a:gd name="T9" fmla="*/ 65 h 325"/>
                <a:gd name="T10" fmla="*/ 163 w 366"/>
                <a:gd name="T11" fmla="*/ 52 h 325"/>
                <a:gd name="T12" fmla="*/ 335 w 366"/>
                <a:gd name="T13" fmla="*/ 0 h 325"/>
                <a:gd name="T14" fmla="*/ 365 w 366"/>
                <a:gd name="T15" fmla="*/ 119 h 325"/>
                <a:gd name="T16" fmla="*/ 358 w 366"/>
                <a:gd name="T17" fmla="*/ 124 h 325"/>
                <a:gd name="T18" fmla="*/ 355 w 366"/>
                <a:gd name="T19" fmla="*/ 136 h 325"/>
                <a:gd name="T20" fmla="*/ 365 w 366"/>
                <a:gd name="T21" fmla="*/ 142 h 325"/>
                <a:gd name="T22" fmla="*/ 365 w 366"/>
                <a:gd name="T23" fmla="*/ 161 h 325"/>
                <a:gd name="T24" fmla="*/ 350 w 366"/>
                <a:gd name="T25" fmla="*/ 162 h 325"/>
                <a:gd name="T26" fmla="*/ 338 w 366"/>
                <a:gd name="T27" fmla="*/ 165 h 325"/>
                <a:gd name="T28" fmla="*/ 328 w 366"/>
                <a:gd name="T29" fmla="*/ 178 h 325"/>
                <a:gd name="T30" fmla="*/ 311 w 366"/>
                <a:gd name="T31" fmla="*/ 178 h 325"/>
                <a:gd name="T32" fmla="*/ 295 w 366"/>
                <a:gd name="T33" fmla="*/ 181 h 325"/>
                <a:gd name="T34" fmla="*/ 274 w 366"/>
                <a:gd name="T35" fmla="*/ 200 h 325"/>
                <a:gd name="T36" fmla="*/ 252 w 366"/>
                <a:gd name="T37" fmla="*/ 209 h 325"/>
                <a:gd name="T38" fmla="*/ 235 w 366"/>
                <a:gd name="T39" fmla="*/ 224 h 325"/>
                <a:gd name="T40" fmla="*/ 219 w 366"/>
                <a:gd name="T41" fmla="*/ 226 h 325"/>
                <a:gd name="T42" fmla="*/ 194 w 366"/>
                <a:gd name="T43" fmla="*/ 231 h 325"/>
                <a:gd name="T44" fmla="*/ 173 w 366"/>
                <a:gd name="T45" fmla="*/ 241 h 325"/>
                <a:gd name="T46" fmla="*/ 141 w 366"/>
                <a:gd name="T47" fmla="*/ 262 h 325"/>
                <a:gd name="T48" fmla="*/ 122 w 366"/>
                <a:gd name="T49" fmla="*/ 276 h 325"/>
                <a:gd name="T50" fmla="*/ 110 w 366"/>
                <a:gd name="T51" fmla="*/ 272 h 325"/>
                <a:gd name="T52" fmla="*/ 98 w 366"/>
                <a:gd name="T53" fmla="*/ 287 h 325"/>
                <a:gd name="T54" fmla="*/ 86 w 366"/>
                <a:gd name="T55" fmla="*/ 287 h 325"/>
                <a:gd name="T56" fmla="*/ 69 w 366"/>
                <a:gd name="T57" fmla="*/ 300 h 325"/>
                <a:gd name="T58" fmla="*/ 56 w 366"/>
                <a:gd name="T59" fmla="*/ 316 h 325"/>
                <a:gd name="T60" fmla="*/ 40 w 366"/>
                <a:gd name="T61" fmla="*/ 324 h 325"/>
                <a:gd name="T62" fmla="*/ 38 w 366"/>
                <a:gd name="T63"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6" h="325">
                  <a:moveTo>
                    <a:pt x="38" y="325"/>
                  </a:moveTo>
                  <a:lnTo>
                    <a:pt x="22" y="302"/>
                  </a:lnTo>
                  <a:lnTo>
                    <a:pt x="57" y="276"/>
                  </a:lnTo>
                  <a:lnTo>
                    <a:pt x="40" y="260"/>
                  </a:lnTo>
                  <a:lnTo>
                    <a:pt x="0" y="85"/>
                  </a:lnTo>
                  <a:lnTo>
                    <a:pt x="15" y="91"/>
                  </a:lnTo>
                  <a:lnTo>
                    <a:pt x="131" y="61"/>
                  </a:lnTo>
                  <a:lnTo>
                    <a:pt x="136" y="75"/>
                  </a:lnTo>
                  <a:lnTo>
                    <a:pt x="150" y="74"/>
                  </a:lnTo>
                  <a:lnTo>
                    <a:pt x="152" y="65"/>
                  </a:lnTo>
                  <a:lnTo>
                    <a:pt x="154" y="58"/>
                  </a:lnTo>
                  <a:lnTo>
                    <a:pt x="163" y="52"/>
                  </a:lnTo>
                  <a:lnTo>
                    <a:pt x="183" y="43"/>
                  </a:lnTo>
                  <a:lnTo>
                    <a:pt x="335" y="0"/>
                  </a:lnTo>
                  <a:lnTo>
                    <a:pt x="366" y="110"/>
                  </a:lnTo>
                  <a:lnTo>
                    <a:pt x="365" y="119"/>
                  </a:lnTo>
                  <a:lnTo>
                    <a:pt x="365" y="120"/>
                  </a:lnTo>
                  <a:lnTo>
                    <a:pt x="358" y="124"/>
                  </a:lnTo>
                  <a:lnTo>
                    <a:pt x="355" y="133"/>
                  </a:lnTo>
                  <a:lnTo>
                    <a:pt x="355" y="136"/>
                  </a:lnTo>
                  <a:lnTo>
                    <a:pt x="358" y="140"/>
                  </a:lnTo>
                  <a:lnTo>
                    <a:pt x="365" y="142"/>
                  </a:lnTo>
                  <a:lnTo>
                    <a:pt x="366" y="150"/>
                  </a:lnTo>
                  <a:lnTo>
                    <a:pt x="365" y="161"/>
                  </a:lnTo>
                  <a:lnTo>
                    <a:pt x="351" y="167"/>
                  </a:lnTo>
                  <a:lnTo>
                    <a:pt x="350" y="162"/>
                  </a:lnTo>
                  <a:lnTo>
                    <a:pt x="346" y="159"/>
                  </a:lnTo>
                  <a:lnTo>
                    <a:pt x="338" y="165"/>
                  </a:lnTo>
                  <a:lnTo>
                    <a:pt x="334" y="171"/>
                  </a:lnTo>
                  <a:lnTo>
                    <a:pt x="328" y="178"/>
                  </a:lnTo>
                  <a:lnTo>
                    <a:pt x="321" y="178"/>
                  </a:lnTo>
                  <a:lnTo>
                    <a:pt x="311" y="178"/>
                  </a:lnTo>
                  <a:lnTo>
                    <a:pt x="306" y="182"/>
                  </a:lnTo>
                  <a:lnTo>
                    <a:pt x="295" y="181"/>
                  </a:lnTo>
                  <a:lnTo>
                    <a:pt x="285" y="190"/>
                  </a:lnTo>
                  <a:lnTo>
                    <a:pt x="274" y="200"/>
                  </a:lnTo>
                  <a:lnTo>
                    <a:pt x="267" y="202"/>
                  </a:lnTo>
                  <a:lnTo>
                    <a:pt x="252" y="209"/>
                  </a:lnTo>
                  <a:lnTo>
                    <a:pt x="246" y="219"/>
                  </a:lnTo>
                  <a:lnTo>
                    <a:pt x="235" y="224"/>
                  </a:lnTo>
                  <a:lnTo>
                    <a:pt x="230" y="225"/>
                  </a:lnTo>
                  <a:lnTo>
                    <a:pt x="219" y="226"/>
                  </a:lnTo>
                  <a:lnTo>
                    <a:pt x="203" y="226"/>
                  </a:lnTo>
                  <a:lnTo>
                    <a:pt x="194" y="231"/>
                  </a:lnTo>
                  <a:lnTo>
                    <a:pt x="186" y="239"/>
                  </a:lnTo>
                  <a:lnTo>
                    <a:pt x="173" y="241"/>
                  </a:lnTo>
                  <a:lnTo>
                    <a:pt x="155" y="250"/>
                  </a:lnTo>
                  <a:lnTo>
                    <a:pt x="141" y="262"/>
                  </a:lnTo>
                  <a:lnTo>
                    <a:pt x="126" y="269"/>
                  </a:lnTo>
                  <a:lnTo>
                    <a:pt x="122" y="276"/>
                  </a:lnTo>
                  <a:lnTo>
                    <a:pt x="117" y="277"/>
                  </a:lnTo>
                  <a:lnTo>
                    <a:pt x="110" y="272"/>
                  </a:lnTo>
                  <a:lnTo>
                    <a:pt x="101" y="280"/>
                  </a:lnTo>
                  <a:lnTo>
                    <a:pt x="98" y="287"/>
                  </a:lnTo>
                  <a:lnTo>
                    <a:pt x="94" y="287"/>
                  </a:lnTo>
                  <a:lnTo>
                    <a:pt x="86" y="287"/>
                  </a:lnTo>
                  <a:lnTo>
                    <a:pt x="78" y="295"/>
                  </a:lnTo>
                  <a:lnTo>
                    <a:pt x="69" y="300"/>
                  </a:lnTo>
                  <a:lnTo>
                    <a:pt x="63" y="308"/>
                  </a:lnTo>
                  <a:lnTo>
                    <a:pt x="56" y="316"/>
                  </a:lnTo>
                  <a:lnTo>
                    <a:pt x="47" y="318"/>
                  </a:lnTo>
                  <a:lnTo>
                    <a:pt x="40" y="324"/>
                  </a:lnTo>
                  <a:lnTo>
                    <a:pt x="38" y="325"/>
                  </a:lnTo>
                  <a:lnTo>
                    <a:pt x="38" y="3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66" name="Freeform 138">
              <a:extLst>
                <a:ext uri="{FF2B5EF4-FFF2-40B4-BE49-F238E27FC236}">
                  <a16:creationId xmlns:a16="http://schemas.microsoft.com/office/drawing/2014/main" id="{4E16141E-ED4F-F100-6C9D-CB5E8AB745DF}"/>
                </a:ext>
              </a:extLst>
            </p:cNvPr>
            <p:cNvSpPr>
              <a:spLocks/>
            </p:cNvSpPr>
            <p:nvPr/>
          </p:nvSpPr>
          <p:spPr bwMode="auto">
            <a:xfrm>
              <a:off x="7295" y="1177"/>
              <a:ext cx="184" cy="162"/>
            </a:xfrm>
            <a:custGeom>
              <a:avLst/>
              <a:gdLst>
                <a:gd name="T0" fmla="*/ 22 w 366"/>
                <a:gd name="T1" fmla="*/ 302 h 325"/>
                <a:gd name="T2" fmla="*/ 40 w 366"/>
                <a:gd name="T3" fmla="*/ 260 h 325"/>
                <a:gd name="T4" fmla="*/ 15 w 366"/>
                <a:gd name="T5" fmla="*/ 91 h 325"/>
                <a:gd name="T6" fmla="*/ 136 w 366"/>
                <a:gd name="T7" fmla="*/ 75 h 325"/>
                <a:gd name="T8" fmla="*/ 152 w 366"/>
                <a:gd name="T9" fmla="*/ 65 h 325"/>
                <a:gd name="T10" fmla="*/ 163 w 366"/>
                <a:gd name="T11" fmla="*/ 52 h 325"/>
                <a:gd name="T12" fmla="*/ 335 w 366"/>
                <a:gd name="T13" fmla="*/ 0 h 325"/>
                <a:gd name="T14" fmla="*/ 365 w 366"/>
                <a:gd name="T15" fmla="*/ 119 h 325"/>
                <a:gd name="T16" fmla="*/ 358 w 366"/>
                <a:gd name="T17" fmla="*/ 124 h 325"/>
                <a:gd name="T18" fmla="*/ 355 w 366"/>
                <a:gd name="T19" fmla="*/ 136 h 325"/>
                <a:gd name="T20" fmla="*/ 365 w 366"/>
                <a:gd name="T21" fmla="*/ 142 h 325"/>
                <a:gd name="T22" fmla="*/ 365 w 366"/>
                <a:gd name="T23" fmla="*/ 161 h 325"/>
                <a:gd name="T24" fmla="*/ 350 w 366"/>
                <a:gd name="T25" fmla="*/ 162 h 325"/>
                <a:gd name="T26" fmla="*/ 338 w 366"/>
                <a:gd name="T27" fmla="*/ 165 h 325"/>
                <a:gd name="T28" fmla="*/ 328 w 366"/>
                <a:gd name="T29" fmla="*/ 178 h 325"/>
                <a:gd name="T30" fmla="*/ 311 w 366"/>
                <a:gd name="T31" fmla="*/ 178 h 325"/>
                <a:gd name="T32" fmla="*/ 295 w 366"/>
                <a:gd name="T33" fmla="*/ 181 h 325"/>
                <a:gd name="T34" fmla="*/ 274 w 366"/>
                <a:gd name="T35" fmla="*/ 200 h 325"/>
                <a:gd name="T36" fmla="*/ 252 w 366"/>
                <a:gd name="T37" fmla="*/ 209 h 325"/>
                <a:gd name="T38" fmla="*/ 235 w 366"/>
                <a:gd name="T39" fmla="*/ 224 h 325"/>
                <a:gd name="T40" fmla="*/ 219 w 366"/>
                <a:gd name="T41" fmla="*/ 226 h 325"/>
                <a:gd name="T42" fmla="*/ 194 w 366"/>
                <a:gd name="T43" fmla="*/ 231 h 325"/>
                <a:gd name="T44" fmla="*/ 173 w 366"/>
                <a:gd name="T45" fmla="*/ 241 h 325"/>
                <a:gd name="T46" fmla="*/ 141 w 366"/>
                <a:gd name="T47" fmla="*/ 262 h 325"/>
                <a:gd name="T48" fmla="*/ 122 w 366"/>
                <a:gd name="T49" fmla="*/ 276 h 325"/>
                <a:gd name="T50" fmla="*/ 110 w 366"/>
                <a:gd name="T51" fmla="*/ 272 h 325"/>
                <a:gd name="T52" fmla="*/ 98 w 366"/>
                <a:gd name="T53" fmla="*/ 287 h 325"/>
                <a:gd name="T54" fmla="*/ 86 w 366"/>
                <a:gd name="T55" fmla="*/ 287 h 325"/>
                <a:gd name="T56" fmla="*/ 69 w 366"/>
                <a:gd name="T57" fmla="*/ 300 h 325"/>
                <a:gd name="T58" fmla="*/ 56 w 366"/>
                <a:gd name="T59" fmla="*/ 316 h 325"/>
                <a:gd name="T60" fmla="*/ 40 w 366"/>
                <a:gd name="T61" fmla="*/ 324 h 325"/>
                <a:gd name="T62" fmla="*/ 38 w 366"/>
                <a:gd name="T63"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6" h="325">
                  <a:moveTo>
                    <a:pt x="38" y="325"/>
                  </a:moveTo>
                  <a:lnTo>
                    <a:pt x="22" y="302"/>
                  </a:lnTo>
                  <a:lnTo>
                    <a:pt x="57" y="276"/>
                  </a:lnTo>
                  <a:lnTo>
                    <a:pt x="40" y="260"/>
                  </a:lnTo>
                  <a:lnTo>
                    <a:pt x="0" y="85"/>
                  </a:lnTo>
                  <a:lnTo>
                    <a:pt x="15" y="91"/>
                  </a:lnTo>
                  <a:lnTo>
                    <a:pt x="131" y="61"/>
                  </a:lnTo>
                  <a:lnTo>
                    <a:pt x="136" y="75"/>
                  </a:lnTo>
                  <a:lnTo>
                    <a:pt x="150" y="74"/>
                  </a:lnTo>
                  <a:lnTo>
                    <a:pt x="152" y="65"/>
                  </a:lnTo>
                  <a:lnTo>
                    <a:pt x="154" y="58"/>
                  </a:lnTo>
                  <a:lnTo>
                    <a:pt x="163" y="52"/>
                  </a:lnTo>
                  <a:lnTo>
                    <a:pt x="183" y="43"/>
                  </a:lnTo>
                  <a:lnTo>
                    <a:pt x="335" y="0"/>
                  </a:lnTo>
                  <a:lnTo>
                    <a:pt x="366" y="110"/>
                  </a:lnTo>
                  <a:lnTo>
                    <a:pt x="365" y="119"/>
                  </a:lnTo>
                  <a:lnTo>
                    <a:pt x="365" y="120"/>
                  </a:lnTo>
                  <a:lnTo>
                    <a:pt x="358" y="124"/>
                  </a:lnTo>
                  <a:lnTo>
                    <a:pt x="355" y="133"/>
                  </a:lnTo>
                  <a:lnTo>
                    <a:pt x="355" y="136"/>
                  </a:lnTo>
                  <a:lnTo>
                    <a:pt x="358" y="140"/>
                  </a:lnTo>
                  <a:lnTo>
                    <a:pt x="365" y="142"/>
                  </a:lnTo>
                  <a:lnTo>
                    <a:pt x="366" y="150"/>
                  </a:lnTo>
                  <a:lnTo>
                    <a:pt x="365" y="161"/>
                  </a:lnTo>
                  <a:lnTo>
                    <a:pt x="351" y="167"/>
                  </a:lnTo>
                  <a:lnTo>
                    <a:pt x="350" y="162"/>
                  </a:lnTo>
                  <a:lnTo>
                    <a:pt x="346" y="159"/>
                  </a:lnTo>
                  <a:lnTo>
                    <a:pt x="338" y="165"/>
                  </a:lnTo>
                  <a:lnTo>
                    <a:pt x="334" y="171"/>
                  </a:lnTo>
                  <a:lnTo>
                    <a:pt x="328" y="178"/>
                  </a:lnTo>
                  <a:lnTo>
                    <a:pt x="321" y="178"/>
                  </a:lnTo>
                  <a:lnTo>
                    <a:pt x="311" y="178"/>
                  </a:lnTo>
                  <a:lnTo>
                    <a:pt x="306" y="182"/>
                  </a:lnTo>
                  <a:lnTo>
                    <a:pt x="295" y="181"/>
                  </a:lnTo>
                  <a:lnTo>
                    <a:pt x="285" y="190"/>
                  </a:lnTo>
                  <a:lnTo>
                    <a:pt x="274" y="200"/>
                  </a:lnTo>
                  <a:lnTo>
                    <a:pt x="267" y="202"/>
                  </a:lnTo>
                  <a:lnTo>
                    <a:pt x="252" y="209"/>
                  </a:lnTo>
                  <a:lnTo>
                    <a:pt x="246" y="219"/>
                  </a:lnTo>
                  <a:lnTo>
                    <a:pt x="235" y="224"/>
                  </a:lnTo>
                  <a:lnTo>
                    <a:pt x="230" y="225"/>
                  </a:lnTo>
                  <a:lnTo>
                    <a:pt x="219" y="226"/>
                  </a:lnTo>
                  <a:lnTo>
                    <a:pt x="203" y="226"/>
                  </a:lnTo>
                  <a:lnTo>
                    <a:pt x="194" y="231"/>
                  </a:lnTo>
                  <a:lnTo>
                    <a:pt x="186" y="239"/>
                  </a:lnTo>
                  <a:lnTo>
                    <a:pt x="173" y="241"/>
                  </a:lnTo>
                  <a:lnTo>
                    <a:pt x="155" y="250"/>
                  </a:lnTo>
                  <a:lnTo>
                    <a:pt x="141" y="262"/>
                  </a:lnTo>
                  <a:lnTo>
                    <a:pt x="126" y="269"/>
                  </a:lnTo>
                  <a:lnTo>
                    <a:pt x="122" y="276"/>
                  </a:lnTo>
                  <a:lnTo>
                    <a:pt x="117" y="277"/>
                  </a:lnTo>
                  <a:lnTo>
                    <a:pt x="110" y="272"/>
                  </a:lnTo>
                  <a:lnTo>
                    <a:pt x="101" y="280"/>
                  </a:lnTo>
                  <a:lnTo>
                    <a:pt x="98" y="287"/>
                  </a:lnTo>
                  <a:lnTo>
                    <a:pt x="94" y="287"/>
                  </a:lnTo>
                  <a:lnTo>
                    <a:pt x="86" y="287"/>
                  </a:lnTo>
                  <a:lnTo>
                    <a:pt x="78" y="295"/>
                  </a:lnTo>
                  <a:lnTo>
                    <a:pt x="69" y="300"/>
                  </a:lnTo>
                  <a:lnTo>
                    <a:pt x="63" y="308"/>
                  </a:lnTo>
                  <a:lnTo>
                    <a:pt x="56" y="316"/>
                  </a:lnTo>
                  <a:lnTo>
                    <a:pt x="47" y="318"/>
                  </a:lnTo>
                  <a:lnTo>
                    <a:pt x="40" y="324"/>
                  </a:lnTo>
                  <a:lnTo>
                    <a:pt x="38" y="325"/>
                  </a:lnTo>
                  <a:lnTo>
                    <a:pt x="38" y="32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67" name="Freeform 139">
              <a:extLst>
                <a:ext uri="{FF2B5EF4-FFF2-40B4-BE49-F238E27FC236}">
                  <a16:creationId xmlns:a16="http://schemas.microsoft.com/office/drawing/2014/main" id="{24A5A0B0-8E7F-BA1D-8845-01F4F554F642}"/>
                </a:ext>
              </a:extLst>
            </p:cNvPr>
            <p:cNvSpPr>
              <a:spLocks/>
            </p:cNvSpPr>
            <p:nvPr/>
          </p:nvSpPr>
          <p:spPr bwMode="auto">
            <a:xfrm>
              <a:off x="6721" y="823"/>
              <a:ext cx="603" cy="569"/>
            </a:xfrm>
            <a:custGeom>
              <a:avLst/>
              <a:gdLst>
                <a:gd name="T0" fmla="*/ 91 w 1206"/>
                <a:gd name="T1" fmla="*/ 895 h 1138"/>
                <a:gd name="T2" fmla="*/ 144 w 1206"/>
                <a:gd name="T3" fmla="*/ 798 h 1138"/>
                <a:gd name="T4" fmla="*/ 112 w 1206"/>
                <a:gd name="T5" fmla="*/ 660 h 1138"/>
                <a:gd name="T6" fmla="*/ 203 w 1206"/>
                <a:gd name="T7" fmla="*/ 598 h 1138"/>
                <a:gd name="T8" fmla="*/ 365 w 1206"/>
                <a:gd name="T9" fmla="*/ 583 h 1138"/>
                <a:gd name="T10" fmla="*/ 461 w 1206"/>
                <a:gd name="T11" fmla="*/ 573 h 1138"/>
                <a:gd name="T12" fmla="*/ 522 w 1206"/>
                <a:gd name="T13" fmla="*/ 565 h 1138"/>
                <a:gd name="T14" fmla="*/ 553 w 1206"/>
                <a:gd name="T15" fmla="*/ 501 h 1138"/>
                <a:gd name="T16" fmla="*/ 594 w 1206"/>
                <a:gd name="T17" fmla="*/ 498 h 1138"/>
                <a:gd name="T18" fmla="*/ 588 w 1206"/>
                <a:gd name="T19" fmla="*/ 372 h 1138"/>
                <a:gd name="T20" fmla="*/ 589 w 1206"/>
                <a:gd name="T21" fmla="*/ 339 h 1138"/>
                <a:gd name="T22" fmla="*/ 589 w 1206"/>
                <a:gd name="T23" fmla="*/ 316 h 1138"/>
                <a:gd name="T24" fmla="*/ 571 w 1206"/>
                <a:gd name="T25" fmla="*/ 310 h 1138"/>
                <a:gd name="T26" fmla="*/ 585 w 1206"/>
                <a:gd name="T27" fmla="*/ 254 h 1138"/>
                <a:gd name="T28" fmla="*/ 635 w 1206"/>
                <a:gd name="T29" fmla="*/ 174 h 1138"/>
                <a:gd name="T30" fmla="*/ 716 w 1206"/>
                <a:gd name="T31" fmla="*/ 78 h 1138"/>
                <a:gd name="T32" fmla="*/ 870 w 1206"/>
                <a:gd name="T33" fmla="*/ 34 h 1138"/>
                <a:gd name="T34" fmla="*/ 967 w 1206"/>
                <a:gd name="T35" fmla="*/ 0 h 1138"/>
                <a:gd name="T36" fmla="*/ 961 w 1206"/>
                <a:gd name="T37" fmla="*/ 29 h 1138"/>
                <a:gd name="T38" fmla="*/ 962 w 1206"/>
                <a:gd name="T39" fmla="*/ 91 h 1138"/>
                <a:gd name="T40" fmla="*/ 976 w 1206"/>
                <a:gd name="T41" fmla="*/ 120 h 1138"/>
                <a:gd name="T42" fmla="*/ 988 w 1206"/>
                <a:gd name="T43" fmla="*/ 114 h 1138"/>
                <a:gd name="T44" fmla="*/ 1001 w 1206"/>
                <a:gd name="T45" fmla="*/ 157 h 1138"/>
                <a:gd name="T46" fmla="*/ 988 w 1206"/>
                <a:gd name="T47" fmla="*/ 178 h 1138"/>
                <a:gd name="T48" fmla="*/ 988 w 1206"/>
                <a:gd name="T49" fmla="*/ 201 h 1138"/>
                <a:gd name="T50" fmla="*/ 996 w 1206"/>
                <a:gd name="T51" fmla="*/ 231 h 1138"/>
                <a:gd name="T52" fmla="*/ 997 w 1206"/>
                <a:gd name="T53" fmla="*/ 305 h 1138"/>
                <a:gd name="T54" fmla="*/ 1008 w 1206"/>
                <a:gd name="T55" fmla="*/ 362 h 1138"/>
                <a:gd name="T56" fmla="*/ 1019 w 1206"/>
                <a:gd name="T57" fmla="*/ 419 h 1138"/>
                <a:gd name="T58" fmla="*/ 1016 w 1206"/>
                <a:gd name="T59" fmla="*/ 444 h 1138"/>
                <a:gd name="T60" fmla="*/ 1013 w 1206"/>
                <a:gd name="T61" fmla="*/ 466 h 1138"/>
                <a:gd name="T62" fmla="*/ 1031 w 1206"/>
                <a:gd name="T63" fmla="*/ 478 h 1138"/>
                <a:gd name="T64" fmla="*/ 1040 w 1206"/>
                <a:gd name="T65" fmla="*/ 463 h 1138"/>
                <a:gd name="T66" fmla="*/ 1074 w 1206"/>
                <a:gd name="T67" fmla="*/ 483 h 1138"/>
                <a:gd name="T68" fmla="*/ 1189 w 1206"/>
                <a:gd name="T69" fmla="*/ 967 h 1138"/>
                <a:gd name="T70" fmla="*/ 1187 w 1206"/>
                <a:gd name="T71" fmla="*/ 1029 h 1138"/>
                <a:gd name="T72" fmla="*/ 1189 w 1206"/>
                <a:gd name="T73" fmla="*/ 1088 h 1138"/>
                <a:gd name="T74" fmla="*/ 1179 w 1206"/>
                <a:gd name="T75" fmla="*/ 1113 h 1138"/>
                <a:gd name="T76" fmla="*/ 1156 w 1206"/>
                <a:gd name="T77" fmla="*/ 1116 h 1138"/>
                <a:gd name="T78" fmla="*/ 986 w 1206"/>
                <a:gd name="T79" fmla="*/ 1081 h 1138"/>
                <a:gd name="T80" fmla="*/ 924 w 1206"/>
                <a:gd name="T81" fmla="*/ 1039 h 1138"/>
                <a:gd name="T82" fmla="*/ 901 w 1206"/>
                <a:gd name="T83" fmla="*/ 995 h 1138"/>
                <a:gd name="T84" fmla="*/ 867 w 1206"/>
                <a:gd name="T85" fmla="*/ 936 h 1138"/>
                <a:gd name="T86" fmla="*/ 822 w 1206"/>
                <a:gd name="T87" fmla="*/ 902 h 1138"/>
                <a:gd name="T88" fmla="*/ 0 w 1206"/>
                <a:gd name="T89" fmla="*/ 984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6" h="1138">
                  <a:moveTo>
                    <a:pt x="0" y="984"/>
                  </a:moveTo>
                  <a:lnTo>
                    <a:pt x="31" y="953"/>
                  </a:lnTo>
                  <a:lnTo>
                    <a:pt x="91" y="895"/>
                  </a:lnTo>
                  <a:lnTo>
                    <a:pt x="128" y="857"/>
                  </a:lnTo>
                  <a:lnTo>
                    <a:pt x="141" y="840"/>
                  </a:lnTo>
                  <a:lnTo>
                    <a:pt x="144" y="798"/>
                  </a:lnTo>
                  <a:lnTo>
                    <a:pt x="135" y="720"/>
                  </a:lnTo>
                  <a:lnTo>
                    <a:pt x="121" y="688"/>
                  </a:lnTo>
                  <a:lnTo>
                    <a:pt x="112" y="660"/>
                  </a:lnTo>
                  <a:lnTo>
                    <a:pt x="112" y="644"/>
                  </a:lnTo>
                  <a:lnTo>
                    <a:pt x="141" y="624"/>
                  </a:lnTo>
                  <a:lnTo>
                    <a:pt x="203" y="598"/>
                  </a:lnTo>
                  <a:lnTo>
                    <a:pt x="274" y="584"/>
                  </a:lnTo>
                  <a:lnTo>
                    <a:pt x="347" y="578"/>
                  </a:lnTo>
                  <a:lnTo>
                    <a:pt x="365" y="583"/>
                  </a:lnTo>
                  <a:lnTo>
                    <a:pt x="379" y="595"/>
                  </a:lnTo>
                  <a:lnTo>
                    <a:pt x="397" y="596"/>
                  </a:lnTo>
                  <a:lnTo>
                    <a:pt x="461" y="573"/>
                  </a:lnTo>
                  <a:lnTo>
                    <a:pt x="492" y="560"/>
                  </a:lnTo>
                  <a:lnTo>
                    <a:pt x="509" y="573"/>
                  </a:lnTo>
                  <a:lnTo>
                    <a:pt x="522" y="565"/>
                  </a:lnTo>
                  <a:lnTo>
                    <a:pt x="521" y="555"/>
                  </a:lnTo>
                  <a:lnTo>
                    <a:pt x="539" y="528"/>
                  </a:lnTo>
                  <a:lnTo>
                    <a:pt x="553" y="501"/>
                  </a:lnTo>
                  <a:lnTo>
                    <a:pt x="564" y="500"/>
                  </a:lnTo>
                  <a:lnTo>
                    <a:pt x="580" y="506"/>
                  </a:lnTo>
                  <a:lnTo>
                    <a:pt x="594" y="498"/>
                  </a:lnTo>
                  <a:lnTo>
                    <a:pt x="606" y="476"/>
                  </a:lnTo>
                  <a:lnTo>
                    <a:pt x="600" y="396"/>
                  </a:lnTo>
                  <a:lnTo>
                    <a:pt x="588" y="372"/>
                  </a:lnTo>
                  <a:lnTo>
                    <a:pt x="580" y="364"/>
                  </a:lnTo>
                  <a:lnTo>
                    <a:pt x="565" y="354"/>
                  </a:lnTo>
                  <a:lnTo>
                    <a:pt x="589" y="339"/>
                  </a:lnTo>
                  <a:lnTo>
                    <a:pt x="602" y="339"/>
                  </a:lnTo>
                  <a:lnTo>
                    <a:pt x="602" y="322"/>
                  </a:lnTo>
                  <a:lnTo>
                    <a:pt x="589" y="316"/>
                  </a:lnTo>
                  <a:lnTo>
                    <a:pt x="587" y="311"/>
                  </a:lnTo>
                  <a:lnTo>
                    <a:pt x="582" y="307"/>
                  </a:lnTo>
                  <a:lnTo>
                    <a:pt x="571" y="310"/>
                  </a:lnTo>
                  <a:lnTo>
                    <a:pt x="565" y="310"/>
                  </a:lnTo>
                  <a:lnTo>
                    <a:pt x="561" y="288"/>
                  </a:lnTo>
                  <a:lnTo>
                    <a:pt x="585" y="254"/>
                  </a:lnTo>
                  <a:lnTo>
                    <a:pt x="596" y="224"/>
                  </a:lnTo>
                  <a:lnTo>
                    <a:pt x="618" y="197"/>
                  </a:lnTo>
                  <a:lnTo>
                    <a:pt x="635" y="174"/>
                  </a:lnTo>
                  <a:lnTo>
                    <a:pt x="644" y="144"/>
                  </a:lnTo>
                  <a:lnTo>
                    <a:pt x="673" y="113"/>
                  </a:lnTo>
                  <a:lnTo>
                    <a:pt x="716" y="78"/>
                  </a:lnTo>
                  <a:lnTo>
                    <a:pt x="765" y="61"/>
                  </a:lnTo>
                  <a:lnTo>
                    <a:pt x="831" y="39"/>
                  </a:lnTo>
                  <a:lnTo>
                    <a:pt x="870" y="34"/>
                  </a:lnTo>
                  <a:lnTo>
                    <a:pt x="892" y="23"/>
                  </a:lnTo>
                  <a:lnTo>
                    <a:pt x="922" y="11"/>
                  </a:lnTo>
                  <a:lnTo>
                    <a:pt x="967" y="0"/>
                  </a:lnTo>
                  <a:lnTo>
                    <a:pt x="975" y="27"/>
                  </a:lnTo>
                  <a:lnTo>
                    <a:pt x="970" y="29"/>
                  </a:lnTo>
                  <a:lnTo>
                    <a:pt x="961" y="29"/>
                  </a:lnTo>
                  <a:lnTo>
                    <a:pt x="959" y="39"/>
                  </a:lnTo>
                  <a:lnTo>
                    <a:pt x="959" y="59"/>
                  </a:lnTo>
                  <a:lnTo>
                    <a:pt x="962" y="91"/>
                  </a:lnTo>
                  <a:lnTo>
                    <a:pt x="971" y="114"/>
                  </a:lnTo>
                  <a:lnTo>
                    <a:pt x="971" y="121"/>
                  </a:lnTo>
                  <a:lnTo>
                    <a:pt x="976" y="120"/>
                  </a:lnTo>
                  <a:lnTo>
                    <a:pt x="982" y="114"/>
                  </a:lnTo>
                  <a:lnTo>
                    <a:pt x="984" y="110"/>
                  </a:lnTo>
                  <a:lnTo>
                    <a:pt x="988" y="114"/>
                  </a:lnTo>
                  <a:lnTo>
                    <a:pt x="988" y="125"/>
                  </a:lnTo>
                  <a:lnTo>
                    <a:pt x="994" y="149"/>
                  </a:lnTo>
                  <a:lnTo>
                    <a:pt x="1001" y="157"/>
                  </a:lnTo>
                  <a:lnTo>
                    <a:pt x="1001" y="165"/>
                  </a:lnTo>
                  <a:lnTo>
                    <a:pt x="999" y="171"/>
                  </a:lnTo>
                  <a:lnTo>
                    <a:pt x="988" y="178"/>
                  </a:lnTo>
                  <a:lnTo>
                    <a:pt x="985" y="178"/>
                  </a:lnTo>
                  <a:lnTo>
                    <a:pt x="985" y="184"/>
                  </a:lnTo>
                  <a:lnTo>
                    <a:pt x="988" y="201"/>
                  </a:lnTo>
                  <a:lnTo>
                    <a:pt x="994" y="211"/>
                  </a:lnTo>
                  <a:lnTo>
                    <a:pt x="999" y="218"/>
                  </a:lnTo>
                  <a:lnTo>
                    <a:pt x="996" y="231"/>
                  </a:lnTo>
                  <a:lnTo>
                    <a:pt x="993" y="242"/>
                  </a:lnTo>
                  <a:lnTo>
                    <a:pt x="989" y="250"/>
                  </a:lnTo>
                  <a:lnTo>
                    <a:pt x="997" y="305"/>
                  </a:lnTo>
                  <a:lnTo>
                    <a:pt x="1006" y="335"/>
                  </a:lnTo>
                  <a:lnTo>
                    <a:pt x="1006" y="354"/>
                  </a:lnTo>
                  <a:lnTo>
                    <a:pt x="1008" y="362"/>
                  </a:lnTo>
                  <a:lnTo>
                    <a:pt x="998" y="370"/>
                  </a:lnTo>
                  <a:lnTo>
                    <a:pt x="1011" y="395"/>
                  </a:lnTo>
                  <a:lnTo>
                    <a:pt x="1019" y="419"/>
                  </a:lnTo>
                  <a:lnTo>
                    <a:pt x="1028" y="431"/>
                  </a:lnTo>
                  <a:lnTo>
                    <a:pt x="1028" y="434"/>
                  </a:lnTo>
                  <a:lnTo>
                    <a:pt x="1016" y="444"/>
                  </a:lnTo>
                  <a:lnTo>
                    <a:pt x="1013" y="452"/>
                  </a:lnTo>
                  <a:lnTo>
                    <a:pt x="1013" y="460"/>
                  </a:lnTo>
                  <a:lnTo>
                    <a:pt x="1013" y="466"/>
                  </a:lnTo>
                  <a:lnTo>
                    <a:pt x="1016" y="476"/>
                  </a:lnTo>
                  <a:lnTo>
                    <a:pt x="1028" y="478"/>
                  </a:lnTo>
                  <a:lnTo>
                    <a:pt x="1031" y="478"/>
                  </a:lnTo>
                  <a:lnTo>
                    <a:pt x="1035" y="472"/>
                  </a:lnTo>
                  <a:lnTo>
                    <a:pt x="1038" y="463"/>
                  </a:lnTo>
                  <a:lnTo>
                    <a:pt x="1040" y="463"/>
                  </a:lnTo>
                  <a:lnTo>
                    <a:pt x="1047" y="466"/>
                  </a:lnTo>
                  <a:lnTo>
                    <a:pt x="1062" y="474"/>
                  </a:lnTo>
                  <a:lnTo>
                    <a:pt x="1074" y="483"/>
                  </a:lnTo>
                  <a:lnTo>
                    <a:pt x="1075" y="483"/>
                  </a:lnTo>
                  <a:lnTo>
                    <a:pt x="1117" y="652"/>
                  </a:lnTo>
                  <a:lnTo>
                    <a:pt x="1189" y="967"/>
                  </a:lnTo>
                  <a:lnTo>
                    <a:pt x="1206" y="983"/>
                  </a:lnTo>
                  <a:lnTo>
                    <a:pt x="1170" y="1009"/>
                  </a:lnTo>
                  <a:lnTo>
                    <a:pt x="1187" y="1029"/>
                  </a:lnTo>
                  <a:lnTo>
                    <a:pt x="1181" y="1050"/>
                  </a:lnTo>
                  <a:lnTo>
                    <a:pt x="1181" y="1070"/>
                  </a:lnTo>
                  <a:lnTo>
                    <a:pt x="1189" y="1088"/>
                  </a:lnTo>
                  <a:lnTo>
                    <a:pt x="1183" y="1090"/>
                  </a:lnTo>
                  <a:lnTo>
                    <a:pt x="1179" y="1105"/>
                  </a:lnTo>
                  <a:lnTo>
                    <a:pt x="1179" y="1113"/>
                  </a:lnTo>
                  <a:lnTo>
                    <a:pt x="1179" y="1138"/>
                  </a:lnTo>
                  <a:lnTo>
                    <a:pt x="1160" y="1128"/>
                  </a:lnTo>
                  <a:lnTo>
                    <a:pt x="1156" y="1116"/>
                  </a:lnTo>
                  <a:lnTo>
                    <a:pt x="1143" y="1113"/>
                  </a:lnTo>
                  <a:lnTo>
                    <a:pt x="1138" y="1113"/>
                  </a:lnTo>
                  <a:lnTo>
                    <a:pt x="986" y="1081"/>
                  </a:lnTo>
                  <a:lnTo>
                    <a:pt x="975" y="1065"/>
                  </a:lnTo>
                  <a:lnTo>
                    <a:pt x="943" y="1054"/>
                  </a:lnTo>
                  <a:lnTo>
                    <a:pt x="924" y="1039"/>
                  </a:lnTo>
                  <a:lnTo>
                    <a:pt x="922" y="1018"/>
                  </a:lnTo>
                  <a:lnTo>
                    <a:pt x="917" y="1005"/>
                  </a:lnTo>
                  <a:lnTo>
                    <a:pt x="901" y="995"/>
                  </a:lnTo>
                  <a:lnTo>
                    <a:pt x="891" y="978"/>
                  </a:lnTo>
                  <a:lnTo>
                    <a:pt x="890" y="955"/>
                  </a:lnTo>
                  <a:lnTo>
                    <a:pt x="867" y="936"/>
                  </a:lnTo>
                  <a:lnTo>
                    <a:pt x="849" y="921"/>
                  </a:lnTo>
                  <a:lnTo>
                    <a:pt x="832" y="909"/>
                  </a:lnTo>
                  <a:lnTo>
                    <a:pt x="822" y="902"/>
                  </a:lnTo>
                  <a:lnTo>
                    <a:pt x="16" y="1033"/>
                  </a:lnTo>
                  <a:lnTo>
                    <a:pt x="0" y="984"/>
                  </a:lnTo>
                  <a:lnTo>
                    <a:pt x="0" y="9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68" name="Freeform 140">
              <a:extLst>
                <a:ext uri="{FF2B5EF4-FFF2-40B4-BE49-F238E27FC236}">
                  <a16:creationId xmlns:a16="http://schemas.microsoft.com/office/drawing/2014/main" id="{E854B76E-E163-2A2E-BA1B-0C4EC1059D2D}"/>
                </a:ext>
              </a:extLst>
            </p:cNvPr>
            <p:cNvSpPr>
              <a:spLocks/>
            </p:cNvSpPr>
            <p:nvPr/>
          </p:nvSpPr>
          <p:spPr bwMode="auto">
            <a:xfrm>
              <a:off x="6721" y="823"/>
              <a:ext cx="603" cy="569"/>
            </a:xfrm>
            <a:custGeom>
              <a:avLst/>
              <a:gdLst>
                <a:gd name="T0" fmla="*/ 91 w 1206"/>
                <a:gd name="T1" fmla="*/ 895 h 1138"/>
                <a:gd name="T2" fmla="*/ 144 w 1206"/>
                <a:gd name="T3" fmla="*/ 798 h 1138"/>
                <a:gd name="T4" fmla="*/ 112 w 1206"/>
                <a:gd name="T5" fmla="*/ 660 h 1138"/>
                <a:gd name="T6" fmla="*/ 203 w 1206"/>
                <a:gd name="T7" fmla="*/ 598 h 1138"/>
                <a:gd name="T8" fmla="*/ 365 w 1206"/>
                <a:gd name="T9" fmla="*/ 583 h 1138"/>
                <a:gd name="T10" fmla="*/ 461 w 1206"/>
                <a:gd name="T11" fmla="*/ 573 h 1138"/>
                <a:gd name="T12" fmla="*/ 522 w 1206"/>
                <a:gd name="T13" fmla="*/ 565 h 1138"/>
                <a:gd name="T14" fmla="*/ 553 w 1206"/>
                <a:gd name="T15" fmla="*/ 501 h 1138"/>
                <a:gd name="T16" fmla="*/ 594 w 1206"/>
                <a:gd name="T17" fmla="*/ 498 h 1138"/>
                <a:gd name="T18" fmla="*/ 588 w 1206"/>
                <a:gd name="T19" fmla="*/ 372 h 1138"/>
                <a:gd name="T20" fmla="*/ 589 w 1206"/>
                <a:gd name="T21" fmla="*/ 339 h 1138"/>
                <a:gd name="T22" fmla="*/ 589 w 1206"/>
                <a:gd name="T23" fmla="*/ 316 h 1138"/>
                <a:gd name="T24" fmla="*/ 571 w 1206"/>
                <a:gd name="T25" fmla="*/ 310 h 1138"/>
                <a:gd name="T26" fmla="*/ 585 w 1206"/>
                <a:gd name="T27" fmla="*/ 254 h 1138"/>
                <a:gd name="T28" fmla="*/ 635 w 1206"/>
                <a:gd name="T29" fmla="*/ 174 h 1138"/>
                <a:gd name="T30" fmla="*/ 716 w 1206"/>
                <a:gd name="T31" fmla="*/ 78 h 1138"/>
                <a:gd name="T32" fmla="*/ 870 w 1206"/>
                <a:gd name="T33" fmla="*/ 34 h 1138"/>
                <a:gd name="T34" fmla="*/ 967 w 1206"/>
                <a:gd name="T35" fmla="*/ 0 h 1138"/>
                <a:gd name="T36" fmla="*/ 961 w 1206"/>
                <a:gd name="T37" fmla="*/ 29 h 1138"/>
                <a:gd name="T38" fmla="*/ 962 w 1206"/>
                <a:gd name="T39" fmla="*/ 91 h 1138"/>
                <a:gd name="T40" fmla="*/ 976 w 1206"/>
                <a:gd name="T41" fmla="*/ 120 h 1138"/>
                <a:gd name="T42" fmla="*/ 988 w 1206"/>
                <a:gd name="T43" fmla="*/ 114 h 1138"/>
                <a:gd name="T44" fmla="*/ 1001 w 1206"/>
                <a:gd name="T45" fmla="*/ 157 h 1138"/>
                <a:gd name="T46" fmla="*/ 988 w 1206"/>
                <a:gd name="T47" fmla="*/ 178 h 1138"/>
                <a:gd name="T48" fmla="*/ 988 w 1206"/>
                <a:gd name="T49" fmla="*/ 201 h 1138"/>
                <a:gd name="T50" fmla="*/ 996 w 1206"/>
                <a:gd name="T51" fmla="*/ 231 h 1138"/>
                <a:gd name="T52" fmla="*/ 997 w 1206"/>
                <a:gd name="T53" fmla="*/ 305 h 1138"/>
                <a:gd name="T54" fmla="*/ 1008 w 1206"/>
                <a:gd name="T55" fmla="*/ 362 h 1138"/>
                <a:gd name="T56" fmla="*/ 1019 w 1206"/>
                <a:gd name="T57" fmla="*/ 419 h 1138"/>
                <a:gd name="T58" fmla="*/ 1016 w 1206"/>
                <a:gd name="T59" fmla="*/ 444 h 1138"/>
                <a:gd name="T60" fmla="*/ 1013 w 1206"/>
                <a:gd name="T61" fmla="*/ 466 h 1138"/>
                <a:gd name="T62" fmla="*/ 1031 w 1206"/>
                <a:gd name="T63" fmla="*/ 478 h 1138"/>
                <a:gd name="T64" fmla="*/ 1040 w 1206"/>
                <a:gd name="T65" fmla="*/ 463 h 1138"/>
                <a:gd name="T66" fmla="*/ 1074 w 1206"/>
                <a:gd name="T67" fmla="*/ 483 h 1138"/>
                <a:gd name="T68" fmla="*/ 1189 w 1206"/>
                <a:gd name="T69" fmla="*/ 967 h 1138"/>
                <a:gd name="T70" fmla="*/ 1187 w 1206"/>
                <a:gd name="T71" fmla="*/ 1029 h 1138"/>
                <a:gd name="T72" fmla="*/ 1189 w 1206"/>
                <a:gd name="T73" fmla="*/ 1088 h 1138"/>
                <a:gd name="T74" fmla="*/ 1179 w 1206"/>
                <a:gd name="T75" fmla="*/ 1113 h 1138"/>
                <a:gd name="T76" fmla="*/ 1156 w 1206"/>
                <a:gd name="T77" fmla="*/ 1116 h 1138"/>
                <a:gd name="T78" fmla="*/ 986 w 1206"/>
                <a:gd name="T79" fmla="*/ 1081 h 1138"/>
                <a:gd name="T80" fmla="*/ 924 w 1206"/>
                <a:gd name="T81" fmla="*/ 1039 h 1138"/>
                <a:gd name="T82" fmla="*/ 901 w 1206"/>
                <a:gd name="T83" fmla="*/ 995 h 1138"/>
                <a:gd name="T84" fmla="*/ 867 w 1206"/>
                <a:gd name="T85" fmla="*/ 936 h 1138"/>
                <a:gd name="T86" fmla="*/ 822 w 1206"/>
                <a:gd name="T87" fmla="*/ 902 h 1138"/>
                <a:gd name="T88" fmla="*/ 0 w 1206"/>
                <a:gd name="T89" fmla="*/ 984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6" h="1138">
                  <a:moveTo>
                    <a:pt x="0" y="984"/>
                  </a:moveTo>
                  <a:lnTo>
                    <a:pt x="31" y="953"/>
                  </a:lnTo>
                  <a:lnTo>
                    <a:pt x="91" y="895"/>
                  </a:lnTo>
                  <a:lnTo>
                    <a:pt x="128" y="857"/>
                  </a:lnTo>
                  <a:lnTo>
                    <a:pt x="141" y="840"/>
                  </a:lnTo>
                  <a:lnTo>
                    <a:pt x="144" y="798"/>
                  </a:lnTo>
                  <a:lnTo>
                    <a:pt x="135" y="720"/>
                  </a:lnTo>
                  <a:lnTo>
                    <a:pt x="121" y="688"/>
                  </a:lnTo>
                  <a:lnTo>
                    <a:pt x="112" y="660"/>
                  </a:lnTo>
                  <a:lnTo>
                    <a:pt x="112" y="644"/>
                  </a:lnTo>
                  <a:lnTo>
                    <a:pt x="141" y="624"/>
                  </a:lnTo>
                  <a:lnTo>
                    <a:pt x="203" y="598"/>
                  </a:lnTo>
                  <a:lnTo>
                    <a:pt x="274" y="584"/>
                  </a:lnTo>
                  <a:lnTo>
                    <a:pt x="347" y="578"/>
                  </a:lnTo>
                  <a:lnTo>
                    <a:pt x="365" y="583"/>
                  </a:lnTo>
                  <a:lnTo>
                    <a:pt x="379" y="595"/>
                  </a:lnTo>
                  <a:lnTo>
                    <a:pt x="397" y="596"/>
                  </a:lnTo>
                  <a:lnTo>
                    <a:pt x="461" y="573"/>
                  </a:lnTo>
                  <a:lnTo>
                    <a:pt x="492" y="560"/>
                  </a:lnTo>
                  <a:lnTo>
                    <a:pt x="509" y="573"/>
                  </a:lnTo>
                  <a:lnTo>
                    <a:pt x="522" y="565"/>
                  </a:lnTo>
                  <a:lnTo>
                    <a:pt x="521" y="555"/>
                  </a:lnTo>
                  <a:lnTo>
                    <a:pt x="539" y="528"/>
                  </a:lnTo>
                  <a:lnTo>
                    <a:pt x="553" y="501"/>
                  </a:lnTo>
                  <a:lnTo>
                    <a:pt x="564" y="500"/>
                  </a:lnTo>
                  <a:lnTo>
                    <a:pt x="580" y="506"/>
                  </a:lnTo>
                  <a:lnTo>
                    <a:pt x="594" y="498"/>
                  </a:lnTo>
                  <a:lnTo>
                    <a:pt x="606" y="476"/>
                  </a:lnTo>
                  <a:lnTo>
                    <a:pt x="600" y="396"/>
                  </a:lnTo>
                  <a:lnTo>
                    <a:pt x="588" y="372"/>
                  </a:lnTo>
                  <a:lnTo>
                    <a:pt x="580" y="364"/>
                  </a:lnTo>
                  <a:lnTo>
                    <a:pt x="565" y="354"/>
                  </a:lnTo>
                  <a:lnTo>
                    <a:pt x="589" y="339"/>
                  </a:lnTo>
                  <a:lnTo>
                    <a:pt x="602" y="339"/>
                  </a:lnTo>
                  <a:lnTo>
                    <a:pt x="602" y="322"/>
                  </a:lnTo>
                  <a:lnTo>
                    <a:pt x="589" y="316"/>
                  </a:lnTo>
                  <a:lnTo>
                    <a:pt x="587" y="311"/>
                  </a:lnTo>
                  <a:lnTo>
                    <a:pt x="582" y="307"/>
                  </a:lnTo>
                  <a:lnTo>
                    <a:pt x="571" y="310"/>
                  </a:lnTo>
                  <a:lnTo>
                    <a:pt x="565" y="310"/>
                  </a:lnTo>
                  <a:lnTo>
                    <a:pt x="561" y="288"/>
                  </a:lnTo>
                  <a:lnTo>
                    <a:pt x="585" y="254"/>
                  </a:lnTo>
                  <a:lnTo>
                    <a:pt x="596" y="224"/>
                  </a:lnTo>
                  <a:lnTo>
                    <a:pt x="618" y="197"/>
                  </a:lnTo>
                  <a:lnTo>
                    <a:pt x="635" y="174"/>
                  </a:lnTo>
                  <a:lnTo>
                    <a:pt x="644" y="144"/>
                  </a:lnTo>
                  <a:lnTo>
                    <a:pt x="673" y="113"/>
                  </a:lnTo>
                  <a:lnTo>
                    <a:pt x="716" y="78"/>
                  </a:lnTo>
                  <a:lnTo>
                    <a:pt x="765" y="61"/>
                  </a:lnTo>
                  <a:lnTo>
                    <a:pt x="831" y="39"/>
                  </a:lnTo>
                  <a:lnTo>
                    <a:pt x="870" y="34"/>
                  </a:lnTo>
                  <a:lnTo>
                    <a:pt x="892" y="23"/>
                  </a:lnTo>
                  <a:lnTo>
                    <a:pt x="922" y="11"/>
                  </a:lnTo>
                  <a:lnTo>
                    <a:pt x="967" y="0"/>
                  </a:lnTo>
                  <a:lnTo>
                    <a:pt x="975" y="27"/>
                  </a:lnTo>
                  <a:lnTo>
                    <a:pt x="970" y="29"/>
                  </a:lnTo>
                  <a:lnTo>
                    <a:pt x="961" y="29"/>
                  </a:lnTo>
                  <a:lnTo>
                    <a:pt x="959" y="39"/>
                  </a:lnTo>
                  <a:lnTo>
                    <a:pt x="959" y="59"/>
                  </a:lnTo>
                  <a:lnTo>
                    <a:pt x="962" y="91"/>
                  </a:lnTo>
                  <a:lnTo>
                    <a:pt x="971" y="114"/>
                  </a:lnTo>
                  <a:lnTo>
                    <a:pt x="971" y="121"/>
                  </a:lnTo>
                  <a:lnTo>
                    <a:pt x="976" y="120"/>
                  </a:lnTo>
                  <a:lnTo>
                    <a:pt x="982" y="114"/>
                  </a:lnTo>
                  <a:lnTo>
                    <a:pt x="984" y="110"/>
                  </a:lnTo>
                  <a:lnTo>
                    <a:pt x="988" y="114"/>
                  </a:lnTo>
                  <a:lnTo>
                    <a:pt x="988" y="125"/>
                  </a:lnTo>
                  <a:lnTo>
                    <a:pt x="994" y="149"/>
                  </a:lnTo>
                  <a:lnTo>
                    <a:pt x="1001" y="157"/>
                  </a:lnTo>
                  <a:lnTo>
                    <a:pt x="1001" y="165"/>
                  </a:lnTo>
                  <a:lnTo>
                    <a:pt x="999" y="171"/>
                  </a:lnTo>
                  <a:lnTo>
                    <a:pt x="988" y="178"/>
                  </a:lnTo>
                  <a:lnTo>
                    <a:pt x="985" y="178"/>
                  </a:lnTo>
                  <a:lnTo>
                    <a:pt x="985" y="184"/>
                  </a:lnTo>
                  <a:lnTo>
                    <a:pt x="988" y="201"/>
                  </a:lnTo>
                  <a:lnTo>
                    <a:pt x="994" y="211"/>
                  </a:lnTo>
                  <a:lnTo>
                    <a:pt x="999" y="218"/>
                  </a:lnTo>
                  <a:lnTo>
                    <a:pt x="996" y="231"/>
                  </a:lnTo>
                  <a:lnTo>
                    <a:pt x="993" y="242"/>
                  </a:lnTo>
                  <a:lnTo>
                    <a:pt x="989" y="250"/>
                  </a:lnTo>
                  <a:lnTo>
                    <a:pt x="997" y="305"/>
                  </a:lnTo>
                  <a:lnTo>
                    <a:pt x="1006" y="335"/>
                  </a:lnTo>
                  <a:lnTo>
                    <a:pt x="1006" y="354"/>
                  </a:lnTo>
                  <a:lnTo>
                    <a:pt x="1008" y="362"/>
                  </a:lnTo>
                  <a:lnTo>
                    <a:pt x="998" y="370"/>
                  </a:lnTo>
                  <a:lnTo>
                    <a:pt x="1011" y="395"/>
                  </a:lnTo>
                  <a:lnTo>
                    <a:pt x="1019" y="419"/>
                  </a:lnTo>
                  <a:lnTo>
                    <a:pt x="1028" y="431"/>
                  </a:lnTo>
                  <a:lnTo>
                    <a:pt x="1028" y="434"/>
                  </a:lnTo>
                  <a:lnTo>
                    <a:pt x="1016" y="444"/>
                  </a:lnTo>
                  <a:lnTo>
                    <a:pt x="1013" y="452"/>
                  </a:lnTo>
                  <a:lnTo>
                    <a:pt x="1013" y="460"/>
                  </a:lnTo>
                  <a:lnTo>
                    <a:pt x="1013" y="466"/>
                  </a:lnTo>
                  <a:lnTo>
                    <a:pt x="1016" y="476"/>
                  </a:lnTo>
                  <a:lnTo>
                    <a:pt x="1028" y="478"/>
                  </a:lnTo>
                  <a:lnTo>
                    <a:pt x="1031" y="478"/>
                  </a:lnTo>
                  <a:lnTo>
                    <a:pt x="1035" y="472"/>
                  </a:lnTo>
                  <a:lnTo>
                    <a:pt x="1038" y="463"/>
                  </a:lnTo>
                  <a:lnTo>
                    <a:pt x="1040" y="463"/>
                  </a:lnTo>
                  <a:lnTo>
                    <a:pt x="1047" y="466"/>
                  </a:lnTo>
                  <a:lnTo>
                    <a:pt x="1062" y="474"/>
                  </a:lnTo>
                  <a:lnTo>
                    <a:pt x="1074" y="483"/>
                  </a:lnTo>
                  <a:lnTo>
                    <a:pt x="1075" y="483"/>
                  </a:lnTo>
                  <a:lnTo>
                    <a:pt x="1117" y="652"/>
                  </a:lnTo>
                  <a:lnTo>
                    <a:pt x="1189" y="967"/>
                  </a:lnTo>
                  <a:lnTo>
                    <a:pt x="1206" y="983"/>
                  </a:lnTo>
                  <a:lnTo>
                    <a:pt x="1170" y="1009"/>
                  </a:lnTo>
                  <a:lnTo>
                    <a:pt x="1187" y="1029"/>
                  </a:lnTo>
                  <a:lnTo>
                    <a:pt x="1181" y="1050"/>
                  </a:lnTo>
                  <a:lnTo>
                    <a:pt x="1181" y="1070"/>
                  </a:lnTo>
                  <a:lnTo>
                    <a:pt x="1189" y="1088"/>
                  </a:lnTo>
                  <a:lnTo>
                    <a:pt x="1183" y="1090"/>
                  </a:lnTo>
                  <a:lnTo>
                    <a:pt x="1179" y="1105"/>
                  </a:lnTo>
                  <a:lnTo>
                    <a:pt x="1179" y="1113"/>
                  </a:lnTo>
                  <a:lnTo>
                    <a:pt x="1179" y="1138"/>
                  </a:lnTo>
                  <a:lnTo>
                    <a:pt x="1160" y="1128"/>
                  </a:lnTo>
                  <a:lnTo>
                    <a:pt x="1156" y="1116"/>
                  </a:lnTo>
                  <a:lnTo>
                    <a:pt x="1143" y="1113"/>
                  </a:lnTo>
                  <a:lnTo>
                    <a:pt x="1138" y="1113"/>
                  </a:lnTo>
                  <a:lnTo>
                    <a:pt x="986" y="1081"/>
                  </a:lnTo>
                  <a:lnTo>
                    <a:pt x="975" y="1065"/>
                  </a:lnTo>
                  <a:lnTo>
                    <a:pt x="943" y="1054"/>
                  </a:lnTo>
                  <a:lnTo>
                    <a:pt x="924" y="1039"/>
                  </a:lnTo>
                  <a:lnTo>
                    <a:pt x="922" y="1018"/>
                  </a:lnTo>
                  <a:lnTo>
                    <a:pt x="917" y="1005"/>
                  </a:lnTo>
                  <a:lnTo>
                    <a:pt x="901" y="995"/>
                  </a:lnTo>
                  <a:lnTo>
                    <a:pt x="891" y="978"/>
                  </a:lnTo>
                  <a:lnTo>
                    <a:pt x="890" y="955"/>
                  </a:lnTo>
                  <a:lnTo>
                    <a:pt x="867" y="936"/>
                  </a:lnTo>
                  <a:lnTo>
                    <a:pt x="849" y="921"/>
                  </a:lnTo>
                  <a:lnTo>
                    <a:pt x="832" y="909"/>
                  </a:lnTo>
                  <a:lnTo>
                    <a:pt x="822" y="902"/>
                  </a:lnTo>
                  <a:lnTo>
                    <a:pt x="16" y="1033"/>
                  </a:lnTo>
                  <a:lnTo>
                    <a:pt x="0" y="984"/>
                  </a:lnTo>
                  <a:lnTo>
                    <a:pt x="0" y="98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69" name="Freeform 141">
              <a:extLst>
                <a:ext uri="{FF2B5EF4-FFF2-40B4-BE49-F238E27FC236}">
                  <a16:creationId xmlns:a16="http://schemas.microsoft.com/office/drawing/2014/main" id="{2CD9A531-1E03-3F04-585D-2BA317491DB5}"/>
                </a:ext>
              </a:extLst>
            </p:cNvPr>
            <p:cNvSpPr>
              <a:spLocks/>
            </p:cNvSpPr>
            <p:nvPr/>
          </p:nvSpPr>
          <p:spPr bwMode="auto">
            <a:xfrm>
              <a:off x="7318" y="1280"/>
              <a:ext cx="185" cy="109"/>
            </a:xfrm>
            <a:custGeom>
              <a:avLst/>
              <a:gdLst>
                <a:gd name="T0" fmla="*/ 0 w 368"/>
                <a:gd name="T1" fmla="*/ 192 h 216"/>
                <a:gd name="T2" fmla="*/ 4 w 368"/>
                <a:gd name="T3" fmla="*/ 176 h 216"/>
                <a:gd name="T4" fmla="*/ 15 w 368"/>
                <a:gd name="T5" fmla="*/ 166 h 216"/>
                <a:gd name="T6" fmla="*/ 26 w 368"/>
                <a:gd name="T7" fmla="*/ 160 h 216"/>
                <a:gd name="T8" fmla="*/ 41 w 368"/>
                <a:gd name="T9" fmla="*/ 151 h 216"/>
                <a:gd name="T10" fmla="*/ 57 w 368"/>
                <a:gd name="T11" fmla="*/ 139 h 216"/>
                <a:gd name="T12" fmla="*/ 71 w 368"/>
                <a:gd name="T13" fmla="*/ 125 h 216"/>
                <a:gd name="T14" fmla="*/ 80 w 368"/>
                <a:gd name="T15" fmla="*/ 109 h 216"/>
                <a:gd name="T16" fmla="*/ 92 w 368"/>
                <a:gd name="T17" fmla="*/ 100 h 216"/>
                <a:gd name="T18" fmla="*/ 115 w 368"/>
                <a:gd name="T19" fmla="*/ 100 h 216"/>
                <a:gd name="T20" fmla="*/ 132 w 368"/>
                <a:gd name="T21" fmla="*/ 85 h 216"/>
                <a:gd name="T22" fmla="*/ 157 w 368"/>
                <a:gd name="T23" fmla="*/ 71 h 216"/>
                <a:gd name="T24" fmla="*/ 193 w 368"/>
                <a:gd name="T25" fmla="*/ 72 h 216"/>
                <a:gd name="T26" fmla="*/ 213 w 368"/>
                <a:gd name="T27" fmla="*/ 68 h 216"/>
                <a:gd name="T28" fmla="*/ 236 w 368"/>
                <a:gd name="T29" fmla="*/ 55 h 216"/>
                <a:gd name="T30" fmla="*/ 275 w 368"/>
                <a:gd name="T31" fmla="*/ 26 h 216"/>
                <a:gd name="T32" fmla="*/ 305 w 368"/>
                <a:gd name="T33" fmla="*/ 0 h 216"/>
                <a:gd name="T34" fmla="*/ 318 w 368"/>
                <a:gd name="T35" fmla="*/ 4 h 216"/>
                <a:gd name="T36" fmla="*/ 289 w 368"/>
                <a:gd name="T37" fmla="*/ 45 h 216"/>
                <a:gd name="T38" fmla="*/ 253 w 368"/>
                <a:gd name="T39" fmla="*/ 61 h 216"/>
                <a:gd name="T40" fmla="*/ 261 w 368"/>
                <a:gd name="T41" fmla="*/ 70 h 216"/>
                <a:gd name="T42" fmla="*/ 300 w 368"/>
                <a:gd name="T43" fmla="*/ 54 h 216"/>
                <a:gd name="T44" fmla="*/ 328 w 368"/>
                <a:gd name="T45" fmla="*/ 29 h 216"/>
                <a:gd name="T46" fmla="*/ 368 w 368"/>
                <a:gd name="T47" fmla="*/ 22 h 216"/>
                <a:gd name="T48" fmla="*/ 330 w 368"/>
                <a:gd name="T49" fmla="*/ 49 h 216"/>
                <a:gd name="T50" fmla="*/ 286 w 368"/>
                <a:gd name="T51" fmla="*/ 86 h 216"/>
                <a:gd name="T52" fmla="*/ 226 w 368"/>
                <a:gd name="T53" fmla="*/ 126 h 216"/>
                <a:gd name="T54" fmla="*/ 201 w 368"/>
                <a:gd name="T55" fmla="*/ 144 h 216"/>
                <a:gd name="T56" fmla="*/ 138 w 368"/>
                <a:gd name="T57" fmla="*/ 177 h 216"/>
                <a:gd name="T58" fmla="*/ 104 w 368"/>
                <a:gd name="T59" fmla="*/ 199 h 216"/>
                <a:gd name="T60" fmla="*/ 95 w 368"/>
                <a:gd name="T61" fmla="*/ 204 h 216"/>
                <a:gd name="T62" fmla="*/ 86 w 368"/>
                <a:gd name="T63" fmla="*/ 204 h 216"/>
                <a:gd name="T64" fmla="*/ 92 w 368"/>
                <a:gd name="T65" fmla="*/ 192 h 216"/>
                <a:gd name="T66" fmla="*/ 104 w 368"/>
                <a:gd name="T67" fmla="*/ 178 h 216"/>
                <a:gd name="T68" fmla="*/ 82 w 368"/>
                <a:gd name="T69" fmla="*/ 178 h 216"/>
                <a:gd name="T70" fmla="*/ 69 w 368"/>
                <a:gd name="T71" fmla="*/ 192 h 216"/>
                <a:gd name="T72" fmla="*/ 64 w 368"/>
                <a:gd name="T73" fmla="*/ 199 h 216"/>
                <a:gd name="T74" fmla="*/ 52 w 368"/>
                <a:gd name="T75" fmla="*/ 213 h 216"/>
                <a:gd name="T76" fmla="*/ 41 w 368"/>
                <a:gd name="T77" fmla="*/ 216 h 216"/>
                <a:gd name="T78" fmla="*/ 15 w 368"/>
                <a:gd name="T79" fmla="*/ 213 h 216"/>
                <a:gd name="T80" fmla="*/ 10 w 368"/>
                <a:gd name="T81" fmla="*/ 200 h 216"/>
                <a:gd name="T82" fmla="*/ 4 w 368"/>
                <a:gd name="T83" fmla="*/ 200 h 216"/>
                <a:gd name="T84" fmla="*/ 0 w 368"/>
                <a:gd name="T85" fmla="*/ 192 h 216"/>
                <a:gd name="T86" fmla="*/ 0 w 368"/>
                <a:gd name="T87" fmla="*/ 19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8" h="216">
                  <a:moveTo>
                    <a:pt x="0" y="192"/>
                  </a:moveTo>
                  <a:lnTo>
                    <a:pt x="4" y="176"/>
                  </a:lnTo>
                  <a:lnTo>
                    <a:pt x="15" y="166"/>
                  </a:lnTo>
                  <a:lnTo>
                    <a:pt x="26" y="160"/>
                  </a:lnTo>
                  <a:lnTo>
                    <a:pt x="41" y="151"/>
                  </a:lnTo>
                  <a:lnTo>
                    <a:pt x="57" y="139"/>
                  </a:lnTo>
                  <a:lnTo>
                    <a:pt x="71" y="125"/>
                  </a:lnTo>
                  <a:lnTo>
                    <a:pt x="80" y="109"/>
                  </a:lnTo>
                  <a:lnTo>
                    <a:pt x="92" y="100"/>
                  </a:lnTo>
                  <a:lnTo>
                    <a:pt x="115" y="100"/>
                  </a:lnTo>
                  <a:lnTo>
                    <a:pt x="132" y="85"/>
                  </a:lnTo>
                  <a:lnTo>
                    <a:pt x="157" y="71"/>
                  </a:lnTo>
                  <a:lnTo>
                    <a:pt x="193" y="72"/>
                  </a:lnTo>
                  <a:lnTo>
                    <a:pt x="213" y="68"/>
                  </a:lnTo>
                  <a:lnTo>
                    <a:pt x="236" y="55"/>
                  </a:lnTo>
                  <a:lnTo>
                    <a:pt x="275" y="26"/>
                  </a:lnTo>
                  <a:lnTo>
                    <a:pt x="305" y="0"/>
                  </a:lnTo>
                  <a:lnTo>
                    <a:pt x="318" y="4"/>
                  </a:lnTo>
                  <a:lnTo>
                    <a:pt x="289" y="45"/>
                  </a:lnTo>
                  <a:lnTo>
                    <a:pt x="253" y="61"/>
                  </a:lnTo>
                  <a:lnTo>
                    <a:pt x="261" y="70"/>
                  </a:lnTo>
                  <a:lnTo>
                    <a:pt x="300" y="54"/>
                  </a:lnTo>
                  <a:lnTo>
                    <a:pt x="328" y="29"/>
                  </a:lnTo>
                  <a:lnTo>
                    <a:pt x="368" y="22"/>
                  </a:lnTo>
                  <a:lnTo>
                    <a:pt x="330" y="49"/>
                  </a:lnTo>
                  <a:lnTo>
                    <a:pt x="286" y="86"/>
                  </a:lnTo>
                  <a:lnTo>
                    <a:pt x="226" y="126"/>
                  </a:lnTo>
                  <a:lnTo>
                    <a:pt x="201" y="144"/>
                  </a:lnTo>
                  <a:lnTo>
                    <a:pt x="138" y="177"/>
                  </a:lnTo>
                  <a:lnTo>
                    <a:pt x="104" y="199"/>
                  </a:lnTo>
                  <a:lnTo>
                    <a:pt x="95" y="204"/>
                  </a:lnTo>
                  <a:lnTo>
                    <a:pt x="86" y="204"/>
                  </a:lnTo>
                  <a:lnTo>
                    <a:pt x="92" y="192"/>
                  </a:lnTo>
                  <a:lnTo>
                    <a:pt x="104" y="178"/>
                  </a:lnTo>
                  <a:lnTo>
                    <a:pt x="82" y="178"/>
                  </a:lnTo>
                  <a:lnTo>
                    <a:pt x="69" y="192"/>
                  </a:lnTo>
                  <a:lnTo>
                    <a:pt x="64" y="199"/>
                  </a:lnTo>
                  <a:lnTo>
                    <a:pt x="52" y="213"/>
                  </a:lnTo>
                  <a:lnTo>
                    <a:pt x="41" y="216"/>
                  </a:lnTo>
                  <a:lnTo>
                    <a:pt x="15" y="213"/>
                  </a:lnTo>
                  <a:lnTo>
                    <a:pt x="10" y="200"/>
                  </a:lnTo>
                  <a:lnTo>
                    <a:pt x="4" y="200"/>
                  </a:lnTo>
                  <a:lnTo>
                    <a:pt x="0" y="192"/>
                  </a:lnTo>
                  <a:lnTo>
                    <a:pt x="0" y="1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70" name="Freeform 142">
              <a:extLst>
                <a:ext uri="{FF2B5EF4-FFF2-40B4-BE49-F238E27FC236}">
                  <a16:creationId xmlns:a16="http://schemas.microsoft.com/office/drawing/2014/main" id="{7965A027-95BF-814D-8DEA-22585C9D136C}"/>
                </a:ext>
              </a:extLst>
            </p:cNvPr>
            <p:cNvSpPr>
              <a:spLocks/>
            </p:cNvSpPr>
            <p:nvPr/>
          </p:nvSpPr>
          <p:spPr bwMode="auto">
            <a:xfrm>
              <a:off x="7318" y="1280"/>
              <a:ext cx="185" cy="109"/>
            </a:xfrm>
            <a:custGeom>
              <a:avLst/>
              <a:gdLst>
                <a:gd name="T0" fmla="*/ 0 w 368"/>
                <a:gd name="T1" fmla="*/ 192 h 216"/>
                <a:gd name="T2" fmla="*/ 4 w 368"/>
                <a:gd name="T3" fmla="*/ 176 h 216"/>
                <a:gd name="T4" fmla="*/ 15 w 368"/>
                <a:gd name="T5" fmla="*/ 166 h 216"/>
                <a:gd name="T6" fmla="*/ 26 w 368"/>
                <a:gd name="T7" fmla="*/ 160 h 216"/>
                <a:gd name="T8" fmla="*/ 41 w 368"/>
                <a:gd name="T9" fmla="*/ 151 h 216"/>
                <a:gd name="T10" fmla="*/ 57 w 368"/>
                <a:gd name="T11" fmla="*/ 139 h 216"/>
                <a:gd name="T12" fmla="*/ 71 w 368"/>
                <a:gd name="T13" fmla="*/ 125 h 216"/>
                <a:gd name="T14" fmla="*/ 80 w 368"/>
                <a:gd name="T15" fmla="*/ 109 h 216"/>
                <a:gd name="T16" fmla="*/ 92 w 368"/>
                <a:gd name="T17" fmla="*/ 100 h 216"/>
                <a:gd name="T18" fmla="*/ 115 w 368"/>
                <a:gd name="T19" fmla="*/ 100 h 216"/>
                <a:gd name="T20" fmla="*/ 132 w 368"/>
                <a:gd name="T21" fmla="*/ 85 h 216"/>
                <a:gd name="T22" fmla="*/ 157 w 368"/>
                <a:gd name="T23" fmla="*/ 71 h 216"/>
                <a:gd name="T24" fmla="*/ 193 w 368"/>
                <a:gd name="T25" fmla="*/ 72 h 216"/>
                <a:gd name="T26" fmla="*/ 213 w 368"/>
                <a:gd name="T27" fmla="*/ 68 h 216"/>
                <a:gd name="T28" fmla="*/ 236 w 368"/>
                <a:gd name="T29" fmla="*/ 55 h 216"/>
                <a:gd name="T30" fmla="*/ 275 w 368"/>
                <a:gd name="T31" fmla="*/ 26 h 216"/>
                <a:gd name="T32" fmla="*/ 305 w 368"/>
                <a:gd name="T33" fmla="*/ 0 h 216"/>
                <a:gd name="T34" fmla="*/ 318 w 368"/>
                <a:gd name="T35" fmla="*/ 4 h 216"/>
                <a:gd name="T36" fmla="*/ 289 w 368"/>
                <a:gd name="T37" fmla="*/ 45 h 216"/>
                <a:gd name="T38" fmla="*/ 253 w 368"/>
                <a:gd name="T39" fmla="*/ 61 h 216"/>
                <a:gd name="T40" fmla="*/ 261 w 368"/>
                <a:gd name="T41" fmla="*/ 70 h 216"/>
                <a:gd name="T42" fmla="*/ 300 w 368"/>
                <a:gd name="T43" fmla="*/ 54 h 216"/>
                <a:gd name="T44" fmla="*/ 328 w 368"/>
                <a:gd name="T45" fmla="*/ 29 h 216"/>
                <a:gd name="T46" fmla="*/ 368 w 368"/>
                <a:gd name="T47" fmla="*/ 22 h 216"/>
                <a:gd name="T48" fmla="*/ 330 w 368"/>
                <a:gd name="T49" fmla="*/ 49 h 216"/>
                <a:gd name="T50" fmla="*/ 286 w 368"/>
                <a:gd name="T51" fmla="*/ 86 h 216"/>
                <a:gd name="T52" fmla="*/ 226 w 368"/>
                <a:gd name="T53" fmla="*/ 126 h 216"/>
                <a:gd name="T54" fmla="*/ 201 w 368"/>
                <a:gd name="T55" fmla="*/ 144 h 216"/>
                <a:gd name="T56" fmla="*/ 138 w 368"/>
                <a:gd name="T57" fmla="*/ 177 h 216"/>
                <a:gd name="T58" fmla="*/ 104 w 368"/>
                <a:gd name="T59" fmla="*/ 199 h 216"/>
                <a:gd name="T60" fmla="*/ 95 w 368"/>
                <a:gd name="T61" fmla="*/ 204 h 216"/>
                <a:gd name="T62" fmla="*/ 86 w 368"/>
                <a:gd name="T63" fmla="*/ 204 h 216"/>
                <a:gd name="T64" fmla="*/ 92 w 368"/>
                <a:gd name="T65" fmla="*/ 192 h 216"/>
                <a:gd name="T66" fmla="*/ 104 w 368"/>
                <a:gd name="T67" fmla="*/ 178 h 216"/>
                <a:gd name="T68" fmla="*/ 82 w 368"/>
                <a:gd name="T69" fmla="*/ 178 h 216"/>
                <a:gd name="T70" fmla="*/ 69 w 368"/>
                <a:gd name="T71" fmla="*/ 192 h 216"/>
                <a:gd name="T72" fmla="*/ 64 w 368"/>
                <a:gd name="T73" fmla="*/ 199 h 216"/>
                <a:gd name="T74" fmla="*/ 52 w 368"/>
                <a:gd name="T75" fmla="*/ 213 h 216"/>
                <a:gd name="T76" fmla="*/ 41 w 368"/>
                <a:gd name="T77" fmla="*/ 216 h 216"/>
                <a:gd name="T78" fmla="*/ 15 w 368"/>
                <a:gd name="T79" fmla="*/ 213 h 216"/>
                <a:gd name="T80" fmla="*/ 10 w 368"/>
                <a:gd name="T81" fmla="*/ 200 h 216"/>
                <a:gd name="T82" fmla="*/ 4 w 368"/>
                <a:gd name="T83" fmla="*/ 200 h 216"/>
                <a:gd name="T84" fmla="*/ 0 w 368"/>
                <a:gd name="T85" fmla="*/ 192 h 216"/>
                <a:gd name="T86" fmla="*/ 0 w 368"/>
                <a:gd name="T87" fmla="*/ 19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8" h="216">
                  <a:moveTo>
                    <a:pt x="0" y="192"/>
                  </a:moveTo>
                  <a:lnTo>
                    <a:pt x="4" y="176"/>
                  </a:lnTo>
                  <a:lnTo>
                    <a:pt x="15" y="166"/>
                  </a:lnTo>
                  <a:lnTo>
                    <a:pt x="26" y="160"/>
                  </a:lnTo>
                  <a:lnTo>
                    <a:pt x="41" y="151"/>
                  </a:lnTo>
                  <a:lnTo>
                    <a:pt x="57" y="139"/>
                  </a:lnTo>
                  <a:lnTo>
                    <a:pt x="71" y="125"/>
                  </a:lnTo>
                  <a:lnTo>
                    <a:pt x="80" y="109"/>
                  </a:lnTo>
                  <a:lnTo>
                    <a:pt x="92" y="100"/>
                  </a:lnTo>
                  <a:lnTo>
                    <a:pt x="115" y="100"/>
                  </a:lnTo>
                  <a:lnTo>
                    <a:pt x="132" y="85"/>
                  </a:lnTo>
                  <a:lnTo>
                    <a:pt x="157" y="71"/>
                  </a:lnTo>
                  <a:lnTo>
                    <a:pt x="193" y="72"/>
                  </a:lnTo>
                  <a:lnTo>
                    <a:pt x="213" y="68"/>
                  </a:lnTo>
                  <a:lnTo>
                    <a:pt x="236" y="55"/>
                  </a:lnTo>
                  <a:lnTo>
                    <a:pt x="275" y="26"/>
                  </a:lnTo>
                  <a:lnTo>
                    <a:pt x="305" y="0"/>
                  </a:lnTo>
                  <a:lnTo>
                    <a:pt x="318" y="4"/>
                  </a:lnTo>
                  <a:lnTo>
                    <a:pt x="289" y="45"/>
                  </a:lnTo>
                  <a:lnTo>
                    <a:pt x="253" y="61"/>
                  </a:lnTo>
                  <a:lnTo>
                    <a:pt x="261" y="70"/>
                  </a:lnTo>
                  <a:lnTo>
                    <a:pt x="300" y="54"/>
                  </a:lnTo>
                  <a:lnTo>
                    <a:pt x="328" y="29"/>
                  </a:lnTo>
                  <a:lnTo>
                    <a:pt x="368" y="22"/>
                  </a:lnTo>
                  <a:lnTo>
                    <a:pt x="330" y="49"/>
                  </a:lnTo>
                  <a:lnTo>
                    <a:pt x="286" y="86"/>
                  </a:lnTo>
                  <a:lnTo>
                    <a:pt x="226" y="126"/>
                  </a:lnTo>
                  <a:lnTo>
                    <a:pt x="201" y="144"/>
                  </a:lnTo>
                  <a:lnTo>
                    <a:pt x="138" y="177"/>
                  </a:lnTo>
                  <a:lnTo>
                    <a:pt x="104" y="199"/>
                  </a:lnTo>
                  <a:lnTo>
                    <a:pt x="95" y="204"/>
                  </a:lnTo>
                  <a:lnTo>
                    <a:pt x="86" y="204"/>
                  </a:lnTo>
                  <a:lnTo>
                    <a:pt x="92" y="192"/>
                  </a:lnTo>
                  <a:lnTo>
                    <a:pt x="104" y="178"/>
                  </a:lnTo>
                  <a:lnTo>
                    <a:pt x="82" y="178"/>
                  </a:lnTo>
                  <a:lnTo>
                    <a:pt x="69" y="192"/>
                  </a:lnTo>
                  <a:lnTo>
                    <a:pt x="64" y="199"/>
                  </a:lnTo>
                  <a:lnTo>
                    <a:pt x="52" y="213"/>
                  </a:lnTo>
                  <a:lnTo>
                    <a:pt x="41" y="216"/>
                  </a:lnTo>
                  <a:lnTo>
                    <a:pt x="15" y="213"/>
                  </a:lnTo>
                  <a:lnTo>
                    <a:pt x="10" y="200"/>
                  </a:lnTo>
                  <a:lnTo>
                    <a:pt x="4" y="200"/>
                  </a:lnTo>
                  <a:lnTo>
                    <a:pt x="0" y="192"/>
                  </a:lnTo>
                  <a:lnTo>
                    <a:pt x="0" y="19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71" name="Freeform 143">
              <a:extLst>
                <a:ext uri="{FF2B5EF4-FFF2-40B4-BE49-F238E27FC236}">
                  <a16:creationId xmlns:a16="http://schemas.microsoft.com/office/drawing/2014/main" id="{265FF330-2EE2-2B8B-597C-2C38515F5DF4}"/>
                </a:ext>
              </a:extLst>
            </p:cNvPr>
            <p:cNvSpPr>
              <a:spLocks/>
            </p:cNvSpPr>
            <p:nvPr/>
          </p:nvSpPr>
          <p:spPr bwMode="auto">
            <a:xfrm>
              <a:off x="6661" y="1274"/>
              <a:ext cx="585" cy="377"/>
            </a:xfrm>
            <a:custGeom>
              <a:avLst/>
              <a:gdLst>
                <a:gd name="T0" fmla="*/ 0 w 1172"/>
                <a:gd name="T1" fmla="*/ 137 h 753"/>
                <a:gd name="T2" fmla="*/ 21 w 1172"/>
                <a:gd name="T3" fmla="*/ 133 h 753"/>
                <a:gd name="T4" fmla="*/ 49 w 1172"/>
                <a:gd name="T5" fmla="*/ 122 h 753"/>
                <a:gd name="T6" fmla="*/ 79 w 1172"/>
                <a:gd name="T7" fmla="*/ 110 h 753"/>
                <a:gd name="T8" fmla="*/ 97 w 1172"/>
                <a:gd name="T9" fmla="*/ 105 h 753"/>
                <a:gd name="T10" fmla="*/ 113 w 1172"/>
                <a:gd name="T11" fmla="*/ 89 h 753"/>
                <a:gd name="T12" fmla="*/ 121 w 1172"/>
                <a:gd name="T13" fmla="*/ 81 h 753"/>
                <a:gd name="T14" fmla="*/ 137 w 1172"/>
                <a:gd name="T15" fmla="*/ 130 h 753"/>
                <a:gd name="T16" fmla="*/ 940 w 1172"/>
                <a:gd name="T17" fmla="*/ 0 h 753"/>
                <a:gd name="T18" fmla="*/ 958 w 1172"/>
                <a:gd name="T19" fmla="*/ 7 h 753"/>
                <a:gd name="T20" fmla="*/ 986 w 1172"/>
                <a:gd name="T21" fmla="*/ 31 h 753"/>
                <a:gd name="T22" fmla="*/ 1003 w 1172"/>
                <a:gd name="T23" fmla="*/ 47 h 753"/>
                <a:gd name="T24" fmla="*/ 1006 w 1172"/>
                <a:gd name="T25" fmla="*/ 55 h 753"/>
                <a:gd name="T26" fmla="*/ 1011 w 1172"/>
                <a:gd name="T27" fmla="*/ 70 h 753"/>
                <a:gd name="T28" fmla="*/ 1016 w 1172"/>
                <a:gd name="T29" fmla="*/ 82 h 753"/>
                <a:gd name="T30" fmla="*/ 1022 w 1172"/>
                <a:gd name="T31" fmla="*/ 93 h 753"/>
                <a:gd name="T32" fmla="*/ 1028 w 1172"/>
                <a:gd name="T33" fmla="*/ 93 h 753"/>
                <a:gd name="T34" fmla="*/ 1036 w 1172"/>
                <a:gd name="T35" fmla="*/ 100 h 753"/>
                <a:gd name="T36" fmla="*/ 1038 w 1172"/>
                <a:gd name="T37" fmla="*/ 108 h 753"/>
                <a:gd name="T38" fmla="*/ 1042 w 1172"/>
                <a:gd name="T39" fmla="*/ 113 h 753"/>
                <a:gd name="T40" fmla="*/ 1044 w 1172"/>
                <a:gd name="T41" fmla="*/ 126 h 753"/>
                <a:gd name="T42" fmla="*/ 1044 w 1172"/>
                <a:gd name="T43" fmla="*/ 134 h 753"/>
                <a:gd name="T44" fmla="*/ 1046 w 1172"/>
                <a:gd name="T45" fmla="*/ 137 h 753"/>
                <a:gd name="T46" fmla="*/ 1059 w 1172"/>
                <a:gd name="T47" fmla="*/ 145 h 753"/>
                <a:gd name="T48" fmla="*/ 1069 w 1172"/>
                <a:gd name="T49" fmla="*/ 156 h 753"/>
                <a:gd name="T50" fmla="*/ 1085 w 1172"/>
                <a:gd name="T51" fmla="*/ 158 h 753"/>
                <a:gd name="T52" fmla="*/ 1095 w 1172"/>
                <a:gd name="T53" fmla="*/ 163 h 753"/>
                <a:gd name="T54" fmla="*/ 1097 w 1172"/>
                <a:gd name="T55" fmla="*/ 164 h 753"/>
                <a:gd name="T56" fmla="*/ 1102 w 1172"/>
                <a:gd name="T57" fmla="*/ 171 h 753"/>
                <a:gd name="T58" fmla="*/ 1104 w 1172"/>
                <a:gd name="T59" fmla="*/ 179 h 753"/>
                <a:gd name="T60" fmla="*/ 1106 w 1172"/>
                <a:gd name="T61" fmla="*/ 187 h 753"/>
                <a:gd name="T62" fmla="*/ 1103 w 1172"/>
                <a:gd name="T63" fmla="*/ 225 h 753"/>
                <a:gd name="T64" fmla="*/ 1100 w 1172"/>
                <a:gd name="T65" fmla="*/ 236 h 753"/>
                <a:gd name="T66" fmla="*/ 1092 w 1172"/>
                <a:gd name="T67" fmla="*/ 256 h 753"/>
                <a:gd name="T68" fmla="*/ 1082 w 1172"/>
                <a:gd name="T69" fmla="*/ 278 h 753"/>
                <a:gd name="T70" fmla="*/ 1091 w 1172"/>
                <a:gd name="T71" fmla="*/ 280 h 753"/>
                <a:gd name="T72" fmla="*/ 1102 w 1172"/>
                <a:gd name="T73" fmla="*/ 290 h 753"/>
                <a:gd name="T74" fmla="*/ 1100 w 1172"/>
                <a:gd name="T75" fmla="*/ 315 h 753"/>
                <a:gd name="T76" fmla="*/ 1100 w 1172"/>
                <a:gd name="T77" fmla="*/ 333 h 753"/>
                <a:gd name="T78" fmla="*/ 1106 w 1172"/>
                <a:gd name="T79" fmla="*/ 341 h 753"/>
                <a:gd name="T80" fmla="*/ 1120 w 1172"/>
                <a:gd name="T81" fmla="*/ 340 h 753"/>
                <a:gd name="T82" fmla="*/ 1137 w 1172"/>
                <a:gd name="T83" fmla="*/ 365 h 753"/>
                <a:gd name="T84" fmla="*/ 1172 w 1172"/>
                <a:gd name="T85" fmla="*/ 398 h 753"/>
                <a:gd name="T86" fmla="*/ 1165 w 1172"/>
                <a:gd name="T87" fmla="*/ 419 h 753"/>
                <a:gd name="T88" fmla="*/ 1150 w 1172"/>
                <a:gd name="T89" fmla="*/ 430 h 753"/>
                <a:gd name="T90" fmla="*/ 1122 w 1172"/>
                <a:gd name="T91" fmla="*/ 461 h 753"/>
                <a:gd name="T92" fmla="*/ 1114 w 1172"/>
                <a:gd name="T93" fmla="*/ 482 h 753"/>
                <a:gd name="T94" fmla="*/ 1103 w 1172"/>
                <a:gd name="T95" fmla="*/ 490 h 753"/>
                <a:gd name="T96" fmla="*/ 1092 w 1172"/>
                <a:gd name="T97" fmla="*/ 491 h 753"/>
                <a:gd name="T98" fmla="*/ 1094 w 1172"/>
                <a:gd name="T99" fmla="*/ 508 h 753"/>
                <a:gd name="T100" fmla="*/ 1082 w 1172"/>
                <a:gd name="T101" fmla="*/ 517 h 753"/>
                <a:gd name="T102" fmla="*/ 1070 w 1172"/>
                <a:gd name="T103" fmla="*/ 522 h 753"/>
                <a:gd name="T104" fmla="*/ 1062 w 1172"/>
                <a:gd name="T105" fmla="*/ 522 h 753"/>
                <a:gd name="T106" fmla="*/ 1051 w 1172"/>
                <a:gd name="T107" fmla="*/ 530 h 753"/>
                <a:gd name="T108" fmla="*/ 1042 w 1172"/>
                <a:gd name="T109" fmla="*/ 541 h 753"/>
                <a:gd name="T110" fmla="*/ 1034 w 1172"/>
                <a:gd name="T111" fmla="*/ 554 h 753"/>
                <a:gd name="T112" fmla="*/ 1032 w 1172"/>
                <a:gd name="T113" fmla="*/ 556 h 753"/>
                <a:gd name="T114" fmla="*/ 110 w 1172"/>
                <a:gd name="T115" fmla="*/ 753 h 753"/>
                <a:gd name="T116" fmla="*/ 0 w 1172"/>
                <a:gd name="T117" fmla="*/ 137 h 753"/>
                <a:gd name="T118" fmla="*/ 0 w 1172"/>
                <a:gd name="T119" fmla="*/ 13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2" h="753">
                  <a:moveTo>
                    <a:pt x="0" y="137"/>
                  </a:moveTo>
                  <a:lnTo>
                    <a:pt x="21" y="133"/>
                  </a:lnTo>
                  <a:lnTo>
                    <a:pt x="49" y="122"/>
                  </a:lnTo>
                  <a:lnTo>
                    <a:pt x="79" y="110"/>
                  </a:lnTo>
                  <a:lnTo>
                    <a:pt x="97" y="105"/>
                  </a:lnTo>
                  <a:lnTo>
                    <a:pt x="113" y="89"/>
                  </a:lnTo>
                  <a:lnTo>
                    <a:pt x="121" y="81"/>
                  </a:lnTo>
                  <a:lnTo>
                    <a:pt x="137" y="130"/>
                  </a:lnTo>
                  <a:lnTo>
                    <a:pt x="940" y="0"/>
                  </a:lnTo>
                  <a:lnTo>
                    <a:pt x="958" y="7"/>
                  </a:lnTo>
                  <a:lnTo>
                    <a:pt x="986" y="31"/>
                  </a:lnTo>
                  <a:lnTo>
                    <a:pt x="1003" y="47"/>
                  </a:lnTo>
                  <a:lnTo>
                    <a:pt x="1006" y="55"/>
                  </a:lnTo>
                  <a:lnTo>
                    <a:pt x="1011" y="70"/>
                  </a:lnTo>
                  <a:lnTo>
                    <a:pt x="1016" y="82"/>
                  </a:lnTo>
                  <a:lnTo>
                    <a:pt x="1022" y="93"/>
                  </a:lnTo>
                  <a:lnTo>
                    <a:pt x="1028" y="93"/>
                  </a:lnTo>
                  <a:lnTo>
                    <a:pt x="1036" y="100"/>
                  </a:lnTo>
                  <a:lnTo>
                    <a:pt x="1038" y="108"/>
                  </a:lnTo>
                  <a:lnTo>
                    <a:pt x="1042" y="113"/>
                  </a:lnTo>
                  <a:lnTo>
                    <a:pt x="1044" y="126"/>
                  </a:lnTo>
                  <a:lnTo>
                    <a:pt x="1044" y="134"/>
                  </a:lnTo>
                  <a:lnTo>
                    <a:pt x="1046" y="137"/>
                  </a:lnTo>
                  <a:lnTo>
                    <a:pt x="1059" y="145"/>
                  </a:lnTo>
                  <a:lnTo>
                    <a:pt x="1069" y="156"/>
                  </a:lnTo>
                  <a:lnTo>
                    <a:pt x="1085" y="158"/>
                  </a:lnTo>
                  <a:lnTo>
                    <a:pt x="1095" y="163"/>
                  </a:lnTo>
                  <a:lnTo>
                    <a:pt x="1097" y="164"/>
                  </a:lnTo>
                  <a:lnTo>
                    <a:pt x="1102" y="171"/>
                  </a:lnTo>
                  <a:lnTo>
                    <a:pt x="1104" y="179"/>
                  </a:lnTo>
                  <a:lnTo>
                    <a:pt x="1106" y="187"/>
                  </a:lnTo>
                  <a:lnTo>
                    <a:pt x="1103" y="225"/>
                  </a:lnTo>
                  <a:lnTo>
                    <a:pt x="1100" y="236"/>
                  </a:lnTo>
                  <a:lnTo>
                    <a:pt x="1092" y="256"/>
                  </a:lnTo>
                  <a:lnTo>
                    <a:pt x="1082" y="278"/>
                  </a:lnTo>
                  <a:lnTo>
                    <a:pt x="1091" y="280"/>
                  </a:lnTo>
                  <a:lnTo>
                    <a:pt x="1102" y="290"/>
                  </a:lnTo>
                  <a:lnTo>
                    <a:pt x="1100" y="315"/>
                  </a:lnTo>
                  <a:lnTo>
                    <a:pt x="1100" y="333"/>
                  </a:lnTo>
                  <a:lnTo>
                    <a:pt x="1106" y="341"/>
                  </a:lnTo>
                  <a:lnTo>
                    <a:pt x="1120" y="340"/>
                  </a:lnTo>
                  <a:lnTo>
                    <a:pt x="1137" y="365"/>
                  </a:lnTo>
                  <a:lnTo>
                    <a:pt x="1172" y="398"/>
                  </a:lnTo>
                  <a:lnTo>
                    <a:pt x="1165" y="419"/>
                  </a:lnTo>
                  <a:lnTo>
                    <a:pt x="1150" y="430"/>
                  </a:lnTo>
                  <a:lnTo>
                    <a:pt x="1122" y="461"/>
                  </a:lnTo>
                  <a:lnTo>
                    <a:pt x="1114" y="482"/>
                  </a:lnTo>
                  <a:lnTo>
                    <a:pt x="1103" y="490"/>
                  </a:lnTo>
                  <a:lnTo>
                    <a:pt x="1092" y="491"/>
                  </a:lnTo>
                  <a:lnTo>
                    <a:pt x="1094" y="508"/>
                  </a:lnTo>
                  <a:lnTo>
                    <a:pt x="1082" y="517"/>
                  </a:lnTo>
                  <a:lnTo>
                    <a:pt x="1070" y="522"/>
                  </a:lnTo>
                  <a:lnTo>
                    <a:pt x="1062" y="522"/>
                  </a:lnTo>
                  <a:lnTo>
                    <a:pt x="1051" y="530"/>
                  </a:lnTo>
                  <a:lnTo>
                    <a:pt x="1042" y="541"/>
                  </a:lnTo>
                  <a:lnTo>
                    <a:pt x="1034" y="554"/>
                  </a:lnTo>
                  <a:lnTo>
                    <a:pt x="1032" y="556"/>
                  </a:lnTo>
                  <a:lnTo>
                    <a:pt x="110" y="753"/>
                  </a:lnTo>
                  <a:lnTo>
                    <a:pt x="0" y="137"/>
                  </a:lnTo>
                  <a:lnTo>
                    <a:pt x="0"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72" name="Freeform 144">
              <a:extLst>
                <a:ext uri="{FF2B5EF4-FFF2-40B4-BE49-F238E27FC236}">
                  <a16:creationId xmlns:a16="http://schemas.microsoft.com/office/drawing/2014/main" id="{2D5EE146-D066-A518-0081-396B4F8498FA}"/>
                </a:ext>
              </a:extLst>
            </p:cNvPr>
            <p:cNvSpPr>
              <a:spLocks/>
            </p:cNvSpPr>
            <p:nvPr/>
          </p:nvSpPr>
          <p:spPr bwMode="auto">
            <a:xfrm>
              <a:off x="6661" y="1274"/>
              <a:ext cx="585" cy="377"/>
            </a:xfrm>
            <a:custGeom>
              <a:avLst/>
              <a:gdLst>
                <a:gd name="T0" fmla="*/ 0 w 1172"/>
                <a:gd name="T1" fmla="*/ 137 h 753"/>
                <a:gd name="T2" fmla="*/ 21 w 1172"/>
                <a:gd name="T3" fmla="*/ 133 h 753"/>
                <a:gd name="T4" fmla="*/ 49 w 1172"/>
                <a:gd name="T5" fmla="*/ 122 h 753"/>
                <a:gd name="T6" fmla="*/ 79 w 1172"/>
                <a:gd name="T7" fmla="*/ 110 h 753"/>
                <a:gd name="T8" fmla="*/ 97 w 1172"/>
                <a:gd name="T9" fmla="*/ 105 h 753"/>
                <a:gd name="T10" fmla="*/ 113 w 1172"/>
                <a:gd name="T11" fmla="*/ 89 h 753"/>
                <a:gd name="T12" fmla="*/ 121 w 1172"/>
                <a:gd name="T13" fmla="*/ 81 h 753"/>
                <a:gd name="T14" fmla="*/ 137 w 1172"/>
                <a:gd name="T15" fmla="*/ 130 h 753"/>
                <a:gd name="T16" fmla="*/ 940 w 1172"/>
                <a:gd name="T17" fmla="*/ 0 h 753"/>
                <a:gd name="T18" fmla="*/ 958 w 1172"/>
                <a:gd name="T19" fmla="*/ 7 h 753"/>
                <a:gd name="T20" fmla="*/ 986 w 1172"/>
                <a:gd name="T21" fmla="*/ 31 h 753"/>
                <a:gd name="T22" fmla="*/ 1003 w 1172"/>
                <a:gd name="T23" fmla="*/ 47 h 753"/>
                <a:gd name="T24" fmla="*/ 1006 w 1172"/>
                <a:gd name="T25" fmla="*/ 55 h 753"/>
                <a:gd name="T26" fmla="*/ 1011 w 1172"/>
                <a:gd name="T27" fmla="*/ 70 h 753"/>
                <a:gd name="T28" fmla="*/ 1016 w 1172"/>
                <a:gd name="T29" fmla="*/ 82 h 753"/>
                <a:gd name="T30" fmla="*/ 1022 w 1172"/>
                <a:gd name="T31" fmla="*/ 93 h 753"/>
                <a:gd name="T32" fmla="*/ 1028 w 1172"/>
                <a:gd name="T33" fmla="*/ 93 h 753"/>
                <a:gd name="T34" fmla="*/ 1036 w 1172"/>
                <a:gd name="T35" fmla="*/ 100 h 753"/>
                <a:gd name="T36" fmla="*/ 1038 w 1172"/>
                <a:gd name="T37" fmla="*/ 108 h 753"/>
                <a:gd name="T38" fmla="*/ 1042 w 1172"/>
                <a:gd name="T39" fmla="*/ 113 h 753"/>
                <a:gd name="T40" fmla="*/ 1044 w 1172"/>
                <a:gd name="T41" fmla="*/ 126 h 753"/>
                <a:gd name="T42" fmla="*/ 1044 w 1172"/>
                <a:gd name="T43" fmla="*/ 134 h 753"/>
                <a:gd name="T44" fmla="*/ 1046 w 1172"/>
                <a:gd name="T45" fmla="*/ 137 h 753"/>
                <a:gd name="T46" fmla="*/ 1059 w 1172"/>
                <a:gd name="T47" fmla="*/ 145 h 753"/>
                <a:gd name="T48" fmla="*/ 1069 w 1172"/>
                <a:gd name="T49" fmla="*/ 156 h 753"/>
                <a:gd name="T50" fmla="*/ 1085 w 1172"/>
                <a:gd name="T51" fmla="*/ 158 h 753"/>
                <a:gd name="T52" fmla="*/ 1095 w 1172"/>
                <a:gd name="T53" fmla="*/ 163 h 753"/>
                <a:gd name="T54" fmla="*/ 1097 w 1172"/>
                <a:gd name="T55" fmla="*/ 164 h 753"/>
                <a:gd name="T56" fmla="*/ 1102 w 1172"/>
                <a:gd name="T57" fmla="*/ 171 h 753"/>
                <a:gd name="T58" fmla="*/ 1104 w 1172"/>
                <a:gd name="T59" fmla="*/ 179 h 753"/>
                <a:gd name="T60" fmla="*/ 1106 w 1172"/>
                <a:gd name="T61" fmla="*/ 187 h 753"/>
                <a:gd name="T62" fmla="*/ 1103 w 1172"/>
                <a:gd name="T63" fmla="*/ 225 h 753"/>
                <a:gd name="T64" fmla="*/ 1100 w 1172"/>
                <a:gd name="T65" fmla="*/ 236 h 753"/>
                <a:gd name="T66" fmla="*/ 1092 w 1172"/>
                <a:gd name="T67" fmla="*/ 256 h 753"/>
                <a:gd name="T68" fmla="*/ 1082 w 1172"/>
                <a:gd name="T69" fmla="*/ 278 h 753"/>
                <a:gd name="T70" fmla="*/ 1091 w 1172"/>
                <a:gd name="T71" fmla="*/ 280 h 753"/>
                <a:gd name="T72" fmla="*/ 1102 w 1172"/>
                <a:gd name="T73" fmla="*/ 290 h 753"/>
                <a:gd name="T74" fmla="*/ 1100 w 1172"/>
                <a:gd name="T75" fmla="*/ 315 h 753"/>
                <a:gd name="T76" fmla="*/ 1100 w 1172"/>
                <a:gd name="T77" fmla="*/ 333 h 753"/>
                <a:gd name="T78" fmla="*/ 1106 w 1172"/>
                <a:gd name="T79" fmla="*/ 341 h 753"/>
                <a:gd name="T80" fmla="*/ 1120 w 1172"/>
                <a:gd name="T81" fmla="*/ 340 h 753"/>
                <a:gd name="T82" fmla="*/ 1137 w 1172"/>
                <a:gd name="T83" fmla="*/ 365 h 753"/>
                <a:gd name="T84" fmla="*/ 1172 w 1172"/>
                <a:gd name="T85" fmla="*/ 398 h 753"/>
                <a:gd name="T86" fmla="*/ 1165 w 1172"/>
                <a:gd name="T87" fmla="*/ 419 h 753"/>
                <a:gd name="T88" fmla="*/ 1150 w 1172"/>
                <a:gd name="T89" fmla="*/ 430 h 753"/>
                <a:gd name="T90" fmla="*/ 1122 w 1172"/>
                <a:gd name="T91" fmla="*/ 461 h 753"/>
                <a:gd name="T92" fmla="*/ 1114 w 1172"/>
                <a:gd name="T93" fmla="*/ 482 h 753"/>
                <a:gd name="T94" fmla="*/ 1103 w 1172"/>
                <a:gd name="T95" fmla="*/ 490 h 753"/>
                <a:gd name="T96" fmla="*/ 1092 w 1172"/>
                <a:gd name="T97" fmla="*/ 491 h 753"/>
                <a:gd name="T98" fmla="*/ 1094 w 1172"/>
                <a:gd name="T99" fmla="*/ 508 h 753"/>
                <a:gd name="T100" fmla="*/ 1082 w 1172"/>
                <a:gd name="T101" fmla="*/ 517 h 753"/>
                <a:gd name="T102" fmla="*/ 1070 w 1172"/>
                <a:gd name="T103" fmla="*/ 522 h 753"/>
                <a:gd name="T104" fmla="*/ 1062 w 1172"/>
                <a:gd name="T105" fmla="*/ 522 h 753"/>
                <a:gd name="T106" fmla="*/ 1051 w 1172"/>
                <a:gd name="T107" fmla="*/ 530 h 753"/>
                <a:gd name="T108" fmla="*/ 1042 w 1172"/>
                <a:gd name="T109" fmla="*/ 541 h 753"/>
                <a:gd name="T110" fmla="*/ 1034 w 1172"/>
                <a:gd name="T111" fmla="*/ 554 h 753"/>
                <a:gd name="T112" fmla="*/ 1032 w 1172"/>
                <a:gd name="T113" fmla="*/ 556 h 753"/>
                <a:gd name="T114" fmla="*/ 110 w 1172"/>
                <a:gd name="T115" fmla="*/ 753 h 753"/>
                <a:gd name="T116" fmla="*/ 0 w 1172"/>
                <a:gd name="T117" fmla="*/ 137 h 753"/>
                <a:gd name="T118" fmla="*/ 0 w 1172"/>
                <a:gd name="T119" fmla="*/ 13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2" h="753">
                  <a:moveTo>
                    <a:pt x="0" y="137"/>
                  </a:moveTo>
                  <a:lnTo>
                    <a:pt x="21" y="133"/>
                  </a:lnTo>
                  <a:lnTo>
                    <a:pt x="49" y="122"/>
                  </a:lnTo>
                  <a:lnTo>
                    <a:pt x="79" y="110"/>
                  </a:lnTo>
                  <a:lnTo>
                    <a:pt x="97" y="105"/>
                  </a:lnTo>
                  <a:lnTo>
                    <a:pt x="113" y="89"/>
                  </a:lnTo>
                  <a:lnTo>
                    <a:pt x="121" y="81"/>
                  </a:lnTo>
                  <a:lnTo>
                    <a:pt x="137" y="130"/>
                  </a:lnTo>
                  <a:lnTo>
                    <a:pt x="940" y="0"/>
                  </a:lnTo>
                  <a:lnTo>
                    <a:pt x="958" y="7"/>
                  </a:lnTo>
                  <a:lnTo>
                    <a:pt x="986" y="31"/>
                  </a:lnTo>
                  <a:lnTo>
                    <a:pt x="1003" y="47"/>
                  </a:lnTo>
                  <a:lnTo>
                    <a:pt x="1006" y="55"/>
                  </a:lnTo>
                  <a:lnTo>
                    <a:pt x="1011" y="70"/>
                  </a:lnTo>
                  <a:lnTo>
                    <a:pt x="1016" y="82"/>
                  </a:lnTo>
                  <a:lnTo>
                    <a:pt x="1022" y="93"/>
                  </a:lnTo>
                  <a:lnTo>
                    <a:pt x="1028" y="93"/>
                  </a:lnTo>
                  <a:lnTo>
                    <a:pt x="1036" y="100"/>
                  </a:lnTo>
                  <a:lnTo>
                    <a:pt x="1038" y="108"/>
                  </a:lnTo>
                  <a:lnTo>
                    <a:pt x="1042" y="113"/>
                  </a:lnTo>
                  <a:lnTo>
                    <a:pt x="1044" y="126"/>
                  </a:lnTo>
                  <a:lnTo>
                    <a:pt x="1044" y="134"/>
                  </a:lnTo>
                  <a:lnTo>
                    <a:pt x="1046" y="137"/>
                  </a:lnTo>
                  <a:lnTo>
                    <a:pt x="1059" y="145"/>
                  </a:lnTo>
                  <a:lnTo>
                    <a:pt x="1069" y="156"/>
                  </a:lnTo>
                  <a:lnTo>
                    <a:pt x="1085" y="158"/>
                  </a:lnTo>
                  <a:lnTo>
                    <a:pt x="1095" y="163"/>
                  </a:lnTo>
                  <a:lnTo>
                    <a:pt x="1097" y="164"/>
                  </a:lnTo>
                  <a:lnTo>
                    <a:pt x="1102" y="171"/>
                  </a:lnTo>
                  <a:lnTo>
                    <a:pt x="1104" y="179"/>
                  </a:lnTo>
                  <a:lnTo>
                    <a:pt x="1106" y="187"/>
                  </a:lnTo>
                  <a:lnTo>
                    <a:pt x="1103" y="225"/>
                  </a:lnTo>
                  <a:lnTo>
                    <a:pt x="1100" y="236"/>
                  </a:lnTo>
                  <a:lnTo>
                    <a:pt x="1092" y="256"/>
                  </a:lnTo>
                  <a:lnTo>
                    <a:pt x="1082" y="278"/>
                  </a:lnTo>
                  <a:lnTo>
                    <a:pt x="1091" y="280"/>
                  </a:lnTo>
                  <a:lnTo>
                    <a:pt x="1102" y="290"/>
                  </a:lnTo>
                  <a:lnTo>
                    <a:pt x="1100" y="315"/>
                  </a:lnTo>
                  <a:lnTo>
                    <a:pt x="1100" y="333"/>
                  </a:lnTo>
                  <a:lnTo>
                    <a:pt x="1106" y="341"/>
                  </a:lnTo>
                  <a:lnTo>
                    <a:pt x="1120" y="340"/>
                  </a:lnTo>
                  <a:lnTo>
                    <a:pt x="1137" y="365"/>
                  </a:lnTo>
                  <a:lnTo>
                    <a:pt x="1172" y="398"/>
                  </a:lnTo>
                  <a:lnTo>
                    <a:pt x="1165" y="419"/>
                  </a:lnTo>
                  <a:lnTo>
                    <a:pt x="1150" y="430"/>
                  </a:lnTo>
                  <a:lnTo>
                    <a:pt x="1122" y="461"/>
                  </a:lnTo>
                  <a:lnTo>
                    <a:pt x="1114" y="482"/>
                  </a:lnTo>
                  <a:lnTo>
                    <a:pt x="1103" y="490"/>
                  </a:lnTo>
                  <a:lnTo>
                    <a:pt x="1092" y="491"/>
                  </a:lnTo>
                  <a:lnTo>
                    <a:pt x="1094" y="508"/>
                  </a:lnTo>
                  <a:lnTo>
                    <a:pt x="1082" y="517"/>
                  </a:lnTo>
                  <a:lnTo>
                    <a:pt x="1070" y="522"/>
                  </a:lnTo>
                  <a:lnTo>
                    <a:pt x="1062" y="522"/>
                  </a:lnTo>
                  <a:lnTo>
                    <a:pt x="1051" y="530"/>
                  </a:lnTo>
                  <a:lnTo>
                    <a:pt x="1042" y="541"/>
                  </a:lnTo>
                  <a:lnTo>
                    <a:pt x="1034" y="554"/>
                  </a:lnTo>
                  <a:lnTo>
                    <a:pt x="1032" y="556"/>
                  </a:lnTo>
                  <a:lnTo>
                    <a:pt x="110" y="753"/>
                  </a:lnTo>
                  <a:lnTo>
                    <a:pt x="0" y="137"/>
                  </a:lnTo>
                  <a:lnTo>
                    <a:pt x="0" y="1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73" name="Freeform 145">
              <a:extLst>
                <a:ext uri="{FF2B5EF4-FFF2-40B4-BE49-F238E27FC236}">
                  <a16:creationId xmlns:a16="http://schemas.microsoft.com/office/drawing/2014/main" id="{2E077AF9-A2B8-FC4E-6786-85C1A4D985CD}"/>
                </a:ext>
              </a:extLst>
            </p:cNvPr>
            <p:cNvSpPr>
              <a:spLocks/>
            </p:cNvSpPr>
            <p:nvPr/>
          </p:nvSpPr>
          <p:spPr bwMode="auto">
            <a:xfrm>
              <a:off x="7195" y="1362"/>
              <a:ext cx="164" cy="301"/>
            </a:xfrm>
            <a:custGeom>
              <a:avLst/>
              <a:gdLst>
                <a:gd name="T0" fmla="*/ 187 w 328"/>
                <a:gd name="T1" fmla="*/ 34 h 603"/>
                <a:gd name="T2" fmla="*/ 202 w 328"/>
                <a:gd name="T3" fmla="*/ 75 h 603"/>
                <a:gd name="T4" fmla="*/ 202 w 328"/>
                <a:gd name="T5" fmla="*/ 90 h 603"/>
                <a:gd name="T6" fmla="*/ 190 w 328"/>
                <a:gd name="T7" fmla="*/ 91 h 603"/>
                <a:gd name="T8" fmla="*/ 196 w 328"/>
                <a:gd name="T9" fmla="*/ 102 h 603"/>
                <a:gd name="T10" fmla="*/ 209 w 328"/>
                <a:gd name="T11" fmla="*/ 109 h 603"/>
                <a:gd name="T12" fmla="*/ 224 w 328"/>
                <a:gd name="T13" fmla="*/ 103 h 603"/>
                <a:gd name="T14" fmla="*/ 233 w 328"/>
                <a:gd name="T15" fmla="*/ 107 h 603"/>
                <a:gd name="T16" fmla="*/ 236 w 328"/>
                <a:gd name="T17" fmla="*/ 101 h 603"/>
                <a:gd name="T18" fmla="*/ 285 w 328"/>
                <a:gd name="T19" fmla="*/ 170 h 603"/>
                <a:gd name="T20" fmla="*/ 322 w 328"/>
                <a:gd name="T21" fmla="*/ 256 h 603"/>
                <a:gd name="T22" fmla="*/ 328 w 328"/>
                <a:gd name="T23" fmla="*/ 338 h 603"/>
                <a:gd name="T24" fmla="*/ 303 w 328"/>
                <a:gd name="T25" fmla="*/ 372 h 603"/>
                <a:gd name="T26" fmla="*/ 261 w 328"/>
                <a:gd name="T27" fmla="*/ 429 h 603"/>
                <a:gd name="T28" fmla="*/ 210 w 328"/>
                <a:gd name="T29" fmla="*/ 493 h 603"/>
                <a:gd name="T30" fmla="*/ 168 w 328"/>
                <a:gd name="T31" fmla="*/ 538 h 603"/>
                <a:gd name="T32" fmla="*/ 146 w 328"/>
                <a:gd name="T33" fmla="*/ 590 h 603"/>
                <a:gd name="T34" fmla="*/ 143 w 328"/>
                <a:gd name="T35" fmla="*/ 603 h 603"/>
                <a:gd name="T36" fmla="*/ 128 w 328"/>
                <a:gd name="T37" fmla="*/ 589 h 603"/>
                <a:gd name="T38" fmla="*/ 127 w 328"/>
                <a:gd name="T39" fmla="*/ 562 h 603"/>
                <a:gd name="T40" fmla="*/ 127 w 328"/>
                <a:gd name="T41" fmla="*/ 534 h 603"/>
                <a:gd name="T42" fmla="*/ 111 w 328"/>
                <a:gd name="T43" fmla="*/ 520 h 603"/>
                <a:gd name="T44" fmla="*/ 89 w 328"/>
                <a:gd name="T45" fmla="*/ 511 h 603"/>
                <a:gd name="T46" fmla="*/ 35 w 328"/>
                <a:gd name="T47" fmla="*/ 438 h 603"/>
                <a:gd name="T48" fmla="*/ 27 w 328"/>
                <a:gd name="T49" fmla="*/ 415 h 603"/>
                <a:gd name="T50" fmla="*/ 7 w 328"/>
                <a:gd name="T51" fmla="*/ 390 h 603"/>
                <a:gd name="T52" fmla="*/ 7 w 328"/>
                <a:gd name="T53" fmla="*/ 374 h 603"/>
                <a:gd name="T54" fmla="*/ 0 w 328"/>
                <a:gd name="T55" fmla="*/ 365 h 603"/>
                <a:gd name="T56" fmla="*/ 0 w 328"/>
                <a:gd name="T57" fmla="*/ 348 h 603"/>
                <a:gd name="T58" fmla="*/ 24 w 328"/>
                <a:gd name="T59" fmla="*/ 334 h 603"/>
                <a:gd name="T60" fmla="*/ 24 w 328"/>
                <a:gd name="T61" fmla="*/ 319 h 603"/>
                <a:gd name="T62" fmla="*/ 36 w 328"/>
                <a:gd name="T63" fmla="*/ 313 h 603"/>
                <a:gd name="T64" fmla="*/ 46 w 328"/>
                <a:gd name="T65" fmla="*/ 302 h 603"/>
                <a:gd name="T66" fmla="*/ 73 w 328"/>
                <a:gd name="T67" fmla="*/ 258 h 603"/>
                <a:gd name="T68" fmla="*/ 91 w 328"/>
                <a:gd name="T69" fmla="*/ 245 h 603"/>
                <a:gd name="T70" fmla="*/ 99 w 328"/>
                <a:gd name="T71" fmla="*/ 236 h 603"/>
                <a:gd name="T72" fmla="*/ 84 w 328"/>
                <a:gd name="T73" fmla="*/ 200 h 603"/>
                <a:gd name="T74" fmla="*/ 61 w 328"/>
                <a:gd name="T75" fmla="*/ 173 h 603"/>
                <a:gd name="T76" fmla="*/ 47 w 328"/>
                <a:gd name="T77" fmla="*/ 164 h 603"/>
                <a:gd name="T78" fmla="*/ 32 w 328"/>
                <a:gd name="T79" fmla="*/ 164 h 603"/>
                <a:gd name="T80" fmla="*/ 32 w 328"/>
                <a:gd name="T81" fmla="*/ 140 h 603"/>
                <a:gd name="T82" fmla="*/ 29 w 328"/>
                <a:gd name="T83" fmla="*/ 113 h 603"/>
                <a:gd name="T84" fmla="*/ 17 w 328"/>
                <a:gd name="T85" fmla="*/ 102 h 603"/>
                <a:gd name="T86" fmla="*/ 14 w 328"/>
                <a:gd name="T87" fmla="*/ 101 h 603"/>
                <a:gd name="T88" fmla="*/ 35 w 328"/>
                <a:gd name="T89" fmla="*/ 51 h 603"/>
                <a:gd name="T90" fmla="*/ 39 w 328"/>
                <a:gd name="T91" fmla="*/ 18 h 603"/>
                <a:gd name="T92" fmla="*/ 36 w 328"/>
                <a:gd name="T93" fmla="*/ 4 h 603"/>
                <a:gd name="T94" fmla="*/ 35 w 328"/>
                <a:gd name="T9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 h="603">
                  <a:moveTo>
                    <a:pt x="35" y="0"/>
                  </a:moveTo>
                  <a:lnTo>
                    <a:pt x="187" y="34"/>
                  </a:lnTo>
                  <a:lnTo>
                    <a:pt x="189" y="50"/>
                  </a:lnTo>
                  <a:lnTo>
                    <a:pt x="202" y="75"/>
                  </a:lnTo>
                  <a:lnTo>
                    <a:pt x="206" y="84"/>
                  </a:lnTo>
                  <a:lnTo>
                    <a:pt x="202" y="90"/>
                  </a:lnTo>
                  <a:lnTo>
                    <a:pt x="193" y="90"/>
                  </a:lnTo>
                  <a:lnTo>
                    <a:pt x="190" y="91"/>
                  </a:lnTo>
                  <a:lnTo>
                    <a:pt x="190" y="98"/>
                  </a:lnTo>
                  <a:lnTo>
                    <a:pt x="196" y="102"/>
                  </a:lnTo>
                  <a:lnTo>
                    <a:pt x="202" y="107"/>
                  </a:lnTo>
                  <a:lnTo>
                    <a:pt x="209" y="109"/>
                  </a:lnTo>
                  <a:lnTo>
                    <a:pt x="217" y="103"/>
                  </a:lnTo>
                  <a:lnTo>
                    <a:pt x="224" y="103"/>
                  </a:lnTo>
                  <a:lnTo>
                    <a:pt x="231" y="106"/>
                  </a:lnTo>
                  <a:lnTo>
                    <a:pt x="233" y="107"/>
                  </a:lnTo>
                  <a:lnTo>
                    <a:pt x="236" y="102"/>
                  </a:lnTo>
                  <a:lnTo>
                    <a:pt x="236" y="101"/>
                  </a:lnTo>
                  <a:lnTo>
                    <a:pt x="265" y="128"/>
                  </a:lnTo>
                  <a:lnTo>
                    <a:pt x="285" y="170"/>
                  </a:lnTo>
                  <a:lnTo>
                    <a:pt x="300" y="208"/>
                  </a:lnTo>
                  <a:lnTo>
                    <a:pt x="322" y="256"/>
                  </a:lnTo>
                  <a:lnTo>
                    <a:pt x="328" y="285"/>
                  </a:lnTo>
                  <a:lnTo>
                    <a:pt x="328" y="338"/>
                  </a:lnTo>
                  <a:lnTo>
                    <a:pt x="317" y="355"/>
                  </a:lnTo>
                  <a:lnTo>
                    <a:pt x="303" y="372"/>
                  </a:lnTo>
                  <a:lnTo>
                    <a:pt x="284" y="397"/>
                  </a:lnTo>
                  <a:lnTo>
                    <a:pt x="261" y="429"/>
                  </a:lnTo>
                  <a:lnTo>
                    <a:pt x="224" y="485"/>
                  </a:lnTo>
                  <a:lnTo>
                    <a:pt x="210" y="493"/>
                  </a:lnTo>
                  <a:lnTo>
                    <a:pt x="183" y="516"/>
                  </a:lnTo>
                  <a:lnTo>
                    <a:pt x="168" y="538"/>
                  </a:lnTo>
                  <a:lnTo>
                    <a:pt x="151" y="565"/>
                  </a:lnTo>
                  <a:lnTo>
                    <a:pt x="146" y="590"/>
                  </a:lnTo>
                  <a:lnTo>
                    <a:pt x="146" y="599"/>
                  </a:lnTo>
                  <a:lnTo>
                    <a:pt x="143" y="603"/>
                  </a:lnTo>
                  <a:lnTo>
                    <a:pt x="132" y="599"/>
                  </a:lnTo>
                  <a:lnTo>
                    <a:pt x="128" y="589"/>
                  </a:lnTo>
                  <a:lnTo>
                    <a:pt x="127" y="579"/>
                  </a:lnTo>
                  <a:lnTo>
                    <a:pt x="127" y="562"/>
                  </a:lnTo>
                  <a:lnTo>
                    <a:pt x="127" y="548"/>
                  </a:lnTo>
                  <a:lnTo>
                    <a:pt x="127" y="534"/>
                  </a:lnTo>
                  <a:lnTo>
                    <a:pt x="123" y="526"/>
                  </a:lnTo>
                  <a:lnTo>
                    <a:pt x="111" y="520"/>
                  </a:lnTo>
                  <a:lnTo>
                    <a:pt x="99" y="516"/>
                  </a:lnTo>
                  <a:lnTo>
                    <a:pt x="89" y="511"/>
                  </a:lnTo>
                  <a:lnTo>
                    <a:pt x="61" y="477"/>
                  </a:lnTo>
                  <a:lnTo>
                    <a:pt x="35" y="438"/>
                  </a:lnTo>
                  <a:lnTo>
                    <a:pt x="35" y="428"/>
                  </a:lnTo>
                  <a:lnTo>
                    <a:pt x="27" y="415"/>
                  </a:lnTo>
                  <a:lnTo>
                    <a:pt x="17" y="401"/>
                  </a:lnTo>
                  <a:lnTo>
                    <a:pt x="7" y="390"/>
                  </a:lnTo>
                  <a:lnTo>
                    <a:pt x="7" y="378"/>
                  </a:lnTo>
                  <a:lnTo>
                    <a:pt x="7" y="374"/>
                  </a:lnTo>
                  <a:lnTo>
                    <a:pt x="0" y="369"/>
                  </a:lnTo>
                  <a:lnTo>
                    <a:pt x="0" y="365"/>
                  </a:lnTo>
                  <a:lnTo>
                    <a:pt x="0" y="355"/>
                  </a:lnTo>
                  <a:lnTo>
                    <a:pt x="0" y="348"/>
                  </a:lnTo>
                  <a:lnTo>
                    <a:pt x="23" y="339"/>
                  </a:lnTo>
                  <a:lnTo>
                    <a:pt x="24" y="334"/>
                  </a:lnTo>
                  <a:lnTo>
                    <a:pt x="26" y="332"/>
                  </a:lnTo>
                  <a:lnTo>
                    <a:pt x="24" y="319"/>
                  </a:lnTo>
                  <a:lnTo>
                    <a:pt x="24" y="315"/>
                  </a:lnTo>
                  <a:lnTo>
                    <a:pt x="36" y="313"/>
                  </a:lnTo>
                  <a:lnTo>
                    <a:pt x="43" y="306"/>
                  </a:lnTo>
                  <a:lnTo>
                    <a:pt x="46" y="302"/>
                  </a:lnTo>
                  <a:lnTo>
                    <a:pt x="53" y="288"/>
                  </a:lnTo>
                  <a:lnTo>
                    <a:pt x="73" y="258"/>
                  </a:lnTo>
                  <a:lnTo>
                    <a:pt x="84" y="251"/>
                  </a:lnTo>
                  <a:lnTo>
                    <a:pt x="91" y="245"/>
                  </a:lnTo>
                  <a:lnTo>
                    <a:pt x="95" y="245"/>
                  </a:lnTo>
                  <a:lnTo>
                    <a:pt x="99" y="236"/>
                  </a:lnTo>
                  <a:lnTo>
                    <a:pt x="105" y="222"/>
                  </a:lnTo>
                  <a:lnTo>
                    <a:pt x="84" y="200"/>
                  </a:lnTo>
                  <a:lnTo>
                    <a:pt x="69" y="188"/>
                  </a:lnTo>
                  <a:lnTo>
                    <a:pt x="61" y="173"/>
                  </a:lnTo>
                  <a:lnTo>
                    <a:pt x="53" y="164"/>
                  </a:lnTo>
                  <a:lnTo>
                    <a:pt x="47" y="164"/>
                  </a:lnTo>
                  <a:lnTo>
                    <a:pt x="39" y="165"/>
                  </a:lnTo>
                  <a:lnTo>
                    <a:pt x="32" y="164"/>
                  </a:lnTo>
                  <a:lnTo>
                    <a:pt x="32" y="156"/>
                  </a:lnTo>
                  <a:lnTo>
                    <a:pt x="32" y="140"/>
                  </a:lnTo>
                  <a:lnTo>
                    <a:pt x="34" y="118"/>
                  </a:lnTo>
                  <a:lnTo>
                    <a:pt x="29" y="113"/>
                  </a:lnTo>
                  <a:lnTo>
                    <a:pt x="24" y="107"/>
                  </a:lnTo>
                  <a:lnTo>
                    <a:pt x="17" y="102"/>
                  </a:lnTo>
                  <a:lnTo>
                    <a:pt x="17" y="102"/>
                  </a:lnTo>
                  <a:lnTo>
                    <a:pt x="14" y="101"/>
                  </a:lnTo>
                  <a:lnTo>
                    <a:pt x="29" y="67"/>
                  </a:lnTo>
                  <a:lnTo>
                    <a:pt x="35" y="51"/>
                  </a:lnTo>
                  <a:lnTo>
                    <a:pt x="37" y="26"/>
                  </a:lnTo>
                  <a:lnTo>
                    <a:pt x="39" y="18"/>
                  </a:lnTo>
                  <a:lnTo>
                    <a:pt x="39" y="14"/>
                  </a:lnTo>
                  <a:lnTo>
                    <a:pt x="36" y="4"/>
                  </a:lnTo>
                  <a:lnTo>
                    <a:pt x="35" y="0"/>
                  </a:ln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74" name="Freeform 146">
              <a:extLst>
                <a:ext uri="{FF2B5EF4-FFF2-40B4-BE49-F238E27FC236}">
                  <a16:creationId xmlns:a16="http://schemas.microsoft.com/office/drawing/2014/main" id="{F0FF9E4B-EF3E-E398-FBBB-E6E72E9C41EC}"/>
                </a:ext>
              </a:extLst>
            </p:cNvPr>
            <p:cNvSpPr>
              <a:spLocks/>
            </p:cNvSpPr>
            <p:nvPr/>
          </p:nvSpPr>
          <p:spPr bwMode="auto">
            <a:xfrm>
              <a:off x="7195" y="1362"/>
              <a:ext cx="164" cy="301"/>
            </a:xfrm>
            <a:custGeom>
              <a:avLst/>
              <a:gdLst>
                <a:gd name="T0" fmla="*/ 187 w 328"/>
                <a:gd name="T1" fmla="*/ 34 h 603"/>
                <a:gd name="T2" fmla="*/ 202 w 328"/>
                <a:gd name="T3" fmla="*/ 75 h 603"/>
                <a:gd name="T4" fmla="*/ 202 w 328"/>
                <a:gd name="T5" fmla="*/ 90 h 603"/>
                <a:gd name="T6" fmla="*/ 190 w 328"/>
                <a:gd name="T7" fmla="*/ 91 h 603"/>
                <a:gd name="T8" fmla="*/ 196 w 328"/>
                <a:gd name="T9" fmla="*/ 102 h 603"/>
                <a:gd name="T10" fmla="*/ 209 w 328"/>
                <a:gd name="T11" fmla="*/ 109 h 603"/>
                <a:gd name="T12" fmla="*/ 224 w 328"/>
                <a:gd name="T13" fmla="*/ 103 h 603"/>
                <a:gd name="T14" fmla="*/ 233 w 328"/>
                <a:gd name="T15" fmla="*/ 107 h 603"/>
                <a:gd name="T16" fmla="*/ 236 w 328"/>
                <a:gd name="T17" fmla="*/ 101 h 603"/>
                <a:gd name="T18" fmla="*/ 285 w 328"/>
                <a:gd name="T19" fmla="*/ 170 h 603"/>
                <a:gd name="T20" fmla="*/ 322 w 328"/>
                <a:gd name="T21" fmla="*/ 256 h 603"/>
                <a:gd name="T22" fmla="*/ 328 w 328"/>
                <a:gd name="T23" fmla="*/ 338 h 603"/>
                <a:gd name="T24" fmla="*/ 303 w 328"/>
                <a:gd name="T25" fmla="*/ 372 h 603"/>
                <a:gd name="T26" fmla="*/ 261 w 328"/>
                <a:gd name="T27" fmla="*/ 429 h 603"/>
                <a:gd name="T28" fmla="*/ 210 w 328"/>
                <a:gd name="T29" fmla="*/ 493 h 603"/>
                <a:gd name="T30" fmla="*/ 168 w 328"/>
                <a:gd name="T31" fmla="*/ 538 h 603"/>
                <a:gd name="T32" fmla="*/ 146 w 328"/>
                <a:gd name="T33" fmla="*/ 590 h 603"/>
                <a:gd name="T34" fmla="*/ 143 w 328"/>
                <a:gd name="T35" fmla="*/ 603 h 603"/>
                <a:gd name="T36" fmla="*/ 128 w 328"/>
                <a:gd name="T37" fmla="*/ 589 h 603"/>
                <a:gd name="T38" fmla="*/ 127 w 328"/>
                <a:gd name="T39" fmla="*/ 562 h 603"/>
                <a:gd name="T40" fmla="*/ 127 w 328"/>
                <a:gd name="T41" fmla="*/ 534 h 603"/>
                <a:gd name="T42" fmla="*/ 111 w 328"/>
                <a:gd name="T43" fmla="*/ 520 h 603"/>
                <a:gd name="T44" fmla="*/ 89 w 328"/>
                <a:gd name="T45" fmla="*/ 511 h 603"/>
                <a:gd name="T46" fmla="*/ 35 w 328"/>
                <a:gd name="T47" fmla="*/ 438 h 603"/>
                <a:gd name="T48" fmla="*/ 27 w 328"/>
                <a:gd name="T49" fmla="*/ 415 h 603"/>
                <a:gd name="T50" fmla="*/ 7 w 328"/>
                <a:gd name="T51" fmla="*/ 390 h 603"/>
                <a:gd name="T52" fmla="*/ 7 w 328"/>
                <a:gd name="T53" fmla="*/ 374 h 603"/>
                <a:gd name="T54" fmla="*/ 0 w 328"/>
                <a:gd name="T55" fmla="*/ 365 h 603"/>
                <a:gd name="T56" fmla="*/ 0 w 328"/>
                <a:gd name="T57" fmla="*/ 348 h 603"/>
                <a:gd name="T58" fmla="*/ 24 w 328"/>
                <a:gd name="T59" fmla="*/ 334 h 603"/>
                <a:gd name="T60" fmla="*/ 24 w 328"/>
                <a:gd name="T61" fmla="*/ 319 h 603"/>
                <a:gd name="T62" fmla="*/ 36 w 328"/>
                <a:gd name="T63" fmla="*/ 313 h 603"/>
                <a:gd name="T64" fmla="*/ 46 w 328"/>
                <a:gd name="T65" fmla="*/ 302 h 603"/>
                <a:gd name="T66" fmla="*/ 73 w 328"/>
                <a:gd name="T67" fmla="*/ 258 h 603"/>
                <a:gd name="T68" fmla="*/ 91 w 328"/>
                <a:gd name="T69" fmla="*/ 245 h 603"/>
                <a:gd name="T70" fmla="*/ 99 w 328"/>
                <a:gd name="T71" fmla="*/ 236 h 603"/>
                <a:gd name="T72" fmla="*/ 84 w 328"/>
                <a:gd name="T73" fmla="*/ 200 h 603"/>
                <a:gd name="T74" fmla="*/ 61 w 328"/>
                <a:gd name="T75" fmla="*/ 173 h 603"/>
                <a:gd name="T76" fmla="*/ 47 w 328"/>
                <a:gd name="T77" fmla="*/ 164 h 603"/>
                <a:gd name="T78" fmla="*/ 32 w 328"/>
                <a:gd name="T79" fmla="*/ 164 h 603"/>
                <a:gd name="T80" fmla="*/ 32 w 328"/>
                <a:gd name="T81" fmla="*/ 140 h 603"/>
                <a:gd name="T82" fmla="*/ 29 w 328"/>
                <a:gd name="T83" fmla="*/ 113 h 603"/>
                <a:gd name="T84" fmla="*/ 17 w 328"/>
                <a:gd name="T85" fmla="*/ 102 h 603"/>
                <a:gd name="T86" fmla="*/ 14 w 328"/>
                <a:gd name="T87" fmla="*/ 101 h 603"/>
                <a:gd name="T88" fmla="*/ 35 w 328"/>
                <a:gd name="T89" fmla="*/ 51 h 603"/>
                <a:gd name="T90" fmla="*/ 39 w 328"/>
                <a:gd name="T91" fmla="*/ 18 h 603"/>
                <a:gd name="T92" fmla="*/ 36 w 328"/>
                <a:gd name="T93" fmla="*/ 4 h 603"/>
                <a:gd name="T94" fmla="*/ 35 w 328"/>
                <a:gd name="T9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8" h="603">
                  <a:moveTo>
                    <a:pt x="35" y="0"/>
                  </a:moveTo>
                  <a:lnTo>
                    <a:pt x="187" y="34"/>
                  </a:lnTo>
                  <a:lnTo>
                    <a:pt x="189" y="50"/>
                  </a:lnTo>
                  <a:lnTo>
                    <a:pt x="202" y="75"/>
                  </a:lnTo>
                  <a:lnTo>
                    <a:pt x="206" y="84"/>
                  </a:lnTo>
                  <a:lnTo>
                    <a:pt x="202" y="90"/>
                  </a:lnTo>
                  <a:lnTo>
                    <a:pt x="193" y="90"/>
                  </a:lnTo>
                  <a:lnTo>
                    <a:pt x="190" y="91"/>
                  </a:lnTo>
                  <a:lnTo>
                    <a:pt x="190" y="98"/>
                  </a:lnTo>
                  <a:lnTo>
                    <a:pt x="196" y="102"/>
                  </a:lnTo>
                  <a:lnTo>
                    <a:pt x="202" y="107"/>
                  </a:lnTo>
                  <a:lnTo>
                    <a:pt x="209" y="109"/>
                  </a:lnTo>
                  <a:lnTo>
                    <a:pt x="217" y="103"/>
                  </a:lnTo>
                  <a:lnTo>
                    <a:pt x="224" y="103"/>
                  </a:lnTo>
                  <a:lnTo>
                    <a:pt x="231" y="106"/>
                  </a:lnTo>
                  <a:lnTo>
                    <a:pt x="233" y="107"/>
                  </a:lnTo>
                  <a:lnTo>
                    <a:pt x="236" y="102"/>
                  </a:lnTo>
                  <a:lnTo>
                    <a:pt x="236" y="101"/>
                  </a:lnTo>
                  <a:lnTo>
                    <a:pt x="265" y="128"/>
                  </a:lnTo>
                  <a:lnTo>
                    <a:pt x="285" y="170"/>
                  </a:lnTo>
                  <a:lnTo>
                    <a:pt x="300" y="208"/>
                  </a:lnTo>
                  <a:lnTo>
                    <a:pt x="322" y="256"/>
                  </a:lnTo>
                  <a:lnTo>
                    <a:pt x="328" y="285"/>
                  </a:lnTo>
                  <a:lnTo>
                    <a:pt x="328" y="338"/>
                  </a:lnTo>
                  <a:lnTo>
                    <a:pt x="317" y="355"/>
                  </a:lnTo>
                  <a:lnTo>
                    <a:pt x="303" y="372"/>
                  </a:lnTo>
                  <a:lnTo>
                    <a:pt x="284" y="397"/>
                  </a:lnTo>
                  <a:lnTo>
                    <a:pt x="261" y="429"/>
                  </a:lnTo>
                  <a:lnTo>
                    <a:pt x="224" y="485"/>
                  </a:lnTo>
                  <a:lnTo>
                    <a:pt x="210" y="493"/>
                  </a:lnTo>
                  <a:lnTo>
                    <a:pt x="183" y="516"/>
                  </a:lnTo>
                  <a:lnTo>
                    <a:pt x="168" y="538"/>
                  </a:lnTo>
                  <a:lnTo>
                    <a:pt x="151" y="565"/>
                  </a:lnTo>
                  <a:lnTo>
                    <a:pt x="146" y="590"/>
                  </a:lnTo>
                  <a:lnTo>
                    <a:pt x="146" y="599"/>
                  </a:lnTo>
                  <a:lnTo>
                    <a:pt x="143" y="603"/>
                  </a:lnTo>
                  <a:lnTo>
                    <a:pt x="132" y="599"/>
                  </a:lnTo>
                  <a:lnTo>
                    <a:pt x="128" y="589"/>
                  </a:lnTo>
                  <a:lnTo>
                    <a:pt x="127" y="579"/>
                  </a:lnTo>
                  <a:lnTo>
                    <a:pt x="127" y="562"/>
                  </a:lnTo>
                  <a:lnTo>
                    <a:pt x="127" y="548"/>
                  </a:lnTo>
                  <a:lnTo>
                    <a:pt x="127" y="534"/>
                  </a:lnTo>
                  <a:lnTo>
                    <a:pt x="123" y="526"/>
                  </a:lnTo>
                  <a:lnTo>
                    <a:pt x="111" y="520"/>
                  </a:lnTo>
                  <a:lnTo>
                    <a:pt x="99" y="516"/>
                  </a:lnTo>
                  <a:lnTo>
                    <a:pt x="89" y="511"/>
                  </a:lnTo>
                  <a:lnTo>
                    <a:pt x="61" y="477"/>
                  </a:lnTo>
                  <a:lnTo>
                    <a:pt x="35" y="438"/>
                  </a:lnTo>
                  <a:lnTo>
                    <a:pt x="35" y="428"/>
                  </a:lnTo>
                  <a:lnTo>
                    <a:pt x="27" y="415"/>
                  </a:lnTo>
                  <a:lnTo>
                    <a:pt x="17" y="401"/>
                  </a:lnTo>
                  <a:lnTo>
                    <a:pt x="7" y="390"/>
                  </a:lnTo>
                  <a:lnTo>
                    <a:pt x="7" y="378"/>
                  </a:lnTo>
                  <a:lnTo>
                    <a:pt x="7" y="374"/>
                  </a:lnTo>
                  <a:lnTo>
                    <a:pt x="0" y="369"/>
                  </a:lnTo>
                  <a:lnTo>
                    <a:pt x="0" y="365"/>
                  </a:lnTo>
                  <a:lnTo>
                    <a:pt x="0" y="355"/>
                  </a:lnTo>
                  <a:lnTo>
                    <a:pt x="0" y="348"/>
                  </a:lnTo>
                  <a:lnTo>
                    <a:pt x="23" y="339"/>
                  </a:lnTo>
                  <a:lnTo>
                    <a:pt x="24" y="334"/>
                  </a:lnTo>
                  <a:lnTo>
                    <a:pt x="26" y="332"/>
                  </a:lnTo>
                  <a:lnTo>
                    <a:pt x="24" y="319"/>
                  </a:lnTo>
                  <a:lnTo>
                    <a:pt x="24" y="315"/>
                  </a:lnTo>
                  <a:lnTo>
                    <a:pt x="36" y="313"/>
                  </a:lnTo>
                  <a:lnTo>
                    <a:pt x="43" y="306"/>
                  </a:lnTo>
                  <a:lnTo>
                    <a:pt x="46" y="302"/>
                  </a:lnTo>
                  <a:lnTo>
                    <a:pt x="53" y="288"/>
                  </a:lnTo>
                  <a:lnTo>
                    <a:pt x="73" y="258"/>
                  </a:lnTo>
                  <a:lnTo>
                    <a:pt x="84" y="251"/>
                  </a:lnTo>
                  <a:lnTo>
                    <a:pt x="91" y="245"/>
                  </a:lnTo>
                  <a:lnTo>
                    <a:pt x="95" y="245"/>
                  </a:lnTo>
                  <a:lnTo>
                    <a:pt x="99" y="236"/>
                  </a:lnTo>
                  <a:lnTo>
                    <a:pt x="105" y="222"/>
                  </a:lnTo>
                  <a:lnTo>
                    <a:pt x="84" y="200"/>
                  </a:lnTo>
                  <a:lnTo>
                    <a:pt x="69" y="188"/>
                  </a:lnTo>
                  <a:lnTo>
                    <a:pt x="61" y="173"/>
                  </a:lnTo>
                  <a:lnTo>
                    <a:pt x="53" y="164"/>
                  </a:lnTo>
                  <a:lnTo>
                    <a:pt x="47" y="164"/>
                  </a:lnTo>
                  <a:lnTo>
                    <a:pt x="39" y="165"/>
                  </a:lnTo>
                  <a:lnTo>
                    <a:pt x="32" y="164"/>
                  </a:lnTo>
                  <a:lnTo>
                    <a:pt x="32" y="156"/>
                  </a:lnTo>
                  <a:lnTo>
                    <a:pt x="32" y="140"/>
                  </a:lnTo>
                  <a:lnTo>
                    <a:pt x="34" y="118"/>
                  </a:lnTo>
                  <a:lnTo>
                    <a:pt x="29" y="113"/>
                  </a:lnTo>
                  <a:lnTo>
                    <a:pt x="24" y="107"/>
                  </a:lnTo>
                  <a:lnTo>
                    <a:pt x="17" y="102"/>
                  </a:lnTo>
                  <a:lnTo>
                    <a:pt x="17" y="102"/>
                  </a:lnTo>
                  <a:lnTo>
                    <a:pt x="14" y="101"/>
                  </a:lnTo>
                  <a:lnTo>
                    <a:pt x="29" y="67"/>
                  </a:lnTo>
                  <a:lnTo>
                    <a:pt x="35" y="51"/>
                  </a:lnTo>
                  <a:lnTo>
                    <a:pt x="37" y="26"/>
                  </a:lnTo>
                  <a:lnTo>
                    <a:pt x="39" y="18"/>
                  </a:lnTo>
                  <a:lnTo>
                    <a:pt x="39" y="14"/>
                  </a:lnTo>
                  <a:lnTo>
                    <a:pt x="36" y="4"/>
                  </a:lnTo>
                  <a:lnTo>
                    <a:pt x="35" y="0"/>
                  </a:lnTo>
                  <a:lnTo>
                    <a:pt x="3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75" name="Freeform 147">
              <a:extLst>
                <a:ext uri="{FF2B5EF4-FFF2-40B4-BE49-F238E27FC236}">
                  <a16:creationId xmlns:a16="http://schemas.microsoft.com/office/drawing/2014/main" id="{72EE1240-59DD-2627-4FD9-2046CADDF42B}"/>
                </a:ext>
              </a:extLst>
            </p:cNvPr>
            <p:cNvSpPr>
              <a:spLocks/>
            </p:cNvSpPr>
            <p:nvPr/>
          </p:nvSpPr>
          <p:spPr bwMode="auto">
            <a:xfrm>
              <a:off x="7177" y="1535"/>
              <a:ext cx="91" cy="166"/>
            </a:xfrm>
            <a:custGeom>
              <a:avLst/>
              <a:gdLst>
                <a:gd name="T0" fmla="*/ 34 w 182"/>
                <a:gd name="T1" fmla="*/ 0 h 332"/>
                <a:gd name="T2" fmla="*/ 24 w 182"/>
                <a:gd name="T3" fmla="*/ 3 h 332"/>
                <a:gd name="T4" fmla="*/ 12 w 182"/>
                <a:gd name="T5" fmla="*/ 15 h 332"/>
                <a:gd name="T6" fmla="*/ 0 w 182"/>
                <a:gd name="T7" fmla="*/ 33 h 332"/>
                <a:gd name="T8" fmla="*/ 63 w 182"/>
                <a:gd name="T9" fmla="*/ 332 h 332"/>
                <a:gd name="T10" fmla="*/ 182 w 182"/>
                <a:gd name="T11" fmla="*/ 321 h 332"/>
                <a:gd name="T12" fmla="*/ 175 w 182"/>
                <a:gd name="T13" fmla="*/ 286 h 332"/>
                <a:gd name="T14" fmla="*/ 162 w 182"/>
                <a:gd name="T15" fmla="*/ 273 h 332"/>
                <a:gd name="T16" fmla="*/ 153 w 182"/>
                <a:gd name="T17" fmla="*/ 264 h 332"/>
                <a:gd name="T18" fmla="*/ 132 w 182"/>
                <a:gd name="T19" fmla="*/ 242 h 332"/>
                <a:gd name="T20" fmla="*/ 126 w 182"/>
                <a:gd name="T21" fmla="*/ 228 h 332"/>
                <a:gd name="T22" fmla="*/ 118 w 182"/>
                <a:gd name="T23" fmla="*/ 211 h 332"/>
                <a:gd name="T24" fmla="*/ 98 w 182"/>
                <a:gd name="T25" fmla="*/ 180 h 332"/>
                <a:gd name="T26" fmla="*/ 83 w 182"/>
                <a:gd name="T27" fmla="*/ 161 h 332"/>
                <a:gd name="T28" fmla="*/ 80 w 182"/>
                <a:gd name="T29" fmla="*/ 122 h 332"/>
                <a:gd name="T30" fmla="*/ 61 w 182"/>
                <a:gd name="T31" fmla="*/ 98 h 332"/>
                <a:gd name="T32" fmla="*/ 56 w 182"/>
                <a:gd name="T33" fmla="*/ 81 h 332"/>
                <a:gd name="T34" fmla="*/ 41 w 182"/>
                <a:gd name="T35" fmla="*/ 60 h 332"/>
                <a:gd name="T36" fmla="*/ 41 w 182"/>
                <a:gd name="T37" fmla="*/ 48 h 332"/>
                <a:gd name="T38" fmla="*/ 41 w 182"/>
                <a:gd name="T39" fmla="*/ 44 h 332"/>
                <a:gd name="T40" fmla="*/ 41 w 182"/>
                <a:gd name="T41" fmla="*/ 32 h 332"/>
                <a:gd name="T42" fmla="*/ 41 w 182"/>
                <a:gd name="T43" fmla="*/ 29 h 332"/>
                <a:gd name="T44" fmla="*/ 34 w 182"/>
                <a:gd name="T45" fmla="*/ 25 h 332"/>
                <a:gd name="T46" fmla="*/ 34 w 182"/>
                <a:gd name="T47" fmla="*/ 19 h 332"/>
                <a:gd name="T48" fmla="*/ 34 w 182"/>
                <a:gd name="T49" fmla="*/ 3 h 332"/>
                <a:gd name="T50" fmla="*/ 34 w 182"/>
                <a:gd name="T51" fmla="*/ 0 h 332"/>
                <a:gd name="T52" fmla="*/ 34 w 182"/>
                <a:gd name="T5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2" h="332">
                  <a:moveTo>
                    <a:pt x="34" y="0"/>
                  </a:moveTo>
                  <a:lnTo>
                    <a:pt x="24" y="3"/>
                  </a:lnTo>
                  <a:lnTo>
                    <a:pt x="12" y="15"/>
                  </a:lnTo>
                  <a:lnTo>
                    <a:pt x="0" y="33"/>
                  </a:lnTo>
                  <a:lnTo>
                    <a:pt x="63" y="332"/>
                  </a:lnTo>
                  <a:lnTo>
                    <a:pt x="182" y="321"/>
                  </a:lnTo>
                  <a:lnTo>
                    <a:pt x="175" y="286"/>
                  </a:lnTo>
                  <a:lnTo>
                    <a:pt x="162" y="273"/>
                  </a:lnTo>
                  <a:lnTo>
                    <a:pt x="153" y="264"/>
                  </a:lnTo>
                  <a:lnTo>
                    <a:pt x="132" y="242"/>
                  </a:lnTo>
                  <a:lnTo>
                    <a:pt x="126" y="228"/>
                  </a:lnTo>
                  <a:lnTo>
                    <a:pt x="118" y="211"/>
                  </a:lnTo>
                  <a:lnTo>
                    <a:pt x="98" y="180"/>
                  </a:lnTo>
                  <a:lnTo>
                    <a:pt x="83" y="161"/>
                  </a:lnTo>
                  <a:lnTo>
                    <a:pt x="80" y="122"/>
                  </a:lnTo>
                  <a:lnTo>
                    <a:pt x="61" y="98"/>
                  </a:lnTo>
                  <a:lnTo>
                    <a:pt x="56" y="81"/>
                  </a:lnTo>
                  <a:lnTo>
                    <a:pt x="41" y="60"/>
                  </a:lnTo>
                  <a:lnTo>
                    <a:pt x="41" y="48"/>
                  </a:lnTo>
                  <a:lnTo>
                    <a:pt x="41" y="44"/>
                  </a:lnTo>
                  <a:lnTo>
                    <a:pt x="41" y="32"/>
                  </a:lnTo>
                  <a:lnTo>
                    <a:pt x="41" y="29"/>
                  </a:lnTo>
                  <a:lnTo>
                    <a:pt x="34" y="25"/>
                  </a:lnTo>
                  <a:lnTo>
                    <a:pt x="34" y="19"/>
                  </a:lnTo>
                  <a:lnTo>
                    <a:pt x="34" y="3"/>
                  </a:lnTo>
                  <a:lnTo>
                    <a:pt x="34" y="0"/>
                  </a:lnTo>
                  <a:lnTo>
                    <a:pt x="3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76" name="Freeform 148">
              <a:extLst>
                <a:ext uri="{FF2B5EF4-FFF2-40B4-BE49-F238E27FC236}">
                  <a16:creationId xmlns:a16="http://schemas.microsoft.com/office/drawing/2014/main" id="{0C24F857-0242-B541-8082-C7813A82F161}"/>
                </a:ext>
              </a:extLst>
            </p:cNvPr>
            <p:cNvSpPr>
              <a:spLocks/>
            </p:cNvSpPr>
            <p:nvPr/>
          </p:nvSpPr>
          <p:spPr bwMode="auto">
            <a:xfrm>
              <a:off x="7177" y="1535"/>
              <a:ext cx="91" cy="166"/>
            </a:xfrm>
            <a:custGeom>
              <a:avLst/>
              <a:gdLst>
                <a:gd name="T0" fmla="*/ 34 w 182"/>
                <a:gd name="T1" fmla="*/ 0 h 332"/>
                <a:gd name="T2" fmla="*/ 24 w 182"/>
                <a:gd name="T3" fmla="*/ 3 h 332"/>
                <a:gd name="T4" fmla="*/ 12 w 182"/>
                <a:gd name="T5" fmla="*/ 15 h 332"/>
                <a:gd name="T6" fmla="*/ 0 w 182"/>
                <a:gd name="T7" fmla="*/ 33 h 332"/>
                <a:gd name="T8" fmla="*/ 63 w 182"/>
                <a:gd name="T9" fmla="*/ 332 h 332"/>
                <a:gd name="T10" fmla="*/ 182 w 182"/>
                <a:gd name="T11" fmla="*/ 321 h 332"/>
                <a:gd name="T12" fmla="*/ 175 w 182"/>
                <a:gd name="T13" fmla="*/ 286 h 332"/>
                <a:gd name="T14" fmla="*/ 162 w 182"/>
                <a:gd name="T15" fmla="*/ 273 h 332"/>
                <a:gd name="T16" fmla="*/ 153 w 182"/>
                <a:gd name="T17" fmla="*/ 264 h 332"/>
                <a:gd name="T18" fmla="*/ 132 w 182"/>
                <a:gd name="T19" fmla="*/ 242 h 332"/>
                <a:gd name="T20" fmla="*/ 126 w 182"/>
                <a:gd name="T21" fmla="*/ 228 h 332"/>
                <a:gd name="T22" fmla="*/ 118 w 182"/>
                <a:gd name="T23" fmla="*/ 211 h 332"/>
                <a:gd name="T24" fmla="*/ 98 w 182"/>
                <a:gd name="T25" fmla="*/ 180 h 332"/>
                <a:gd name="T26" fmla="*/ 83 w 182"/>
                <a:gd name="T27" fmla="*/ 161 h 332"/>
                <a:gd name="T28" fmla="*/ 80 w 182"/>
                <a:gd name="T29" fmla="*/ 122 h 332"/>
                <a:gd name="T30" fmla="*/ 61 w 182"/>
                <a:gd name="T31" fmla="*/ 98 h 332"/>
                <a:gd name="T32" fmla="*/ 56 w 182"/>
                <a:gd name="T33" fmla="*/ 81 h 332"/>
                <a:gd name="T34" fmla="*/ 41 w 182"/>
                <a:gd name="T35" fmla="*/ 60 h 332"/>
                <a:gd name="T36" fmla="*/ 41 w 182"/>
                <a:gd name="T37" fmla="*/ 48 h 332"/>
                <a:gd name="T38" fmla="*/ 41 w 182"/>
                <a:gd name="T39" fmla="*/ 44 h 332"/>
                <a:gd name="T40" fmla="*/ 41 w 182"/>
                <a:gd name="T41" fmla="*/ 32 h 332"/>
                <a:gd name="T42" fmla="*/ 41 w 182"/>
                <a:gd name="T43" fmla="*/ 29 h 332"/>
                <a:gd name="T44" fmla="*/ 34 w 182"/>
                <a:gd name="T45" fmla="*/ 25 h 332"/>
                <a:gd name="T46" fmla="*/ 34 w 182"/>
                <a:gd name="T47" fmla="*/ 19 h 332"/>
                <a:gd name="T48" fmla="*/ 34 w 182"/>
                <a:gd name="T49" fmla="*/ 3 h 332"/>
                <a:gd name="T50" fmla="*/ 34 w 182"/>
                <a:gd name="T51" fmla="*/ 0 h 332"/>
                <a:gd name="T52" fmla="*/ 34 w 182"/>
                <a:gd name="T53"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2" h="332">
                  <a:moveTo>
                    <a:pt x="34" y="0"/>
                  </a:moveTo>
                  <a:lnTo>
                    <a:pt x="24" y="3"/>
                  </a:lnTo>
                  <a:lnTo>
                    <a:pt x="12" y="15"/>
                  </a:lnTo>
                  <a:lnTo>
                    <a:pt x="0" y="33"/>
                  </a:lnTo>
                  <a:lnTo>
                    <a:pt x="63" y="332"/>
                  </a:lnTo>
                  <a:lnTo>
                    <a:pt x="182" y="321"/>
                  </a:lnTo>
                  <a:lnTo>
                    <a:pt x="175" y="286"/>
                  </a:lnTo>
                  <a:lnTo>
                    <a:pt x="162" y="273"/>
                  </a:lnTo>
                  <a:lnTo>
                    <a:pt x="153" y="264"/>
                  </a:lnTo>
                  <a:lnTo>
                    <a:pt x="132" y="242"/>
                  </a:lnTo>
                  <a:lnTo>
                    <a:pt x="126" y="228"/>
                  </a:lnTo>
                  <a:lnTo>
                    <a:pt x="118" y="211"/>
                  </a:lnTo>
                  <a:lnTo>
                    <a:pt x="98" y="180"/>
                  </a:lnTo>
                  <a:lnTo>
                    <a:pt x="83" y="161"/>
                  </a:lnTo>
                  <a:lnTo>
                    <a:pt x="80" y="122"/>
                  </a:lnTo>
                  <a:lnTo>
                    <a:pt x="61" y="98"/>
                  </a:lnTo>
                  <a:lnTo>
                    <a:pt x="56" y="81"/>
                  </a:lnTo>
                  <a:lnTo>
                    <a:pt x="41" y="60"/>
                  </a:lnTo>
                  <a:lnTo>
                    <a:pt x="41" y="48"/>
                  </a:lnTo>
                  <a:lnTo>
                    <a:pt x="41" y="44"/>
                  </a:lnTo>
                  <a:lnTo>
                    <a:pt x="41" y="32"/>
                  </a:lnTo>
                  <a:lnTo>
                    <a:pt x="41" y="29"/>
                  </a:lnTo>
                  <a:lnTo>
                    <a:pt x="34" y="25"/>
                  </a:lnTo>
                  <a:lnTo>
                    <a:pt x="34" y="19"/>
                  </a:lnTo>
                  <a:lnTo>
                    <a:pt x="34" y="3"/>
                  </a:lnTo>
                  <a:lnTo>
                    <a:pt x="34" y="0"/>
                  </a:lnTo>
                  <a:lnTo>
                    <a:pt x="3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77" name="Freeform 149">
              <a:extLst>
                <a:ext uri="{FF2B5EF4-FFF2-40B4-BE49-F238E27FC236}">
                  <a16:creationId xmlns:a16="http://schemas.microsoft.com/office/drawing/2014/main" id="{434E2B2B-D1C0-52B6-CB01-BC8AD1C1A489}"/>
                </a:ext>
              </a:extLst>
            </p:cNvPr>
            <p:cNvSpPr>
              <a:spLocks/>
            </p:cNvSpPr>
            <p:nvPr/>
          </p:nvSpPr>
          <p:spPr bwMode="auto">
            <a:xfrm>
              <a:off x="6818" y="1552"/>
              <a:ext cx="450" cy="229"/>
            </a:xfrm>
            <a:custGeom>
              <a:avLst/>
              <a:gdLst>
                <a:gd name="T0" fmla="*/ 718 w 900"/>
                <a:gd name="T1" fmla="*/ 0 h 459"/>
                <a:gd name="T2" fmla="*/ 900 w 900"/>
                <a:gd name="T3" fmla="*/ 288 h 459"/>
                <a:gd name="T4" fmla="*/ 889 w 900"/>
                <a:gd name="T5" fmla="*/ 370 h 459"/>
                <a:gd name="T6" fmla="*/ 884 w 900"/>
                <a:gd name="T7" fmla="*/ 389 h 459"/>
                <a:gd name="T8" fmla="*/ 879 w 900"/>
                <a:gd name="T9" fmla="*/ 405 h 459"/>
                <a:gd name="T10" fmla="*/ 879 w 900"/>
                <a:gd name="T11" fmla="*/ 429 h 459"/>
                <a:gd name="T12" fmla="*/ 804 w 900"/>
                <a:gd name="T13" fmla="*/ 459 h 459"/>
                <a:gd name="T14" fmla="*/ 793 w 900"/>
                <a:gd name="T15" fmla="*/ 415 h 459"/>
                <a:gd name="T16" fmla="*/ 779 w 900"/>
                <a:gd name="T17" fmla="*/ 398 h 459"/>
                <a:gd name="T18" fmla="*/ 775 w 900"/>
                <a:gd name="T19" fmla="*/ 379 h 459"/>
                <a:gd name="T20" fmla="*/ 780 w 900"/>
                <a:gd name="T21" fmla="*/ 352 h 459"/>
                <a:gd name="T22" fmla="*/ 780 w 900"/>
                <a:gd name="T23" fmla="*/ 325 h 459"/>
                <a:gd name="T24" fmla="*/ 748 w 900"/>
                <a:gd name="T25" fmla="*/ 281 h 459"/>
                <a:gd name="T26" fmla="*/ 703 w 900"/>
                <a:gd name="T27" fmla="*/ 227 h 459"/>
                <a:gd name="T28" fmla="*/ 689 w 900"/>
                <a:gd name="T29" fmla="*/ 203 h 459"/>
                <a:gd name="T30" fmla="*/ 675 w 900"/>
                <a:gd name="T31" fmla="*/ 183 h 459"/>
                <a:gd name="T32" fmla="*/ 665 w 900"/>
                <a:gd name="T33" fmla="*/ 132 h 459"/>
                <a:gd name="T34" fmla="*/ 655 w 900"/>
                <a:gd name="T35" fmla="*/ 98 h 459"/>
                <a:gd name="T36" fmla="*/ 658 w 900"/>
                <a:gd name="T37" fmla="*/ 71 h 459"/>
                <a:gd name="T38" fmla="*/ 654 w 900"/>
                <a:gd name="T39" fmla="*/ 42 h 459"/>
                <a:gd name="T40" fmla="*/ 631 w 900"/>
                <a:gd name="T41" fmla="*/ 31 h 459"/>
                <a:gd name="T42" fmla="*/ 611 w 900"/>
                <a:gd name="T43" fmla="*/ 80 h 459"/>
                <a:gd name="T44" fmla="*/ 619 w 900"/>
                <a:gd name="T45" fmla="*/ 130 h 459"/>
                <a:gd name="T46" fmla="*/ 598 w 900"/>
                <a:gd name="T47" fmla="*/ 136 h 459"/>
                <a:gd name="T48" fmla="*/ 632 w 900"/>
                <a:gd name="T49" fmla="*/ 182 h 459"/>
                <a:gd name="T50" fmla="*/ 615 w 900"/>
                <a:gd name="T51" fmla="*/ 203 h 459"/>
                <a:gd name="T52" fmla="*/ 643 w 900"/>
                <a:gd name="T53" fmla="*/ 225 h 459"/>
                <a:gd name="T54" fmla="*/ 647 w 900"/>
                <a:gd name="T55" fmla="*/ 261 h 459"/>
                <a:gd name="T56" fmla="*/ 666 w 900"/>
                <a:gd name="T57" fmla="*/ 306 h 459"/>
                <a:gd name="T58" fmla="*/ 699 w 900"/>
                <a:gd name="T59" fmla="*/ 339 h 459"/>
                <a:gd name="T60" fmla="*/ 687 w 900"/>
                <a:gd name="T61" fmla="*/ 344 h 459"/>
                <a:gd name="T62" fmla="*/ 622 w 900"/>
                <a:gd name="T63" fmla="*/ 327 h 459"/>
                <a:gd name="T64" fmla="*/ 600 w 900"/>
                <a:gd name="T65" fmla="*/ 324 h 459"/>
                <a:gd name="T66" fmla="*/ 587 w 900"/>
                <a:gd name="T67" fmla="*/ 317 h 459"/>
                <a:gd name="T68" fmla="*/ 583 w 900"/>
                <a:gd name="T69" fmla="*/ 304 h 459"/>
                <a:gd name="T70" fmla="*/ 593 w 900"/>
                <a:gd name="T71" fmla="*/ 300 h 459"/>
                <a:gd name="T72" fmla="*/ 600 w 900"/>
                <a:gd name="T73" fmla="*/ 292 h 459"/>
                <a:gd name="T74" fmla="*/ 576 w 900"/>
                <a:gd name="T75" fmla="*/ 266 h 459"/>
                <a:gd name="T76" fmla="*/ 545 w 900"/>
                <a:gd name="T77" fmla="*/ 260 h 459"/>
                <a:gd name="T78" fmla="*/ 530 w 900"/>
                <a:gd name="T79" fmla="*/ 265 h 459"/>
                <a:gd name="T80" fmla="*/ 503 w 900"/>
                <a:gd name="T81" fmla="*/ 306 h 459"/>
                <a:gd name="T82" fmla="*/ 347 w 900"/>
                <a:gd name="T83" fmla="*/ 202 h 459"/>
                <a:gd name="T84" fmla="*/ 297 w 900"/>
                <a:gd name="T85" fmla="*/ 188 h 459"/>
                <a:gd name="T86" fmla="*/ 281 w 900"/>
                <a:gd name="T87" fmla="*/ 175 h 459"/>
                <a:gd name="T88" fmla="*/ 257 w 900"/>
                <a:gd name="T89" fmla="*/ 167 h 459"/>
                <a:gd name="T90" fmla="*/ 249 w 900"/>
                <a:gd name="T91" fmla="*/ 152 h 459"/>
                <a:gd name="T92" fmla="*/ 223 w 900"/>
                <a:gd name="T93" fmla="*/ 141 h 459"/>
                <a:gd name="T94" fmla="*/ 206 w 900"/>
                <a:gd name="T95" fmla="*/ 139 h 459"/>
                <a:gd name="T96" fmla="*/ 188 w 900"/>
                <a:gd name="T97" fmla="*/ 132 h 459"/>
                <a:gd name="T98" fmla="*/ 161 w 900"/>
                <a:gd name="T99" fmla="*/ 139 h 459"/>
                <a:gd name="T100" fmla="*/ 153 w 900"/>
                <a:gd name="T101" fmla="*/ 158 h 459"/>
                <a:gd name="T102" fmla="*/ 142 w 900"/>
                <a:gd name="T103" fmla="*/ 163 h 459"/>
                <a:gd name="T104" fmla="*/ 137 w 900"/>
                <a:gd name="T105" fmla="*/ 179 h 459"/>
                <a:gd name="T106" fmla="*/ 120 w 900"/>
                <a:gd name="T107" fmla="*/ 195 h 459"/>
                <a:gd name="T108" fmla="*/ 101 w 900"/>
                <a:gd name="T109" fmla="*/ 201 h 459"/>
                <a:gd name="T110" fmla="*/ 88 w 900"/>
                <a:gd name="T111" fmla="*/ 195 h 459"/>
                <a:gd name="T112" fmla="*/ 85 w 900"/>
                <a:gd name="T113" fmla="*/ 224 h 459"/>
                <a:gd name="T114" fmla="*/ 56 w 900"/>
                <a:gd name="T115" fmla="*/ 255 h 459"/>
                <a:gd name="T116" fmla="*/ 50 w 900"/>
                <a:gd name="T117" fmla="*/ 276 h 459"/>
                <a:gd name="T118" fmla="*/ 1 w 900"/>
                <a:gd name="T119" fmla="*/ 324 h 459"/>
                <a:gd name="T120" fmla="*/ 0 w 900"/>
                <a:gd name="T121" fmla="*/ 1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0" h="459">
                  <a:moveTo>
                    <a:pt x="0" y="155"/>
                  </a:moveTo>
                  <a:lnTo>
                    <a:pt x="718" y="0"/>
                  </a:lnTo>
                  <a:lnTo>
                    <a:pt x="781" y="299"/>
                  </a:lnTo>
                  <a:lnTo>
                    <a:pt x="900" y="288"/>
                  </a:lnTo>
                  <a:lnTo>
                    <a:pt x="893" y="345"/>
                  </a:lnTo>
                  <a:lnTo>
                    <a:pt x="889" y="370"/>
                  </a:lnTo>
                  <a:lnTo>
                    <a:pt x="889" y="384"/>
                  </a:lnTo>
                  <a:lnTo>
                    <a:pt x="884" y="389"/>
                  </a:lnTo>
                  <a:lnTo>
                    <a:pt x="882" y="395"/>
                  </a:lnTo>
                  <a:lnTo>
                    <a:pt x="879" y="405"/>
                  </a:lnTo>
                  <a:lnTo>
                    <a:pt x="879" y="425"/>
                  </a:lnTo>
                  <a:lnTo>
                    <a:pt x="879" y="429"/>
                  </a:lnTo>
                  <a:lnTo>
                    <a:pt x="877" y="440"/>
                  </a:lnTo>
                  <a:lnTo>
                    <a:pt x="804" y="459"/>
                  </a:lnTo>
                  <a:lnTo>
                    <a:pt x="801" y="430"/>
                  </a:lnTo>
                  <a:lnTo>
                    <a:pt x="793" y="415"/>
                  </a:lnTo>
                  <a:lnTo>
                    <a:pt x="781" y="403"/>
                  </a:lnTo>
                  <a:lnTo>
                    <a:pt x="779" y="398"/>
                  </a:lnTo>
                  <a:lnTo>
                    <a:pt x="775" y="397"/>
                  </a:lnTo>
                  <a:lnTo>
                    <a:pt x="775" y="379"/>
                  </a:lnTo>
                  <a:lnTo>
                    <a:pt x="775" y="362"/>
                  </a:lnTo>
                  <a:lnTo>
                    <a:pt x="780" y="352"/>
                  </a:lnTo>
                  <a:lnTo>
                    <a:pt x="790" y="338"/>
                  </a:lnTo>
                  <a:lnTo>
                    <a:pt x="780" y="325"/>
                  </a:lnTo>
                  <a:lnTo>
                    <a:pt x="764" y="300"/>
                  </a:lnTo>
                  <a:lnTo>
                    <a:pt x="748" y="281"/>
                  </a:lnTo>
                  <a:lnTo>
                    <a:pt x="715" y="264"/>
                  </a:lnTo>
                  <a:lnTo>
                    <a:pt x="703" y="227"/>
                  </a:lnTo>
                  <a:lnTo>
                    <a:pt x="689" y="218"/>
                  </a:lnTo>
                  <a:lnTo>
                    <a:pt x="689" y="203"/>
                  </a:lnTo>
                  <a:lnTo>
                    <a:pt x="697" y="195"/>
                  </a:lnTo>
                  <a:lnTo>
                    <a:pt x="675" y="183"/>
                  </a:lnTo>
                  <a:lnTo>
                    <a:pt x="666" y="165"/>
                  </a:lnTo>
                  <a:lnTo>
                    <a:pt x="665" y="132"/>
                  </a:lnTo>
                  <a:lnTo>
                    <a:pt x="654" y="107"/>
                  </a:lnTo>
                  <a:lnTo>
                    <a:pt x="655" y="98"/>
                  </a:lnTo>
                  <a:lnTo>
                    <a:pt x="659" y="82"/>
                  </a:lnTo>
                  <a:lnTo>
                    <a:pt x="658" y="71"/>
                  </a:lnTo>
                  <a:lnTo>
                    <a:pt x="654" y="56"/>
                  </a:lnTo>
                  <a:lnTo>
                    <a:pt x="654" y="42"/>
                  </a:lnTo>
                  <a:lnTo>
                    <a:pt x="634" y="25"/>
                  </a:lnTo>
                  <a:lnTo>
                    <a:pt x="631" y="31"/>
                  </a:lnTo>
                  <a:lnTo>
                    <a:pt x="624" y="42"/>
                  </a:lnTo>
                  <a:lnTo>
                    <a:pt x="611" y="80"/>
                  </a:lnTo>
                  <a:lnTo>
                    <a:pt x="613" y="107"/>
                  </a:lnTo>
                  <a:lnTo>
                    <a:pt x="619" y="130"/>
                  </a:lnTo>
                  <a:lnTo>
                    <a:pt x="608" y="132"/>
                  </a:lnTo>
                  <a:lnTo>
                    <a:pt x="598" y="136"/>
                  </a:lnTo>
                  <a:lnTo>
                    <a:pt x="615" y="154"/>
                  </a:lnTo>
                  <a:lnTo>
                    <a:pt x="632" y="182"/>
                  </a:lnTo>
                  <a:lnTo>
                    <a:pt x="624" y="188"/>
                  </a:lnTo>
                  <a:lnTo>
                    <a:pt x="615" y="203"/>
                  </a:lnTo>
                  <a:lnTo>
                    <a:pt x="631" y="212"/>
                  </a:lnTo>
                  <a:lnTo>
                    <a:pt x="643" y="225"/>
                  </a:lnTo>
                  <a:lnTo>
                    <a:pt x="640" y="235"/>
                  </a:lnTo>
                  <a:lnTo>
                    <a:pt x="647" y="261"/>
                  </a:lnTo>
                  <a:lnTo>
                    <a:pt x="655" y="286"/>
                  </a:lnTo>
                  <a:lnTo>
                    <a:pt x="666" y="306"/>
                  </a:lnTo>
                  <a:lnTo>
                    <a:pt x="689" y="324"/>
                  </a:lnTo>
                  <a:lnTo>
                    <a:pt x="699" y="339"/>
                  </a:lnTo>
                  <a:lnTo>
                    <a:pt x="703" y="354"/>
                  </a:lnTo>
                  <a:lnTo>
                    <a:pt x="687" y="344"/>
                  </a:lnTo>
                  <a:lnTo>
                    <a:pt x="659" y="337"/>
                  </a:lnTo>
                  <a:lnTo>
                    <a:pt x="622" y="327"/>
                  </a:lnTo>
                  <a:lnTo>
                    <a:pt x="607" y="327"/>
                  </a:lnTo>
                  <a:lnTo>
                    <a:pt x="600" y="324"/>
                  </a:lnTo>
                  <a:lnTo>
                    <a:pt x="593" y="322"/>
                  </a:lnTo>
                  <a:lnTo>
                    <a:pt x="587" y="317"/>
                  </a:lnTo>
                  <a:lnTo>
                    <a:pt x="583" y="310"/>
                  </a:lnTo>
                  <a:lnTo>
                    <a:pt x="583" y="304"/>
                  </a:lnTo>
                  <a:lnTo>
                    <a:pt x="583" y="304"/>
                  </a:lnTo>
                  <a:lnTo>
                    <a:pt x="593" y="300"/>
                  </a:lnTo>
                  <a:lnTo>
                    <a:pt x="600" y="299"/>
                  </a:lnTo>
                  <a:lnTo>
                    <a:pt x="600" y="292"/>
                  </a:lnTo>
                  <a:lnTo>
                    <a:pt x="585" y="276"/>
                  </a:lnTo>
                  <a:lnTo>
                    <a:pt x="576" y="266"/>
                  </a:lnTo>
                  <a:lnTo>
                    <a:pt x="556" y="260"/>
                  </a:lnTo>
                  <a:lnTo>
                    <a:pt x="545" y="260"/>
                  </a:lnTo>
                  <a:lnTo>
                    <a:pt x="533" y="261"/>
                  </a:lnTo>
                  <a:lnTo>
                    <a:pt x="530" y="265"/>
                  </a:lnTo>
                  <a:lnTo>
                    <a:pt x="521" y="279"/>
                  </a:lnTo>
                  <a:lnTo>
                    <a:pt x="503" y="306"/>
                  </a:lnTo>
                  <a:lnTo>
                    <a:pt x="361" y="210"/>
                  </a:lnTo>
                  <a:lnTo>
                    <a:pt x="347" y="202"/>
                  </a:lnTo>
                  <a:lnTo>
                    <a:pt x="318" y="193"/>
                  </a:lnTo>
                  <a:lnTo>
                    <a:pt x="297" y="188"/>
                  </a:lnTo>
                  <a:lnTo>
                    <a:pt x="286" y="186"/>
                  </a:lnTo>
                  <a:lnTo>
                    <a:pt x="281" y="175"/>
                  </a:lnTo>
                  <a:lnTo>
                    <a:pt x="275" y="167"/>
                  </a:lnTo>
                  <a:lnTo>
                    <a:pt x="257" y="167"/>
                  </a:lnTo>
                  <a:lnTo>
                    <a:pt x="250" y="160"/>
                  </a:lnTo>
                  <a:lnTo>
                    <a:pt x="249" y="152"/>
                  </a:lnTo>
                  <a:lnTo>
                    <a:pt x="240" y="143"/>
                  </a:lnTo>
                  <a:lnTo>
                    <a:pt x="223" y="141"/>
                  </a:lnTo>
                  <a:lnTo>
                    <a:pt x="213" y="140"/>
                  </a:lnTo>
                  <a:lnTo>
                    <a:pt x="206" y="139"/>
                  </a:lnTo>
                  <a:lnTo>
                    <a:pt x="202" y="132"/>
                  </a:lnTo>
                  <a:lnTo>
                    <a:pt x="188" y="132"/>
                  </a:lnTo>
                  <a:lnTo>
                    <a:pt x="170" y="132"/>
                  </a:lnTo>
                  <a:lnTo>
                    <a:pt x="161" y="139"/>
                  </a:lnTo>
                  <a:lnTo>
                    <a:pt x="160" y="151"/>
                  </a:lnTo>
                  <a:lnTo>
                    <a:pt x="153" y="158"/>
                  </a:lnTo>
                  <a:lnTo>
                    <a:pt x="147" y="159"/>
                  </a:lnTo>
                  <a:lnTo>
                    <a:pt x="142" y="163"/>
                  </a:lnTo>
                  <a:lnTo>
                    <a:pt x="142" y="171"/>
                  </a:lnTo>
                  <a:lnTo>
                    <a:pt x="137" y="179"/>
                  </a:lnTo>
                  <a:lnTo>
                    <a:pt x="124" y="187"/>
                  </a:lnTo>
                  <a:lnTo>
                    <a:pt x="120" y="195"/>
                  </a:lnTo>
                  <a:lnTo>
                    <a:pt x="112" y="201"/>
                  </a:lnTo>
                  <a:lnTo>
                    <a:pt x="101" y="201"/>
                  </a:lnTo>
                  <a:lnTo>
                    <a:pt x="96" y="195"/>
                  </a:lnTo>
                  <a:lnTo>
                    <a:pt x="88" y="195"/>
                  </a:lnTo>
                  <a:lnTo>
                    <a:pt x="83" y="210"/>
                  </a:lnTo>
                  <a:lnTo>
                    <a:pt x="85" y="224"/>
                  </a:lnTo>
                  <a:lnTo>
                    <a:pt x="70" y="234"/>
                  </a:lnTo>
                  <a:lnTo>
                    <a:pt x="56" y="255"/>
                  </a:lnTo>
                  <a:lnTo>
                    <a:pt x="55" y="261"/>
                  </a:lnTo>
                  <a:lnTo>
                    <a:pt x="50" y="276"/>
                  </a:lnTo>
                  <a:lnTo>
                    <a:pt x="33" y="299"/>
                  </a:lnTo>
                  <a:lnTo>
                    <a:pt x="1" y="324"/>
                  </a:lnTo>
                  <a:lnTo>
                    <a:pt x="0" y="155"/>
                  </a:lnTo>
                  <a:lnTo>
                    <a:pt x="0"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78" name="Freeform 150">
              <a:extLst>
                <a:ext uri="{FF2B5EF4-FFF2-40B4-BE49-F238E27FC236}">
                  <a16:creationId xmlns:a16="http://schemas.microsoft.com/office/drawing/2014/main" id="{1261ACF5-A54F-D061-D09E-13E34BA24DCE}"/>
                </a:ext>
              </a:extLst>
            </p:cNvPr>
            <p:cNvSpPr>
              <a:spLocks/>
            </p:cNvSpPr>
            <p:nvPr/>
          </p:nvSpPr>
          <p:spPr bwMode="auto">
            <a:xfrm>
              <a:off x="6818" y="1552"/>
              <a:ext cx="450" cy="229"/>
            </a:xfrm>
            <a:custGeom>
              <a:avLst/>
              <a:gdLst>
                <a:gd name="T0" fmla="*/ 718 w 900"/>
                <a:gd name="T1" fmla="*/ 0 h 459"/>
                <a:gd name="T2" fmla="*/ 900 w 900"/>
                <a:gd name="T3" fmla="*/ 288 h 459"/>
                <a:gd name="T4" fmla="*/ 889 w 900"/>
                <a:gd name="T5" fmla="*/ 370 h 459"/>
                <a:gd name="T6" fmla="*/ 884 w 900"/>
                <a:gd name="T7" fmla="*/ 389 h 459"/>
                <a:gd name="T8" fmla="*/ 879 w 900"/>
                <a:gd name="T9" fmla="*/ 405 h 459"/>
                <a:gd name="T10" fmla="*/ 879 w 900"/>
                <a:gd name="T11" fmla="*/ 429 h 459"/>
                <a:gd name="T12" fmla="*/ 804 w 900"/>
                <a:gd name="T13" fmla="*/ 459 h 459"/>
                <a:gd name="T14" fmla="*/ 793 w 900"/>
                <a:gd name="T15" fmla="*/ 415 h 459"/>
                <a:gd name="T16" fmla="*/ 779 w 900"/>
                <a:gd name="T17" fmla="*/ 398 h 459"/>
                <a:gd name="T18" fmla="*/ 775 w 900"/>
                <a:gd name="T19" fmla="*/ 379 h 459"/>
                <a:gd name="T20" fmla="*/ 780 w 900"/>
                <a:gd name="T21" fmla="*/ 352 h 459"/>
                <a:gd name="T22" fmla="*/ 780 w 900"/>
                <a:gd name="T23" fmla="*/ 325 h 459"/>
                <a:gd name="T24" fmla="*/ 748 w 900"/>
                <a:gd name="T25" fmla="*/ 281 h 459"/>
                <a:gd name="T26" fmla="*/ 703 w 900"/>
                <a:gd name="T27" fmla="*/ 227 h 459"/>
                <a:gd name="T28" fmla="*/ 689 w 900"/>
                <a:gd name="T29" fmla="*/ 203 h 459"/>
                <a:gd name="T30" fmla="*/ 675 w 900"/>
                <a:gd name="T31" fmla="*/ 183 h 459"/>
                <a:gd name="T32" fmla="*/ 665 w 900"/>
                <a:gd name="T33" fmla="*/ 132 h 459"/>
                <a:gd name="T34" fmla="*/ 655 w 900"/>
                <a:gd name="T35" fmla="*/ 98 h 459"/>
                <a:gd name="T36" fmla="*/ 658 w 900"/>
                <a:gd name="T37" fmla="*/ 71 h 459"/>
                <a:gd name="T38" fmla="*/ 654 w 900"/>
                <a:gd name="T39" fmla="*/ 42 h 459"/>
                <a:gd name="T40" fmla="*/ 631 w 900"/>
                <a:gd name="T41" fmla="*/ 31 h 459"/>
                <a:gd name="T42" fmla="*/ 611 w 900"/>
                <a:gd name="T43" fmla="*/ 80 h 459"/>
                <a:gd name="T44" fmla="*/ 619 w 900"/>
                <a:gd name="T45" fmla="*/ 130 h 459"/>
                <a:gd name="T46" fmla="*/ 598 w 900"/>
                <a:gd name="T47" fmla="*/ 136 h 459"/>
                <a:gd name="T48" fmla="*/ 632 w 900"/>
                <a:gd name="T49" fmla="*/ 182 h 459"/>
                <a:gd name="T50" fmla="*/ 615 w 900"/>
                <a:gd name="T51" fmla="*/ 203 h 459"/>
                <a:gd name="T52" fmla="*/ 643 w 900"/>
                <a:gd name="T53" fmla="*/ 225 h 459"/>
                <a:gd name="T54" fmla="*/ 647 w 900"/>
                <a:gd name="T55" fmla="*/ 261 h 459"/>
                <a:gd name="T56" fmla="*/ 666 w 900"/>
                <a:gd name="T57" fmla="*/ 306 h 459"/>
                <a:gd name="T58" fmla="*/ 699 w 900"/>
                <a:gd name="T59" fmla="*/ 339 h 459"/>
                <a:gd name="T60" fmla="*/ 687 w 900"/>
                <a:gd name="T61" fmla="*/ 344 h 459"/>
                <a:gd name="T62" fmla="*/ 622 w 900"/>
                <a:gd name="T63" fmla="*/ 327 h 459"/>
                <a:gd name="T64" fmla="*/ 600 w 900"/>
                <a:gd name="T65" fmla="*/ 324 h 459"/>
                <a:gd name="T66" fmla="*/ 587 w 900"/>
                <a:gd name="T67" fmla="*/ 317 h 459"/>
                <a:gd name="T68" fmla="*/ 583 w 900"/>
                <a:gd name="T69" fmla="*/ 304 h 459"/>
                <a:gd name="T70" fmla="*/ 593 w 900"/>
                <a:gd name="T71" fmla="*/ 300 h 459"/>
                <a:gd name="T72" fmla="*/ 600 w 900"/>
                <a:gd name="T73" fmla="*/ 292 h 459"/>
                <a:gd name="T74" fmla="*/ 576 w 900"/>
                <a:gd name="T75" fmla="*/ 266 h 459"/>
                <a:gd name="T76" fmla="*/ 545 w 900"/>
                <a:gd name="T77" fmla="*/ 260 h 459"/>
                <a:gd name="T78" fmla="*/ 530 w 900"/>
                <a:gd name="T79" fmla="*/ 265 h 459"/>
                <a:gd name="T80" fmla="*/ 503 w 900"/>
                <a:gd name="T81" fmla="*/ 306 h 459"/>
                <a:gd name="T82" fmla="*/ 347 w 900"/>
                <a:gd name="T83" fmla="*/ 202 h 459"/>
                <a:gd name="T84" fmla="*/ 297 w 900"/>
                <a:gd name="T85" fmla="*/ 188 h 459"/>
                <a:gd name="T86" fmla="*/ 281 w 900"/>
                <a:gd name="T87" fmla="*/ 175 h 459"/>
                <a:gd name="T88" fmla="*/ 257 w 900"/>
                <a:gd name="T89" fmla="*/ 167 h 459"/>
                <a:gd name="T90" fmla="*/ 249 w 900"/>
                <a:gd name="T91" fmla="*/ 152 h 459"/>
                <a:gd name="T92" fmla="*/ 223 w 900"/>
                <a:gd name="T93" fmla="*/ 141 h 459"/>
                <a:gd name="T94" fmla="*/ 206 w 900"/>
                <a:gd name="T95" fmla="*/ 139 h 459"/>
                <a:gd name="T96" fmla="*/ 188 w 900"/>
                <a:gd name="T97" fmla="*/ 132 h 459"/>
                <a:gd name="T98" fmla="*/ 161 w 900"/>
                <a:gd name="T99" fmla="*/ 139 h 459"/>
                <a:gd name="T100" fmla="*/ 153 w 900"/>
                <a:gd name="T101" fmla="*/ 158 h 459"/>
                <a:gd name="T102" fmla="*/ 142 w 900"/>
                <a:gd name="T103" fmla="*/ 163 h 459"/>
                <a:gd name="T104" fmla="*/ 137 w 900"/>
                <a:gd name="T105" fmla="*/ 179 h 459"/>
                <a:gd name="T106" fmla="*/ 120 w 900"/>
                <a:gd name="T107" fmla="*/ 195 h 459"/>
                <a:gd name="T108" fmla="*/ 101 w 900"/>
                <a:gd name="T109" fmla="*/ 201 h 459"/>
                <a:gd name="T110" fmla="*/ 88 w 900"/>
                <a:gd name="T111" fmla="*/ 195 h 459"/>
                <a:gd name="T112" fmla="*/ 85 w 900"/>
                <a:gd name="T113" fmla="*/ 224 h 459"/>
                <a:gd name="T114" fmla="*/ 56 w 900"/>
                <a:gd name="T115" fmla="*/ 255 h 459"/>
                <a:gd name="T116" fmla="*/ 50 w 900"/>
                <a:gd name="T117" fmla="*/ 276 h 459"/>
                <a:gd name="T118" fmla="*/ 1 w 900"/>
                <a:gd name="T119" fmla="*/ 324 h 459"/>
                <a:gd name="T120" fmla="*/ 0 w 900"/>
                <a:gd name="T121" fmla="*/ 155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0" h="459">
                  <a:moveTo>
                    <a:pt x="0" y="155"/>
                  </a:moveTo>
                  <a:lnTo>
                    <a:pt x="718" y="0"/>
                  </a:lnTo>
                  <a:lnTo>
                    <a:pt x="781" y="299"/>
                  </a:lnTo>
                  <a:lnTo>
                    <a:pt x="900" y="288"/>
                  </a:lnTo>
                  <a:lnTo>
                    <a:pt x="893" y="345"/>
                  </a:lnTo>
                  <a:lnTo>
                    <a:pt x="889" y="370"/>
                  </a:lnTo>
                  <a:lnTo>
                    <a:pt x="889" y="384"/>
                  </a:lnTo>
                  <a:lnTo>
                    <a:pt x="884" y="389"/>
                  </a:lnTo>
                  <a:lnTo>
                    <a:pt x="882" y="395"/>
                  </a:lnTo>
                  <a:lnTo>
                    <a:pt x="879" y="405"/>
                  </a:lnTo>
                  <a:lnTo>
                    <a:pt x="879" y="425"/>
                  </a:lnTo>
                  <a:lnTo>
                    <a:pt x="879" y="429"/>
                  </a:lnTo>
                  <a:lnTo>
                    <a:pt x="877" y="440"/>
                  </a:lnTo>
                  <a:lnTo>
                    <a:pt x="804" y="459"/>
                  </a:lnTo>
                  <a:lnTo>
                    <a:pt x="801" y="430"/>
                  </a:lnTo>
                  <a:lnTo>
                    <a:pt x="793" y="415"/>
                  </a:lnTo>
                  <a:lnTo>
                    <a:pt x="781" y="403"/>
                  </a:lnTo>
                  <a:lnTo>
                    <a:pt x="779" y="398"/>
                  </a:lnTo>
                  <a:lnTo>
                    <a:pt x="775" y="397"/>
                  </a:lnTo>
                  <a:lnTo>
                    <a:pt x="775" y="379"/>
                  </a:lnTo>
                  <a:lnTo>
                    <a:pt x="775" y="362"/>
                  </a:lnTo>
                  <a:lnTo>
                    <a:pt x="780" y="352"/>
                  </a:lnTo>
                  <a:lnTo>
                    <a:pt x="790" y="338"/>
                  </a:lnTo>
                  <a:lnTo>
                    <a:pt x="780" y="325"/>
                  </a:lnTo>
                  <a:lnTo>
                    <a:pt x="764" y="300"/>
                  </a:lnTo>
                  <a:lnTo>
                    <a:pt x="748" y="281"/>
                  </a:lnTo>
                  <a:lnTo>
                    <a:pt x="715" y="264"/>
                  </a:lnTo>
                  <a:lnTo>
                    <a:pt x="703" y="227"/>
                  </a:lnTo>
                  <a:lnTo>
                    <a:pt x="689" y="218"/>
                  </a:lnTo>
                  <a:lnTo>
                    <a:pt x="689" y="203"/>
                  </a:lnTo>
                  <a:lnTo>
                    <a:pt x="697" y="195"/>
                  </a:lnTo>
                  <a:lnTo>
                    <a:pt x="675" y="183"/>
                  </a:lnTo>
                  <a:lnTo>
                    <a:pt x="666" y="165"/>
                  </a:lnTo>
                  <a:lnTo>
                    <a:pt x="665" y="132"/>
                  </a:lnTo>
                  <a:lnTo>
                    <a:pt x="654" y="107"/>
                  </a:lnTo>
                  <a:lnTo>
                    <a:pt x="655" y="98"/>
                  </a:lnTo>
                  <a:lnTo>
                    <a:pt x="659" y="82"/>
                  </a:lnTo>
                  <a:lnTo>
                    <a:pt x="658" y="71"/>
                  </a:lnTo>
                  <a:lnTo>
                    <a:pt x="654" y="56"/>
                  </a:lnTo>
                  <a:lnTo>
                    <a:pt x="654" y="42"/>
                  </a:lnTo>
                  <a:lnTo>
                    <a:pt x="634" y="25"/>
                  </a:lnTo>
                  <a:lnTo>
                    <a:pt x="631" y="31"/>
                  </a:lnTo>
                  <a:lnTo>
                    <a:pt x="624" y="42"/>
                  </a:lnTo>
                  <a:lnTo>
                    <a:pt x="611" y="80"/>
                  </a:lnTo>
                  <a:lnTo>
                    <a:pt x="613" y="107"/>
                  </a:lnTo>
                  <a:lnTo>
                    <a:pt x="619" y="130"/>
                  </a:lnTo>
                  <a:lnTo>
                    <a:pt x="608" y="132"/>
                  </a:lnTo>
                  <a:lnTo>
                    <a:pt x="598" y="136"/>
                  </a:lnTo>
                  <a:lnTo>
                    <a:pt x="615" y="154"/>
                  </a:lnTo>
                  <a:lnTo>
                    <a:pt x="632" y="182"/>
                  </a:lnTo>
                  <a:lnTo>
                    <a:pt x="624" y="188"/>
                  </a:lnTo>
                  <a:lnTo>
                    <a:pt x="615" y="203"/>
                  </a:lnTo>
                  <a:lnTo>
                    <a:pt x="631" y="212"/>
                  </a:lnTo>
                  <a:lnTo>
                    <a:pt x="643" y="225"/>
                  </a:lnTo>
                  <a:lnTo>
                    <a:pt x="640" y="235"/>
                  </a:lnTo>
                  <a:lnTo>
                    <a:pt x="647" y="261"/>
                  </a:lnTo>
                  <a:lnTo>
                    <a:pt x="655" y="286"/>
                  </a:lnTo>
                  <a:lnTo>
                    <a:pt x="666" y="306"/>
                  </a:lnTo>
                  <a:lnTo>
                    <a:pt x="689" y="324"/>
                  </a:lnTo>
                  <a:lnTo>
                    <a:pt x="699" y="339"/>
                  </a:lnTo>
                  <a:lnTo>
                    <a:pt x="703" y="354"/>
                  </a:lnTo>
                  <a:lnTo>
                    <a:pt x="687" y="344"/>
                  </a:lnTo>
                  <a:lnTo>
                    <a:pt x="659" y="337"/>
                  </a:lnTo>
                  <a:lnTo>
                    <a:pt x="622" y="327"/>
                  </a:lnTo>
                  <a:lnTo>
                    <a:pt x="607" y="327"/>
                  </a:lnTo>
                  <a:lnTo>
                    <a:pt x="600" y="324"/>
                  </a:lnTo>
                  <a:lnTo>
                    <a:pt x="593" y="322"/>
                  </a:lnTo>
                  <a:lnTo>
                    <a:pt x="587" y="317"/>
                  </a:lnTo>
                  <a:lnTo>
                    <a:pt x="583" y="310"/>
                  </a:lnTo>
                  <a:lnTo>
                    <a:pt x="583" y="304"/>
                  </a:lnTo>
                  <a:lnTo>
                    <a:pt x="583" y="304"/>
                  </a:lnTo>
                  <a:lnTo>
                    <a:pt x="593" y="300"/>
                  </a:lnTo>
                  <a:lnTo>
                    <a:pt x="600" y="299"/>
                  </a:lnTo>
                  <a:lnTo>
                    <a:pt x="600" y="292"/>
                  </a:lnTo>
                  <a:lnTo>
                    <a:pt x="585" y="276"/>
                  </a:lnTo>
                  <a:lnTo>
                    <a:pt x="576" y="266"/>
                  </a:lnTo>
                  <a:lnTo>
                    <a:pt x="556" y="260"/>
                  </a:lnTo>
                  <a:lnTo>
                    <a:pt x="545" y="260"/>
                  </a:lnTo>
                  <a:lnTo>
                    <a:pt x="533" y="261"/>
                  </a:lnTo>
                  <a:lnTo>
                    <a:pt x="530" y="265"/>
                  </a:lnTo>
                  <a:lnTo>
                    <a:pt x="521" y="279"/>
                  </a:lnTo>
                  <a:lnTo>
                    <a:pt x="503" y="306"/>
                  </a:lnTo>
                  <a:lnTo>
                    <a:pt x="361" y="210"/>
                  </a:lnTo>
                  <a:lnTo>
                    <a:pt x="347" y="202"/>
                  </a:lnTo>
                  <a:lnTo>
                    <a:pt x="318" y="193"/>
                  </a:lnTo>
                  <a:lnTo>
                    <a:pt x="297" y="188"/>
                  </a:lnTo>
                  <a:lnTo>
                    <a:pt x="286" y="186"/>
                  </a:lnTo>
                  <a:lnTo>
                    <a:pt x="281" y="175"/>
                  </a:lnTo>
                  <a:lnTo>
                    <a:pt x="275" y="167"/>
                  </a:lnTo>
                  <a:lnTo>
                    <a:pt x="257" y="167"/>
                  </a:lnTo>
                  <a:lnTo>
                    <a:pt x="250" y="160"/>
                  </a:lnTo>
                  <a:lnTo>
                    <a:pt x="249" y="152"/>
                  </a:lnTo>
                  <a:lnTo>
                    <a:pt x="240" y="143"/>
                  </a:lnTo>
                  <a:lnTo>
                    <a:pt x="223" y="141"/>
                  </a:lnTo>
                  <a:lnTo>
                    <a:pt x="213" y="140"/>
                  </a:lnTo>
                  <a:lnTo>
                    <a:pt x="206" y="139"/>
                  </a:lnTo>
                  <a:lnTo>
                    <a:pt x="202" y="132"/>
                  </a:lnTo>
                  <a:lnTo>
                    <a:pt x="188" y="132"/>
                  </a:lnTo>
                  <a:lnTo>
                    <a:pt x="170" y="132"/>
                  </a:lnTo>
                  <a:lnTo>
                    <a:pt x="161" y="139"/>
                  </a:lnTo>
                  <a:lnTo>
                    <a:pt x="160" y="151"/>
                  </a:lnTo>
                  <a:lnTo>
                    <a:pt x="153" y="158"/>
                  </a:lnTo>
                  <a:lnTo>
                    <a:pt x="147" y="159"/>
                  </a:lnTo>
                  <a:lnTo>
                    <a:pt x="142" y="163"/>
                  </a:lnTo>
                  <a:lnTo>
                    <a:pt x="142" y="171"/>
                  </a:lnTo>
                  <a:lnTo>
                    <a:pt x="137" y="179"/>
                  </a:lnTo>
                  <a:lnTo>
                    <a:pt x="124" y="187"/>
                  </a:lnTo>
                  <a:lnTo>
                    <a:pt x="120" y="195"/>
                  </a:lnTo>
                  <a:lnTo>
                    <a:pt x="112" y="201"/>
                  </a:lnTo>
                  <a:lnTo>
                    <a:pt x="101" y="201"/>
                  </a:lnTo>
                  <a:lnTo>
                    <a:pt x="96" y="195"/>
                  </a:lnTo>
                  <a:lnTo>
                    <a:pt x="88" y="195"/>
                  </a:lnTo>
                  <a:lnTo>
                    <a:pt x="83" y="210"/>
                  </a:lnTo>
                  <a:lnTo>
                    <a:pt x="85" y="224"/>
                  </a:lnTo>
                  <a:lnTo>
                    <a:pt x="70" y="234"/>
                  </a:lnTo>
                  <a:lnTo>
                    <a:pt x="56" y="255"/>
                  </a:lnTo>
                  <a:lnTo>
                    <a:pt x="55" y="261"/>
                  </a:lnTo>
                  <a:lnTo>
                    <a:pt x="50" y="276"/>
                  </a:lnTo>
                  <a:lnTo>
                    <a:pt x="33" y="299"/>
                  </a:lnTo>
                  <a:lnTo>
                    <a:pt x="1" y="324"/>
                  </a:lnTo>
                  <a:lnTo>
                    <a:pt x="0" y="155"/>
                  </a:lnTo>
                  <a:lnTo>
                    <a:pt x="0" y="15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79" name="Freeform 151">
              <a:extLst>
                <a:ext uri="{FF2B5EF4-FFF2-40B4-BE49-F238E27FC236}">
                  <a16:creationId xmlns:a16="http://schemas.microsoft.com/office/drawing/2014/main" id="{DFD8392F-FF5A-FB4F-FAA6-390F5A4FCD5F}"/>
                </a:ext>
              </a:extLst>
            </p:cNvPr>
            <p:cNvSpPr>
              <a:spLocks/>
            </p:cNvSpPr>
            <p:nvPr/>
          </p:nvSpPr>
          <p:spPr bwMode="auto">
            <a:xfrm>
              <a:off x="7222" y="1772"/>
              <a:ext cx="36" cy="88"/>
            </a:xfrm>
            <a:custGeom>
              <a:avLst/>
              <a:gdLst>
                <a:gd name="T0" fmla="*/ 0 w 73"/>
                <a:gd name="T1" fmla="*/ 18 h 178"/>
                <a:gd name="T2" fmla="*/ 5 w 73"/>
                <a:gd name="T3" fmla="*/ 67 h 178"/>
                <a:gd name="T4" fmla="*/ 16 w 73"/>
                <a:gd name="T5" fmla="*/ 140 h 178"/>
                <a:gd name="T6" fmla="*/ 29 w 73"/>
                <a:gd name="T7" fmla="*/ 164 h 178"/>
                <a:gd name="T8" fmla="*/ 35 w 73"/>
                <a:gd name="T9" fmla="*/ 178 h 178"/>
                <a:gd name="T10" fmla="*/ 45 w 73"/>
                <a:gd name="T11" fmla="*/ 171 h 178"/>
                <a:gd name="T12" fmla="*/ 50 w 73"/>
                <a:gd name="T13" fmla="*/ 158 h 178"/>
                <a:gd name="T14" fmla="*/ 60 w 73"/>
                <a:gd name="T15" fmla="*/ 141 h 178"/>
                <a:gd name="T16" fmla="*/ 73 w 73"/>
                <a:gd name="T17" fmla="*/ 129 h 178"/>
                <a:gd name="T18" fmla="*/ 71 w 73"/>
                <a:gd name="T19" fmla="*/ 104 h 178"/>
                <a:gd name="T20" fmla="*/ 73 w 73"/>
                <a:gd name="T21" fmla="*/ 57 h 178"/>
                <a:gd name="T22" fmla="*/ 73 w 73"/>
                <a:gd name="T23" fmla="*/ 8 h 178"/>
                <a:gd name="T24" fmla="*/ 73 w 73"/>
                <a:gd name="T25" fmla="*/ 0 h 178"/>
                <a:gd name="T26" fmla="*/ 0 w 73"/>
                <a:gd name="T27" fmla="*/ 18 h 178"/>
                <a:gd name="T28" fmla="*/ 0 w 73"/>
                <a:gd name="T29" fmla="*/ 1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78">
                  <a:moveTo>
                    <a:pt x="0" y="18"/>
                  </a:moveTo>
                  <a:lnTo>
                    <a:pt x="5" y="67"/>
                  </a:lnTo>
                  <a:lnTo>
                    <a:pt x="16" y="140"/>
                  </a:lnTo>
                  <a:lnTo>
                    <a:pt x="29" y="164"/>
                  </a:lnTo>
                  <a:lnTo>
                    <a:pt x="35" y="178"/>
                  </a:lnTo>
                  <a:lnTo>
                    <a:pt x="45" y="171"/>
                  </a:lnTo>
                  <a:lnTo>
                    <a:pt x="50" y="158"/>
                  </a:lnTo>
                  <a:lnTo>
                    <a:pt x="60" y="141"/>
                  </a:lnTo>
                  <a:lnTo>
                    <a:pt x="73" y="129"/>
                  </a:lnTo>
                  <a:lnTo>
                    <a:pt x="71" y="104"/>
                  </a:lnTo>
                  <a:lnTo>
                    <a:pt x="73" y="57"/>
                  </a:lnTo>
                  <a:lnTo>
                    <a:pt x="73" y="8"/>
                  </a:lnTo>
                  <a:lnTo>
                    <a:pt x="73" y="0"/>
                  </a:lnTo>
                  <a:lnTo>
                    <a:pt x="0" y="18"/>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80" name="Freeform 152">
              <a:extLst>
                <a:ext uri="{FF2B5EF4-FFF2-40B4-BE49-F238E27FC236}">
                  <a16:creationId xmlns:a16="http://schemas.microsoft.com/office/drawing/2014/main" id="{68FF2FA8-DB45-CC00-8944-88FEAD440565}"/>
                </a:ext>
              </a:extLst>
            </p:cNvPr>
            <p:cNvSpPr>
              <a:spLocks/>
            </p:cNvSpPr>
            <p:nvPr/>
          </p:nvSpPr>
          <p:spPr bwMode="auto">
            <a:xfrm>
              <a:off x="7222" y="1772"/>
              <a:ext cx="36" cy="88"/>
            </a:xfrm>
            <a:custGeom>
              <a:avLst/>
              <a:gdLst>
                <a:gd name="T0" fmla="*/ 0 w 73"/>
                <a:gd name="T1" fmla="*/ 18 h 178"/>
                <a:gd name="T2" fmla="*/ 5 w 73"/>
                <a:gd name="T3" fmla="*/ 67 h 178"/>
                <a:gd name="T4" fmla="*/ 16 w 73"/>
                <a:gd name="T5" fmla="*/ 140 h 178"/>
                <a:gd name="T6" fmla="*/ 29 w 73"/>
                <a:gd name="T7" fmla="*/ 164 h 178"/>
                <a:gd name="T8" fmla="*/ 35 w 73"/>
                <a:gd name="T9" fmla="*/ 178 h 178"/>
                <a:gd name="T10" fmla="*/ 45 w 73"/>
                <a:gd name="T11" fmla="*/ 171 h 178"/>
                <a:gd name="T12" fmla="*/ 50 w 73"/>
                <a:gd name="T13" fmla="*/ 158 h 178"/>
                <a:gd name="T14" fmla="*/ 60 w 73"/>
                <a:gd name="T15" fmla="*/ 141 h 178"/>
                <a:gd name="T16" fmla="*/ 73 w 73"/>
                <a:gd name="T17" fmla="*/ 129 h 178"/>
                <a:gd name="T18" fmla="*/ 71 w 73"/>
                <a:gd name="T19" fmla="*/ 104 h 178"/>
                <a:gd name="T20" fmla="*/ 73 w 73"/>
                <a:gd name="T21" fmla="*/ 57 h 178"/>
                <a:gd name="T22" fmla="*/ 73 w 73"/>
                <a:gd name="T23" fmla="*/ 8 h 178"/>
                <a:gd name="T24" fmla="*/ 73 w 73"/>
                <a:gd name="T25" fmla="*/ 0 h 178"/>
                <a:gd name="T26" fmla="*/ 0 w 73"/>
                <a:gd name="T27" fmla="*/ 18 h 178"/>
                <a:gd name="T28" fmla="*/ 0 w 73"/>
                <a:gd name="T29" fmla="*/ 1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178">
                  <a:moveTo>
                    <a:pt x="0" y="18"/>
                  </a:moveTo>
                  <a:lnTo>
                    <a:pt x="5" y="67"/>
                  </a:lnTo>
                  <a:lnTo>
                    <a:pt x="16" y="140"/>
                  </a:lnTo>
                  <a:lnTo>
                    <a:pt x="29" y="164"/>
                  </a:lnTo>
                  <a:lnTo>
                    <a:pt x="35" y="178"/>
                  </a:lnTo>
                  <a:lnTo>
                    <a:pt x="45" y="171"/>
                  </a:lnTo>
                  <a:lnTo>
                    <a:pt x="50" y="158"/>
                  </a:lnTo>
                  <a:lnTo>
                    <a:pt x="60" y="141"/>
                  </a:lnTo>
                  <a:lnTo>
                    <a:pt x="73" y="129"/>
                  </a:lnTo>
                  <a:lnTo>
                    <a:pt x="71" y="104"/>
                  </a:lnTo>
                  <a:lnTo>
                    <a:pt x="73" y="57"/>
                  </a:lnTo>
                  <a:lnTo>
                    <a:pt x="73" y="8"/>
                  </a:lnTo>
                  <a:lnTo>
                    <a:pt x="73" y="0"/>
                  </a:lnTo>
                  <a:lnTo>
                    <a:pt x="0" y="18"/>
                  </a:lnTo>
                  <a:lnTo>
                    <a:pt x="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3481" name="Freeform 153">
              <a:extLst>
                <a:ext uri="{FF2B5EF4-FFF2-40B4-BE49-F238E27FC236}">
                  <a16:creationId xmlns:a16="http://schemas.microsoft.com/office/drawing/2014/main" id="{2EA9EDC9-39AB-6432-61A0-5179FE7F7E89}"/>
                </a:ext>
              </a:extLst>
            </p:cNvPr>
            <p:cNvSpPr>
              <a:spLocks/>
            </p:cNvSpPr>
            <p:nvPr/>
          </p:nvSpPr>
          <p:spPr bwMode="auto">
            <a:xfrm>
              <a:off x="6521" y="1523"/>
              <a:ext cx="478" cy="494"/>
            </a:xfrm>
            <a:custGeom>
              <a:avLst/>
              <a:gdLst>
                <a:gd name="T0" fmla="*/ 593 w 955"/>
                <a:gd name="T1" fmla="*/ 212 h 988"/>
                <a:gd name="T2" fmla="*/ 627 w 955"/>
                <a:gd name="T3" fmla="*/ 356 h 988"/>
                <a:gd name="T4" fmla="*/ 661 w 955"/>
                <a:gd name="T5" fmla="*/ 292 h 988"/>
                <a:gd name="T6" fmla="*/ 675 w 955"/>
                <a:gd name="T7" fmla="*/ 285 h 988"/>
                <a:gd name="T8" fmla="*/ 684 w 955"/>
                <a:gd name="T9" fmla="*/ 252 h 988"/>
                <a:gd name="T10" fmla="*/ 706 w 955"/>
                <a:gd name="T11" fmla="*/ 258 h 988"/>
                <a:gd name="T12" fmla="*/ 722 w 955"/>
                <a:gd name="T13" fmla="*/ 242 h 988"/>
                <a:gd name="T14" fmla="*/ 733 w 955"/>
                <a:gd name="T15" fmla="*/ 229 h 988"/>
                <a:gd name="T16" fmla="*/ 747 w 955"/>
                <a:gd name="T17" fmla="*/ 213 h 988"/>
                <a:gd name="T18" fmla="*/ 758 w 955"/>
                <a:gd name="T19" fmla="*/ 193 h 988"/>
                <a:gd name="T20" fmla="*/ 788 w 955"/>
                <a:gd name="T21" fmla="*/ 189 h 988"/>
                <a:gd name="T22" fmla="*/ 815 w 955"/>
                <a:gd name="T23" fmla="*/ 197 h 988"/>
                <a:gd name="T24" fmla="*/ 843 w 955"/>
                <a:gd name="T25" fmla="*/ 209 h 988"/>
                <a:gd name="T26" fmla="*/ 857 w 955"/>
                <a:gd name="T27" fmla="*/ 224 h 988"/>
                <a:gd name="T28" fmla="*/ 881 w 955"/>
                <a:gd name="T29" fmla="*/ 242 h 988"/>
                <a:gd name="T30" fmla="*/ 936 w 955"/>
                <a:gd name="T31" fmla="*/ 264 h 988"/>
                <a:gd name="T32" fmla="*/ 937 w 955"/>
                <a:gd name="T33" fmla="*/ 310 h 988"/>
                <a:gd name="T34" fmla="*/ 873 w 955"/>
                <a:gd name="T35" fmla="*/ 384 h 988"/>
                <a:gd name="T36" fmla="*/ 834 w 955"/>
                <a:gd name="T37" fmla="*/ 414 h 988"/>
                <a:gd name="T38" fmla="*/ 793 w 955"/>
                <a:gd name="T39" fmla="*/ 466 h 988"/>
                <a:gd name="T40" fmla="*/ 769 w 955"/>
                <a:gd name="T41" fmla="*/ 477 h 988"/>
                <a:gd name="T42" fmla="*/ 723 w 955"/>
                <a:gd name="T43" fmla="*/ 580 h 988"/>
                <a:gd name="T44" fmla="*/ 692 w 955"/>
                <a:gd name="T45" fmla="*/ 595 h 988"/>
                <a:gd name="T46" fmla="*/ 657 w 955"/>
                <a:gd name="T47" fmla="*/ 534 h 988"/>
                <a:gd name="T48" fmla="*/ 634 w 955"/>
                <a:gd name="T49" fmla="*/ 553 h 988"/>
                <a:gd name="T50" fmla="*/ 611 w 955"/>
                <a:gd name="T51" fmla="*/ 667 h 988"/>
                <a:gd name="T52" fmla="*/ 559 w 955"/>
                <a:gd name="T53" fmla="*/ 750 h 988"/>
                <a:gd name="T54" fmla="*/ 553 w 955"/>
                <a:gd name="T55" fmla="*/ 801 h 988"/>
                <a:gd name="T56" fmla="*/ 572 w 955"/>
                <a:gd name="T57" fmla="*/ 831 h 988"/>
                <a:gd name="T58" fmla="*/ 471 w 955"/>
                <a:gd name="T59" fmla="*/ 899 h 988"/>
                <a:gd name="T60" fmla="*/ 426 w 955"/>
                <a:gd name="T61" fmla="*/ 892 h 988"/>
                <a:gd name="T62" fmla="*/ 400 w 955"/>
                <a:gd name="T63" fmla="*/ 932 h 988"/>
                <a:gd name="T64" fmla="*/ 299 w 955"/>
                <a:gd name="T65" fmla="*/ 963 h 988"/>
                <a:gd name="T66" fmla="*/ 263 w 955"/>
                <a:gd name="T67" fmla="*/ 966 h 988"/>
                <a:gd name="T68" fmla="*/ 206 w 955"/>
                <a:gd name="T69" fmla="*/ 988 h 988"/>
                <a:gd name="T70" fmla="*/ 170 w 955"/>
                <a:gd name="T71" fmla="*/ 950 h 988"/>
                <a:gd name="T72" fmla="*/ 142 w 955"/>
                <a:gd name="T73" fmla="*/ 880 h 988"/>
                <a:gd name="T74" fmla="*/ 106 w 955"/>
                <a:gd name="T75" fmla="*/ 795 h 988"/>
                <a:gd name="T76" fmla="*/ 91 w 955"/>
                <a:gd name="T77" fmla="*/ 754 h 988"/>
                <a:gd name="T78" fmla="*/ 40 w 955"/>
                <a:gd name="T79" fmla="*/ 717 h 988"/>
                <a:gd name="T80" fmla="*/ 24 w 955"/>
                <a:gd name="T81" fmla="*/ 691 h 988"/>
                <a:gd name="T82" fmla="*/ 22 w 955"/>
                <a:gd name="T83" fmla="*/ 668 h 988"/>
                <a:gd name="T84" fmla="*/ 47 w 955"/>
                <a:gd name="T85" fmla="*/ 643 h 988"/>
                <a:gd name="T86" fmla="*/ 65 w 955"/>
                <a:gd name="T87" fmla="*/ 615 h 988"/>
                <a:gd name="T88" fmla="*/ 62 w 955"/>
                <a:gd name="T89" fmla="*/ 598 h 988"/>
                <a:gd name="T90" fmla="*/ 78 w 955"/>
                <a:gd name="T91" fmla="*/ 568 h 988"/>
                <a:gd name="T92" fmla="*/ 94 w 955"/>
                <a:gd name="T93" fmla="*/ 588 h 988"/>
                <a:gd name="T94" fmla="*/ 102 w 955"/>
                <a:gd name="T95" fmla="*/ 587 h 988"/>
                <a:gd name="T96" fmla="*/ 124 w 955"/>
                <a:gd name="T97" fmla="*/ 585 h 988"/>
                <a:gd name="T98" fmla="*/ 104 w 955"/>
                <a:gd name="T99" fmla="*/ 555 h 988"/>
                <a:gd name="T100" fmla="*/ 110 w 955"/>
                <a:gd name="T101" fmla="*/ 528 h 988"/>
                <a:gd name="T102" fmla="*/ 139 w 955"/>
                <a:gd name="T103" fmla="*/ 522 h 988"/>
                <a:gd name="T104" fmla="*/ 136 w 955"/>
                <a:gd name="T105" fmla="*/ 487 h 988"/>
                <a:gd name="T106" fmla="*/ 185 w 955"/>
                <a:gd name="T107" fmla="*/ 413 h 988"/>
                <a:gd name="T108" fmla="*/ 230 w 955"/>
                <a:gd name="T109" fmla="*/ 403 h 988"/>
                <a:gd name="T110" fmla="*/ 243 w 955"/>
                <a:gd name="T111" fmla="*/ 373 h 988"/>
                <a:gd name="T112" fmla="*/ 248 w 955"/>
                <a:gd name="T113" fmla="*/ 327 h 988"/>
                <a:gd name="T114" fmla="*/ 315 w 955"/>
                <a:gd name="T115" fmla="*/ 148 h 988"/>
                <a:gd name="T116" fmla="*/ 323 w 955"/>
                <a:gd name="T117" fmla="*/ 99 h 988"/>
                <a:gd name="T118" fmla="*/ 322 w 955"/>
                <a:gd name="T119" fmla="*/ 68 h 988"/>
                <a:gd name="T120" fmla="*/ 306 w 955"/>
                <a:gd name="T121" fmla="*/ 52 h 988"/>
                <a:gd name="T122" fmla="*/ 309 w 955"/>
                <a:gd name="T123" fmla="*/ 22 h 988"/>
                <a:gd name="T124" fmla="*/ 345 w 955"/>
                <a:gd name="T125"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5" h="988">
                  <a:moveTo>
                    <a:pt x="345" y="0"/>
                  </a:moveTo>
                  <a:lnTo>
                    <a:pt x="388" y="257"/>
                  </a:lnTo>
                  <a:lnTo>
                    <a:pt x="593" y="212"/>
                  </a:lnTo>
                  <a:lnTo>
                    <a:pt x="596" y="382"/>
                  </a:lnTo>
                  <a:lnTo>
                    <a:pt x="616" y="367"/>
                  </a:lnTo>
                  <a:lnTo>
                    <a:pt x="627" y="356"/>
                  </a:lnTo>
                  <a:lnTo>
                    <a:pt x="642" y="331"/>
                  </a:lnTo>
                  <a:lnTo>
                    <a:pt x="650" y="313"/>
                  </a:lnTo>
                  <a:lnTo>
                    <a:pt x="661" y="292"/>
                  </a:lnTo>
                  <a:lnTo>
                    <a:pt x="661" y="290"/>
                  </a:lnTo>
                  <a:lnTo>
                    <a:pt x="672" y="285"/>
                  </a:lnTo>
                  <a:lnTo>
                    <a:pt x="675" y="285"/>
                  </a:lnTo>
                  <a:lnTo>
                    <a:pt x="677" y="264"/>
                  </a:lnTo>
                  <a:lnTo>
                    <a:pt x="683" y="258"/>
                  </a:lnTo>
                  <a:lnTo>
                    <a:pt x="684" y="252"/>
                  </a:lnTo>
                  <a:lnTo>
                    <a:pt x="688" y="252"/>
                  </a:lnTo>
                  <a:lnTo>
                    <a:pt x="700" y="258"/>
                  </a:lnTo>
                  <a:lnTo>
                    <a:pt x="706" y="258"/>
                  </a:lnTo>
                  <a:lnTo>
                    <a:pt x="713" y="258"/>
                  </a:lnTo>
                  <a:lnTo>
                    <a:pt x="715" y="251"/>
                  </a:lnTo>
                  <a:lnTo>
                    <a:pt x="722" y="242"/>
                  </a:lnTo>
                  <a:lnTo>
                    <a:pt x="728" y="236"/>
                  </a:lnTo>
                  <a:lnTo>
                    <a:pt x="730" y="236"/>
                  </a:lnTo>
                  <a:lnTo>
                    <a:pt x="733" y="229"/>
                  </a:lnTo>
                  <a:lnTo>
                    <a:pt x="733" y="220"/>
                  </a:lnTo>
                  <a:lnTo>
                    <a:pt x="739" y="217"/>
                  </a:lnTo>
                  <a:lnTo>
                    <a:pt x="747" y="213"/>
                  </a:lnTo>
                  <a:lnTo>
                    <a:pt x="748" y="211"/>
                  </a:lnTo>
                  <a:lnTo>
                    <a:pt x="758" y="200"/>
                  </a:lnTo>
                  <a:lnTo>
                    <a:pt x="758" y="193"/>
                  </a:lnTo>
                  <a:lnTo>
                    <a:pt x="767" y="189"/>
                  </a:lnTo>
                  <a:lnTo>
                    <a:pt x="778" y="189"/>
                  </a:lnTo>
                  <a:lnTo>
                    <a:pt x="788" y="189"/>
                  </a:lnTo>
                  <a:lnTo>
                    <a:pt x="800" y="193"/>
                  </a:lnTo>
                  <a:lnTo>
                    <a:pt x="807" y="198"/>
                  </a:lnTo>
                  <a:lnTo>
                    <a:pt x="815" y="197"/>
                  </a:lnTo>
                  <a:lnTo>
                    <a:pt x="831" y="201"/>
                  </a:lnTo>
                  <a:lnTo>
                    <a:pt x="839" y="206"/>
                  </a:lnTo>
                  <a:lnTo>
                    <a:pt x="843" y="209"/>
                  </a:lnTo>
                  <a:lnTo>
                    <a:pt x="850" y="217"/>
                  </a:lnTo>
                  <a:lnTo>
                    <a:pt x="850" y="220"/>
                  </a:lnTo>
                  <a:lnTo>
                    <a:pt x="857" y="224"/>
                  </a:lnTo>
                  <a:lnTo>
                    <a:pt x="869" y="224"/>
                  </a:lnTo>
                  <a:lnTo>
                    <a:pt x="873" y="229"/>
                  </a:lnTo>
                  <a:lnTo>
                    <a:pt x="881" y="242"/>
                  </a:lnTo>
                  <a:lnTo>
                    <a:pt x="888" y="245"/>
                  </a:lnTo>
                  <a:lnTo>
                    <a:pt x="919" y="251"/>
                  </a:lnTo>
                  <a:lnTo>
                    <a:pt x="936" y="264"/>
                  </a:lnTo>
                  <a:lnTo>
                    <a:pt x="955" y="268"/>
                  </a:lnTo>
                  <a:lnTo>
                    <a:pt x="952" y="275"/>
                  </a:lnTo>
                  <a:lnTo>
                    <a:pt x="937" y="310"/>
                  </a:lnTo>
                  <a:lnTo>
                    <a:pt x="925" y="315"/>
                  </a:lnTo>
                  <a:lnTo>
                    <a:pt x="899" y="338"/>
                  </a:lnTo>
                  <a:lnTo>
                    <a:pt x="873" y="384"/>
                  </a:lnTo>
                  <a:lnTo>
                    <a:pt x="860" y="390"/>
                  </a:lnTo>
                  <a:lnTo>
                    <a:pt x="839" y="403"/>
                  </a:lnTo>
                  <a:lnTo>
                    <a:pt x="834" y="414"/>
                  </a:lnTo>
                  <a:lnTo>
                    <a:pt x="808" y="465"/>
                  </a:lnTo>
                  <a:lnTo>
                    <a:pt x="805" y="472"/>
                  </a:lnTo>
                  <a:lnTo>
                    <a:pt x="793" y="466"/>
                  </a:lnTo>
                  <a:lnTo>
                    <a:pt x="779" y="460"/>
                  </a:lnTo>
                  <a:lnTo>
                    <a:pt x="775" y="460"/>
                  </a:lnTo>
                  <a:lnTo>
                    <a:pt x="769" y="477"/>
                  </a:lnTo>
                  <a:lnTo>
                    <a:pt x="763" y="485"/>
                  </a:lnTo>
                  <a:lnTo>
                    <a:pt x="741" y="546"/>
                  </a:lnTo>
                  <a:lnTo>
                    <a:pt x="723" y="580"/>
                  </a:lnTo>
                  <a:lnTo>
                    <a:pt x="715" y="595"/>
                  </a:lnTo>
                  <a:lnTo>
                    <a:pt x="709" y="596"/>
                  </a:lnTo>
                  <a:lnTo>
                    <a:pt x="692" y="595"/>
                  </a:lnTo>
                  <a:lnTo>
                    <a:pt x="684" y="585"/>
                  </a:lnTo>
                  <a:lnTo>
                    <a:pt x="668" y="553"/>
                  </a:lnTo>
                  <a:lnTo>
                    <a:pt x="657" y="534"/>
                  </a:lnTo>
                  <a:lnTo>
                    <a:pt x="652" y="525"/>
                  </a:lnTo>
                  <a:lnTo>
                    <a:pt x="635" y="531"/>
                  </a:lnTo>
                  <a:lnTo>
                    <a:pt x="634" y="553"/>
                  </a:lnTo>
                  <a:lnTo>
                    <a:pt x="623" y="578"/>
                  </a:lnTo>
                  <a:lnTo>
                    <a:pt x="620" y="631"/>
                  </a:lnTo>
                  <a:lnTo>
                    <a:pt x="611" y="667"/>
                  </a:lnTo>
                  <a:lnTo>
                    <a:pt x="592" y="691"/>
                  </a:lnTo>
                  <a:lnTo>
                    <a:pt x="571" y="730"/>
                  </a:lnTo>
                  <a:lnTo>
                    <a:pt x="559" y="750"/>
                  </a:lnTo>
                  <a:lnTo>
                    <a:pt x="555" y="772"/>
                  </a:lnTo>
                  <a:lnTo>
                    <a:pt x="553" y="788"/>
                  </a:lnTo>
                  <a:lnTo>
                    <a:pt x="553" y="801"/>
                  </a:lnTo>
                  <a:lnTo>
                    <a:pt x="561" y="806"/>
                  </a:lnTo>
                  <a:lnTo>
                    <a:pt x="577" y="821"/>
                  </a:lnTo>
                  <a:lnTo>
                    <a:pt x="572" y="831"/>
                  </a:lnTo>
                  <a:lnTo>
                    <a:pt x="528" y="868"/>
                  </a:lnTo>
                  <a:lnTo>
                    <a:pt x="496" y="891"/>
                  </a:lnTo>
                  <a:lnTo>
                    <a:pt x="471" y="899"/>
                  </a:lnTo>
                  <a:lnTo>
                    <a:pt x="450" y="897"/>
                  </a:lnTo>
                  <a:lnTo>
                    <a:pt x="430" y="892"/>
                  </a:lnTo>
                  <a:lnTo>
                    <a:pt x="426" y="892"/>
                  </a:lnTo>
                  <a:lnTo>
                    <a:pt x="419" y="901"/>
                  </a:lnTo>
                  <a:lnTo>
                    <a:pt x="409" y="920"/>
                  </a:lnTo>
                  <a:lnTo>
                    <a:pt x="400" y="932"/>
                  </a:lnTo>
                  <a:lnTo>
                    <a:pt x="360" y="955"/>
                  </a:lnTo>
                  <a:lnTo>
                    <a:pt x="330" y="970"/>
                  </a:lnTo>
                  <a:lnTo>
                    <a:pt x="299" y="963"/>
                  </a:lnTo>
                  <a:lnTo>
                    <a:pt x="281" y="958"/>
                  </a:lnTo>
                  <a:lnTo>
                    <a:pt x="275" y="958"/>
                  </a:lnTo>
                  <a:lnTo>
                    <a:pt x="263" y="966"/>
                  </a:lnTo>
                  <a:lnTo>
                    <a:pt x="243" y="974"/>
                  </a:lnTo>
                  <a:lnTo>
                    <a:pt x="223" y="988"/>
                  </a:lnTo>
                  <a:lnTo>
                    <a:pt x="206" y="988"/>
                  </a:lnTo>
                  <a:lnTo>
                    <a:pt x="189" y="979"/>
                  </a:lnTo>
                  <a:lnTo>
                    <a:pt x="177" y="957"/>
                  </a:lnTo>
                  <a:lnTo>
                    <a:pt x="170" y="950"/>
                  </a:lnTo>
                  <a:lnTo>
                    <a:pt x="160" y="945"/>
                  </a:lnTo>
                  <a:lnTo>
                    <a:pt x="147" y="912"/>
                  </a:lnTo>
                  <a:lnTo>
                    <a:pt x="142" y="880"/>
                  </a:lnTo>
                  <a:lnTo>
                    <a:pt x="131" y="852"/>
                  </a:lnTo>
                  <a:lnTo>
                    <a:pt x="106" y="801"/>
                  </a:lnTo>
                  <a:lnTo>
                    <a:pt x="106" y="795"/>
                  </a:lnTo>
                  <a:lnTo>
                    <a:pt x="95" y="778"/>
                  </a:lnTo>
                  <a:lnTo>
                    <a:pt x="91" y="770"/>
                  </a:lnTo>
                  <a:lnTo>
                    <a:pt x="91" y="754"/>
                  </a:lnTo>
                  <a:lnTo>
                    <a:pt x="73" y="742"/>
                  </a:lnTo>
                  <a:lnTo>
                    <a:pt x="57" y="730"/>
                  </a:lnTo>
                  <a:lnTo>
                    <a:pt x="40" y="717"/>
                  </a:lnTo>
                  <a:lnTo>
                    <a:pt x="38" y="710"/>
                  </a:lnTo>
                  <a:lnTo>
                    <a:pt x="38" y="701"/>
                  </a:lnTo>
                  <a:lnTo>
                    <a:pt x="24" y="691"/>
                  </a:lnTo>
                  <a:lnTo>
                    <a:pt x="15" y="685"/>
                  </a:lnTo>
                  <a:lnTo>
                    <a:pt x="0" y="676"/>
                  </a:lnTo>
                  <a:lnTo>
                    <a:pt x="22" y="668"/>
                  </a:lnTo>
                  <a:lnTo>
                    <a:pt x="35" y="660"/>
                  </a:lnTo>
                  <a:lnTo>
                    <a:pt x="41" y="651"/>
                  </a:lnTo>
                  <a:lnTo>
                    <a:pt x="47" y="643"/>
                  </a:lnTo>
                  <a:lnTo>
                    <a:pt x="51" y="629"/>
                  </a:lnTo>
                  <a:lnTo>
                    <a:pt x="60" y="622"/>
                  </a:lnTo>
                  <a:lnTo>
                    <a:pt x="65" y="615"/>
                  </a:lnTo>
                  <a:lnTo>
                    <a:pt x="71" y="607"/>
                  </a:lnTo>
                  <a:lnTo>
                    <a:pt x="65" y="607"/>
                  </a:lnTo>
                  <a:lnTo>
                    <a:pt x="62" y="598"/>
                  </a:lnTo>
                  <a:lnTo>
                    <a:pt x="62" y="586"/>
                  </a:lnTo>
                  <a:lnTo>
                    <a:pt x="68" y="570"/>
                  </a:lnTo>
                  <a:lnTo>
                    <a:pt x="78" y="568"/>
                  </a:lnTo>
                  <a:lnTo>
                    <a:pt x="86" y="568"/>
                  </a:lnTo>
                  <a:lnTo>
                    <a:pt x="94" y="577"/>
                  </a:lnTo>
                  <a:lnTo>
                    <a:pt x="94" y="588"/>
                  </a:lnTo>
                  <a:lnTo>
                    <a:pt x="99" y="599"/>
                  </a:lnTo>
                  <a:lnTo>
                    <a:pt x="102" y="599"/>
                  </a:lnTo>
                  <a:lnTo>
                    <a:pt x="102" y="587"/>
                  </a:lnTo>
                  <a:lnTo>
                    <a:pt x="102" y="585"/>
                  </a:lnTo>
                  <a:lnTo>
                    <a:pt x="114" y="585"/>
                  </a:lnTo>
                  <a:lnTo>
                    <a:pt x="124" y="585"/>
                  </a:lnTo>
                  <a:lnTo>
                    <a:pt x="126" y="584"/>
                  </a:lnTo>
                  <a:lnTo>
                    <a:pt x="119" y="571"/>
                  </a:lnTo>
                  <a:lnTo>
                    <a:pt x="104" y="555"/>
                  </a:lnTo>
                  <a:lnTo>
                    <a:pt x="102" y="546"/>
                  </a:lnTo>
                  <a:lnTo>
                    <a:pt x="102" y="538"/>
                  </a:lnTo>
                  <a:lnTo>
                    <a:pt x="110" y="528"/>
                  </a:lnTo>
                  <a:lnTo>
                    <a:pt x="123" y="524"/>
                  </a:lnTo>
                  <a:lnTo>
                    <a:pt x="131" y="524"/>
                  </a:lnTo>
                  <a:lnTo>
                    <a:pt x="139" y="522"/>
                  </a:lnTo>
                  <a:lnTo>
                    <a:pt x="139" y="512"/>
                  </a:lnTo>
                  <a:lnTo>
                    <a:pt x="136" y="493"/>
                  </a:lnTo>
                  <a:lnTo>
                    <a:pt x="136" y="487"/>
                  </a:lnTo>
                  <a:lnTo>
                    <a:pt x="142" y="466"/>
                  </a:lnTo>
                  <a:lnTo>
                    <a:pt x="169" y="425"/>
                  </a:lnTo>
                  <a:lnTo>
                    <a:pt x="185" y="413"/>
                  </a:lnTo>
                  <a:lnTo>
                    <a:pt x="199" y="409"/>
                  </a:lnTo>
                  <a:lnTo>
                    <a:pt x="215" y="405"/>
                  </a:lnTo>
                  <a:lnTo>
                    <a:pt x="230" y="403"/>
                  </a:lnTo>
                  <a:lnTo>
                    <a:pt x="236" y="398"/>
                  </a:lnTo>
                  <a:lnTo>
                    <a:pt x="240" y="390"/>
                  </a:lnTo>
                  <a:lnTo>
                    <a:pt x="243" y="373"/>
                  </a:lnTo>
                  <a:lnTo>
                    <a:pt x="235" y="350"/>
                  </a:lnTo>
                  <a:lnTo>
                    <a:pt x="242" y="333"/>
                  </a:lnTo>
                  <a:lnTo>
                    <a:pt x="248" y="327"/>
                  </a:lnTo>
                  <a:lnTo>
                    <a:pt x="254" y="321"/>
                  </a:lnTo>
                  <a:lnTo>
                    <a:pt x="298" y="206"/>
                  </a:lnTo>
                  <a:lnTo>
                    <a:pt x="315" y="148"/>
                  </a:lnTo>
                  <a:lnTo>
                    <a:pt x="321" y="131"/>
                  </a:lnTo>
                  <a:lnTo>
                    <a:pt x="315" y="116"/>
                  </a:lnTo>
                  <a:lnTo>
                    <a:pt x="323" y="99"/>
                  </a:lnTo>
                  <a:lnTo>
                    <a:pt x="327" y="91"/>
                  </a:lnTo>
                  <a:lnTo>
                    <a:pt x="327" y="79"/>
                  </a:lnTo>
                  <a:lnTo>
                    <a:pt x="322" y="68"/>
                  </a:lnTo>
                  <a:lnTo>
                    <a:pt x="315" y="57"/>
                  </a:lnTo>
                  <a:lnTo>
                    <a:pt x="308" y="56"/>
                  </a:lnTo>
                  <a:lnTo>
                    <a:pt x="306" y="52"/>
                  </a:lnTo>
                  <a:lnTo>
                    <a:pt x="304" y="43"/>
                  </a:lnTo>
                  <a:lnTo>
                    <a:pt x="304" y="34"/>
                  </a:lnTo>
                  <a:lnTo>
                    <a:pt x="309" y="22"/>
                  </a:lnTo>
                  <a:lnTo>
                    <a:pt x="327" y="11"/>
                  </a:lnTo>
                  <a:lnTo>
                    <a:pt x="338" y="0"/>
                  </a:lnTo>
                  <a:lnTo>
                    <a:pt x="345" y="0"/>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3482" name="Freeform 154">
              <a:extLst>
                <a:ext uri="{FF2B5EF4-FFF2-40B4-BE49-F238E27FC236}">
                  <a16:creationId xmlns:a16="http://schemas.microsoft.com/office/drawing/2014/main" id="{360272EC-D2DF-DDE0-CE84-CC1C5989413B}"/>
                </a:ext>
              </a:extLst>
            </p:cNvPr>
            <p:cNvSpPr>
              <a:spLocks/>
            </p:cNvSpPr>
            <p:nvPr/>
          </p:nvSpPr>
          <p:spPr bwMode="auto">
            <a:xfrm>
              <a:off x="6521" y="1523"/>
              <a:ext cx="478" cy="494"/>
            </a:xfrm>
            <a:custGeom>
              <a:avLst/>
              <a:gdLst>
                <a:gd name="T0" fmla="*/ 593 w 955"/>
                <a:gd name="T1" fmla="*/ 212 h 988"/>
                <a:gd name="T2" fmla="*/ 627 w 955"/>
                <a:gd name="T3" fmla="*/ 356 h 988"/>
                <a:gd name="T4" fmla="*/ 661 w 955"/>
                <a:gd name="T5" fmla="*/ 292 h 988"/>
                <a:gd name="T6" fmla="*/ 675 w 955"/>
                <a:gd name="T7" fmla="*/ 285 h 988"/>
                <a:gd name="T8" fmla="*/ 684 w 955"/>
                <a:gd name="T9" fmla="*/ 252 h 988"/>
                <a:gd name="T10" fmla="*/ 706 w 955"/>
                <a:gd name="T11" fmla="*/ 258 h 988"/>
                <a:gd name="T12" fmla="*/ 722 w 955"/>
                <a:gd name="T13" fmla="*/ 242 h 988"/>
                <a:gd name="T14" fmla="*/ 733 w 955"/>
                <a:gd name="T15" fmla="*/ 229 h 988"/>
                <a:gd name="T16" fmla="*/ 747 w 955"/>
                <a:gd name="T17" fmla="*/ 213 h 988"/>
                <a:gd name="T18" fmla="*/ 758 w 955"/>
                <a:gd name="T19" fmla="*/ 193 h 988"/>
                <a:gd name="T20" fmla="*/ 788 w 955"/>
                <a:gd name="T21" fmla="*/ 189 h 988"/>
                <a:gd name="T22" fmla="*/ 815 w 955"/>
                <a:gd name="T23" fmla="*/ 197 h 988"/>
                <a:gd name="T24" fmla="*/ 843 w 955"/>
                <a:gd name="T25" fmla="*/ 209 h 988"/>
                <a:gd name="T26" fmla="*/ 857 w 955"/>
                <a:gd name="T27" fmla="*/ 224 h 988"/>
                <a:gd name="T28" fmla="*/ 881 w 955"/>
                <a:gd name="T29" fmla="*/ 242 h 988"/>
                <a:gd name="T30" fmla="*/ 936 w 955"/>
                <a:gd name="T31" fmla="*/ 264 h 988"/>
                <a:gd name="T32" fmla="*/ 937 w 955"/>
                <a:gd name="T33" fmla="*/ 310 h 988"/>
                <a:gd name="T34" fmla="*/ 873 w 955"/>
                <a:gd name="T35" fmla="*/ 384 h 988"/>
                <a:gd name="T36" fmla="*/ 834 w 955"/>
                <a:gd name="T37" fmla="*/ 414 h 988"/>
                <a:gd name="T38" fmla="*/ 793 w 955"/>
                <a:gd name="T39" fmla="*/ 466 h 988"/>
                <a:gd name="T40" fmla="*/ 769 w 955"/>
                <a:gd name="T41" fmla="*/ 477 h 988"/>
                <a:gd name="T42" fmla="*/ 723 w 955"/>
                <a:gd name="T43" fmla="*/ 580 h 988"/>
                <a:gd name="T44" fmla="*/ 692 w 955"/>
                <a:gd name="T45" fmla="*/ 595 h 988"/>
                <a:gd name="T46" fmla="*/ 657 w 955"/>
                <a:gd name="T47" fmla="*/ 534 h 988"/>
                <a:gd name="T48" fmla="*/ 634 w 955"/>
                <a:gd name="T49" fmla="*/ 553 h 988"/>
                <a:gd name="T50" fmla="*/ 611 w 955"/>
                <a:gd name="T51" fmla="*/ 667 h 988"/>
                <a:gd name="T52" fmla="*/ 559 w 955"/>
                <a:gd name="T53" fmla="*/ 750 h 988"/>
                <a:gd name="T54" fmla="*/ 553 w 955"/>
                <a:gd name="T55" fmla="*/ 801 h 988"/>
                <a:gd name="T56" fmla="*/ 572 w 955"/>
                <a:gd name="T57" fmla="*/ 831 h 988"/>
                <a:gd name="T58" fmla="*/ 471 w 955"/>
                <a:gd name="T59" fmla="*/ 899 h 988"/>
                <a:gd name="T60" fmla="*/ 426 w 955"/>
                <a:gd name="T61" fmla="*/ 892 h 988"/>
                <a:gd name="T62" fmla="*/ 400 w 955"/>
                <a:gd name="T63" fmla="*/ 932 h 988"/>
                <a:gd name="T64" fmla="*/ 299 w 955"/>
                <a:gd name="T65" fmla="*/ 963 h 988"/>
                <a:gd name="T66" fmla="*/ 263 w 955"/>
                <a:gd name="T67" fmla="*/ 966 h 988"/>
                <a:gd name="T68" fmla="*/ 206 w 955"/>
                <a:gd name="T69" fmla="*/ 988 h 988"/>
                <a:gd name="T70" fmla="*/ 170 w 955"/>
                <a:gd name="T71" fmla="*/ 950 h 988"/>
                <a:gd name="T72" fmla="*/ 142 w 955"/>
                <a:gd name="T73" fmla="*/ 880 h 988"/>
                <a:gd name="T74" fmla="*/ 106 w 955"/>
                <a:gd name="T75" fmla="*/ 795 h 988"/>
                <a:gd name="T76" fmla="*/ 91 w 955"/>
                <a:gd name="T77" fmla="*/ 754 h 988"/>
                <a:gd name="T78" fmla="*/ 40 w 955"/>
                <a:gd name="T79" fmla="*/ 717 h 988"/>
                <a:gd name="T80" fmla="*/ 24 w 955"/>
                <a:gd name="T81" fmla="*/ 691 h 988"/>
                <a:gd name="T82" fmla="*/ 22 w 955"/>
                <a:gd name="T83" fmla="*/ 668 h 988"/>
                <a:gd name="T84" fmla="*/ 47 w 955"/>
                <a:gd name="T85" fmla="*/ 643 h 988"/>
                <a:gd name="T86" fmla="*/ 65 w 955"/>
                <a:gd name="T87" fmla="*/ 615 h 988"/>
                <a:gd name="T88" fmla="*/ 62 w 955"/>
                <a:gd name="T89" fmla="*/ 598 h 988"/>
                <a:gd name="T90" fmla="*/ 78 w 955"/>
                <a:gd name="T91" fmla="*/ 568 h 988"/>
                <a:gd name="T92" fmla="*/ 94 w 955"/>
                <a:gd name="T93" fmla="*/ 588 h 988"/>
                <a:gd name="T94" fmla="*/ 102 w 955"/>
                <a:gd name="T95" fmla="*/ 587 h 988"/>
                <a:gd name="T96" fmla="*/ 124 w 955"/>
                <a:gd name="T97" fmla="*/ 585 h 988"/>
                <a:gd name="T98" fmla="*/ 104 w 955"/>
                <a:gd name="T99" fmla="*/ 555 h 988"/>
                <a:gd name="T100" fmla="*/ 110 w 955"/>
                <a:gd name="T101" fmla="*/ 528 h 988"/>
                <a:gd name="T102" fmla="*/ 139 w 955"/>
                <a:gd name="T103" fmla="*/ 522 h 988"/>
                <a:gd name="T104" fmla="*/ 136 w 955"/>
                <a:gd name="T105" fmla="*/ 487 h 988"/>
                <a:gd name="T106" fmla="*/ 185 w 955"/>
                <a:gd name="T107" fmla="*/ 413 h 988"/>
                <a:gd name="T108" fmla="*/ 230 w 955"/>
                <a:gd name="T109" fmla="*/ 403 h 988"/>
                <a:gd name="T110" fmla="*/ 243 w 955"/>
                <a:gd name="T111" fmla="*/ 373 h 988"/>
                <a:gd name="T112" fmla="*/ 248 w 955"/>
                <a:gd name="T113" fmla="*/ 327 h 988"/>
                <a:gd name="T114" fmla="*/ 315 w 955"/>
                <a:gd name="T115" fmla="*/ 148 h 988"/>
                <a:gd name="T116" fmla="*/ 323 w 955"/>
                <a:gd name="T117" fmla="*/ 99 h 988"/>
                <a:gd name="T118" fmla="*/ 322 w 955"/>
                <a:gd name="T119" fmla="*/ 68 h 988"/>
                <a:gd name="T120" fmla="*/ 306 w 955"/>
                <a:gd name="T121" fmla="*/ 52 h 988"/>
                <a:gd name="T122" fmla="*/ 309 w 955"/>
                <a:gd name="T123" fmla="*/ 22 h 988"/>
                <a:gd name="T124" fmla="*/ 345 w 955"/>
                <a:gd name="T125" fmla="*/ 0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5" h="988">
                  <a:moveTo>
                    <a:pt x="345" y="0"/>
                  </a:moveTo>
                  <a:lnTo>
                    <a:pt x="388" y="257"/>
                  </a:lnTo>
                  <a:lnTo>
                    <a:pt x="593" y="212"/>
                  </a:lnTo>
                  <a:lnTo>
                    <a:pt x="596" y="382"/>
                  </a:lnTo>
                  <a:lnTo>
                    <a:pt x="616" y="367"/>
                  </a:lnTo>
                  <a:lnTo>
                    <a:pt x="627" y="356"/>
                  </a:lnTo>
                  <a:lnTo>
                    <a:pt x="642" y="331"/>
                  </a:lnTo>
                  <a:lnTo>
                    <a:pt x="650" y="313"/>
                  </a:lnTo>
                  <a:lnTo>
                    <a:pt x="661" y="292"/>
                  </a:lnTo>
                  <a:lnTo>
                    <a:pt x="661" y="290"/>
                  </a:lnTo>
                  <a:lnTo>
                    <a:pt x="672" y="285"/>
                  </a:lnTo>
                  <a:lnTo>
                    <a:pt x="675" y="285"/>
                  </a:lnTo>
                  <a:lnTo>
                    <a:pt x="677" y="264"/>
                  </a:lnTo>
                  <a:lnTo>
                    <a:pt x="683" y="258"/>
                  </a:lnTo>
                  <a:lnTo>
                    <a:pt x="684" y="252"/>
                  </a:lnTo>
                  <a:lnTo>
                    <a:pt x="688" y="252"/>
                  </a:lnTo>
                  <a:lnTo>
                    <a:pt x="700" y="258"/>
                  </a:lnTo>
                  <a:lnTo>
                    <a:pt x="706" y="258"/>
                  </a:lnTo>
                  <a:lnTo>
                    <a:pt x="713" y="258"/>
                  </a:lnTo>
                  <a:lnTo>
                    <a:pt x="715" y="251"/>
                  </a:lnTo>
                  <a:lnTo>
                    <a:pt x="722" y="242"/>
                  </a:lnTo>
                  <a:lnTo>
                    <a:pt x="728" y="236"/>
                  </a:lnTo>
                  <a:lnTo>
                    <a:pt x="730" y="236"/>
                  </a:lnTo>
                  <a:lnTo>
                    <a:pt x="733" y="229"/>
                  </a:lnTo>
                  <a:lnTo>
                    <a:pt x="733" y="220"/>
                  </a:lnTo>
                  <a:lnTo>
                    <a:pt x="739" y="217"/>
                  </a:lnTo>
                  <a:lnTo>
                    <a:pt x="747" y="213"/>
                  </a:lnTo>
                  <a:lnTo>
                    <a:pt x="748" y="211"/>
                  </a:lnTo>
                  <a:lnTo>
                    <a:pt x="758" y="200"/>
                  </a:lnTo>
                  <a:lnTo>
                    <a:pt x="758" y="193"/>
                  </a:lnTo>
                  <a:lnTo>
                    <a:pt x="767" y="189"/>
                  </a:lnTo>
                  <a:lnTo>
                    <a:pt x="778" y="189"/>
                  </a:lnTo>
                  <a:lnTo>
                    <a:pt x="788" y="189"/>
                  </a:lnTo>
                  <a:lnTo>
                    <a:pt x="800" y="193"/>
                  </a:lnTo>
                  <a:lnTo>
                    <a:pt x="807" y="198"/>
                  </a:lnTo>
                  <a:lnTo>
                    <a:pt x="815" y="197"/>
                  </a:lnTo>
                  <a:lnTo>
                    <a:pt x="831" y="201"/>
                  </a:lnTo>
                  <a:lnTo>
                    <a:pt x="839" y="206"/>
                  </a:lnTo>
                  <a:lnTo>
                    <a:pt x="843" y="209"/>
                  </a:lnTo>
                  <a:lnTo>
                    <a:pt x="850" y="217"/>
                  </a:lnTo>
                  <a:lnTo>
                    <a:pt x="850" y="220"/>
                  </a:lnTo>
                  <a:lnTo>
                    <a:pt x="857" y="224"/>
                  </a:lnTo>
                  <a:lnTo>
                    <a:pt x="869" y="224"/>
                  </a:lnTo>
                  <a:lnTo>
                    <a:pt x="873" y="229"/>
                  </a:lnTo>
                  <a:lnTo>
                    <a:pt x="881" y="242"/>
                  </a:lnTo>
                  <a:lnTo>
                    <a:pt x="888" y="245"/>
                  </a:lnTo>
                  <a:lnTo>
                    <a:pt x="919" y="251"/>
                  </a:lnTo>
                  <a:lnTo>
                    <a:pt x="936" y="264"/>
                  </a:lnTo>
                  <a:lnTo>
                    <a:pt x="955" y="268"/>
                  </a:lnTo>
                  <a:lnTo>
                    <a:pt x="952" y="275"/>
                  </a:lnTo>
                  <a:lnTo>
                    <a:pt x="937" y="310"/>
                  </a:lnTo>
                  <a:lnTo>
                    <a:pt x="925" y="315"/>
                  </a:lnTo>
                  <a:lnTo>
                    <a:pt x="899" y="338"/>
                  </a:lnTo>
                  <a:lnTo>
                    <a:pt x="873" y="384"/>
                  </a:lnTo>
                  <a:lnTo>
                    <a:pt x="860" y="390"/>
                  </a:lnTo>
                  <a:lnTo>
                    <a:pt x="839" y="403"/>
                  </a:lnTo>
                  <a:lnTo>
                    <a:pt x="834" y="414"/>
                  </a:lnTo>
                  <a:lnTo>
                    <a:pt x="808" y="465"/>
                  </a:lnTo>
                  <a:lnTo>
                    <a:pt x="805" y="472"/>
                  </a:lnTo>
                  <a:lnTo>
                    <a:pt x="793" y="466"/>
                  </a:lnTo>
                  <a:lnTo>
                    <a:pt x="779" y="460"/>
                  </a:lnTo>
                  <a:lnTo>
                    <a:pt x="775" y="460"/>
                  </a:lnTo>
                  <a:lnTo>
                    <a:pt x="769" y="477"/>
                  </a:lnTo>
                  <a:lnTo>
                    <a:pt x="763" y="485"/>
                  </a:lnTo>
                  <a:lnTo>
                    <a:pt x="741" y="546"/>
                  </a:lnTo>
                  <a:lnTo>
                    <a:pt x="723" y="580"/>
                  </a:lnTo>
                  <a:lnTo>
                    <a:pt x="715" y="595"/>
                  </a:lnTo>
                  <a:lnTo>
                    <a:pt x="709" y="596"/>
                  </a:lnTo>
                  <a:lnTo>
                    <a:pt x="692" y="595"/>
                  </a:lnTo>
                  <a:lnTo>
                    <a:pt x="684" y="585"/>
                  </a:lnTo>
                  <a:lnTo>
                    <a:pt x="668" y="553"/>
                  </a:lnTo>
                  <a:lnTo>
                    <a:pt x="657" y="534"/>
                  </a:lnTo>
                  <a:lnTo>
                    <a:pt x="652" y="525"/>
                  </a:lnTo>
                  <a:lnTo>
                    <a:pt x="635" y="531"/>
                  </a:lnTo>
                  <a:lnTo>
                    <a:pt x="634" y="553"/>
                  </a:lnTo>
                  <a:lnTo>
                    <a:pt x="623" y="578"/>
                  </a:lnTo>
                  <a:lnTo>
                    <a:pt x="620" y="631"/>
                  </a:lnTo>
                  <a:lnTo>
                    <a:pt x="611" y="667"/>
                  </a:lnTo>
                  <a:lnTo>
                    <a:pt x="592" y="691"/>
                  </a:lnTo>
                  <a:lnTo>
                    <a:pt x="571" y="730"/>
                  </a:lnTo>
                  <a:lnTo>
                    <a:pt x="559" y="750"/>
                  </a:lnTo>
                  <a:lnTo>
                    <a:pt x="555" y="772"/>
                  </a:lnTo>
                  <a:lnTo>
                    <a:pt x="553" y="788"/>
                  </a:lnTo>
                  <a:lnTo>
                    <a:pt x="553" y="801"/>
                  </a:lnTo>
                  <a:lnTo>
                    <a:pt x="561" y="806"/>
                  </a:lnTo>
                  <a:lnTo>
                    <a:pt x="577" y="821"/>
                  </a:lnTo>
                  <a:lnTo>
                    <a:pt x="572" y="831"/>
                  </a:lnTo>
                  <a:lnTo>
                    <a:pt x="528" y="868"/>
                  </a:lnTo>
                  <a:lnTo>
                    <a:pt x="496" y="891"/>
                  </a:lnTo>
                  <a:lnTo>
                    <a:pt x="471" y="899"/>
                  </a:lnTo>
                  <a:lnTo>
                    <a:pt x="450" y="897"/>
                  </a:lnTo>
                  <a:lnTo>
                    <a:pt x="430" y="892"/>
                  </a:lnTo>
                  <a:lnTo>
                    <a:pt x="426" y="892"/>
                  </a:lnTo>
                  <a:lnTo>
                    <a:pt x="419" y="901"/>
                  </a:lnTo>
                  <a:lnTo>
                    <a:pt x="409" y="920"/>
                  </a:lnTo>
                  <a:lnTo>
                    <a:pt x="400" y="932"/>
                  </a:lnTo>
                  <a:lnTo>
                    <a:pt x="360" y="955"/>
                  </a:lnTo>
                  <a:lnTo>
                    <a:pt x="330" y="970"/>
                  </a:lnTo>
                  <a:lnTo>
                    <a:pt x="299" y="963"/>
                  </a:lnTo>
                  <a:lnTo>
                    <a:pt x="281" y="958"/>
                  </a:lnTo>
                  <a:lnTo>
                    <a:pt x="275" y="958"/>
                  </a:lnTo>
                  <a:lnTo>
                    <a:pt x="263" y="966"/>
                  </a:lnTo>
                  <a:lnTo>
                    <a:pt x="243" y="974"/>
                  </a:lnTo>
                  <a:lnTo>
                    <a:pt x="223" y="988"/>
                  </a:lnTo>
                  <a:lnTo>
                    <a:pt x="206" y="988"/>
                  </a:lnTo>
                  <a:lnTo>
                    <a:pt x="189" y="979"/>
                  </a:lnTo>
                  <a:lnTo>
                    <a:pt x="177" y="957"/>
                  </a:lnTo>
                  <a:lnTo>
                    <a:pt x="170" y="950"/>
                  </a:lnTo>
                  <a:lnTo>
                    <a:pt x="160" y="945"/>
                  </a:lnTo>
                  <a:lnTo>
                    <a:pt x="147" y="912"/>
                  </a:lnTo>
                  <a:lnTo>
                    <a:pt x="142" y="880"/>
                  </a:lnTo>
                  <a:lnTo>
                    <a:pt x="131" y="852"/>
                  </a:lnTo>
                  <a:lnTo>
                    <a:pt x="106" y="801"/>
                  </a:lnTo>
                  <a:lnTo>
                    <a:pt x="106" y="795"/>
                  </a:lnTo>
                  <a:lnTo>
                    <a:pt x="95" y="778"/>
                  </a:lnTo>
                  <a:lnTo>
                    <a:pt x="91" y="770"/>
                  </a:lnTo>
                  <a:lnTo>
                    <a:pt x="91" y="754"/>
                  </a:lnTo>
                  <a:lnTo>
                    <a:pt x="73" y="742"/>
                  </a:lnTo>
                  <a:lnTo>
                    <a:pt x="57" y="730"/>
                  </a:lnTo>
                  <a:lnTo>
                    <a:pt x="40" y="717"/>
                  </a:lnTo>
                  <a:lnTo>
                    <a:pt x="38" y="710"/>
                  </a:lnTo>
                  <a:lnTo>
                    <a:pt x="38" y="701"/>
                  </a:lnTo>
                  <a:lnTo>
                    <a:pt x="24" y="691"/>
                  </a:lnTo>
                  <a:lnTo>
                    <a:pt x="15" y="685"/>
                  </a:lnTo>
                  <a:lnTo>
                    <a:pt x="0" y="676"/>
                  </a:lnTo>
                  <a:lnTo>
                    <a:pt x="22" y="668"/>
                  </a:lnTo>
                  <a:lnTo>
                    <a:pt x="35" y="660"/>
                  </a:lnTo>
                  <a:lnTo>
                    <a:pt x="41" y="651"/>
                  </a:lnTo>
                  <a:lnTo>
                    <a:pt x="47" y="643"/>
                  </a:lnTo>
                  <a:lnTo>
                    <a:pt x="51" y="629"/>
                  </a:lnTo>
                  <a:lnTo>
                    <a:pt x="60" y="622"/>
                  </a:lnTo>
                  <a:lnTo>
                    <a:pt x="65" y="615"/>
                  </a:lnTo>
                  <a:lnTo>
                    <a:pt x="71" y="607"/>
                  </a:lnTo>
                  <a:lnTo>
                    <a:pt x="65" y="607"/>
                  </a:lnTo>
                  <a:lnTo>
                    <a:pt x="62" y="598"/>
                  </a:lnTo>
                  <a:lnTo>
                    <a:pt x="62" y="586"/>
                  </a:lnTo>
                  <a:lnTo>
                    <a:pt x="68" y="570"/>
                  </a:lnTo>
                  <a:lnTo>
                    <a:pt x="78" y="568"/>
                  </a:lnTo>
                  <a:lnTo>
                    <a:pt x="86" y="568"/>
                  </a:lnTo>
                  <a:lnTo>
                    <a:pt x="94" y="577"/>
                  </a:lnTo>
                  <a:lnTo>
                    <a:pt x="94" y="588"/>
                  </a:lnTo>
                  <a:lnTo>
                    <a:pt x="99" y="599"/>
                  </a:lnTo>
                  <a:lnTo>
                    <a:pt x="102" y="599"/>
                  </a:lnTo>
                  <a:lnTo>
                    <a:pt x="102" y="587"/>
                  </a:lnTo>
                  <a:lnTo>
                    <a:pt x="102" y="585"/>
                  </a:lnTo>
                  <a:lnTo>
                    <a:pt x="114" y="585"/>
                  </a:lnTo>
                  <a:lnTo>
                    <a:pt x="124" y="585"/>
                  </a:lnTo>
                  <a:lnTo>
                    <a:pt x="126" y="584"/>
                  </a:lnTo>
                  <a:lnTo>
                    <a:pt x="119" y="571"/>
                  </a:lnTo>
                  <a:lnTo>
                    <a:pt x="104" y="555"/>
                  </a:lnTo>
                  <a:lnTo>
                    <a:pt x="102" y="546"/>
                  </a:lnTo>
                  <a:lnTo>
                    <a:pt x="102" y="538"/>
                  </a:lnTo>
                  <a:lnTo>
                    <a:pt x="110" y="528"/>
                  </a:lnTo>
                  <a:lnTo>
                    <a:pt x="123" y="524"/>
                  </a:lnTo>
                  <a:lnTo>
                    <a:pt x="131" y="524"/>
                  </a:lnTo>
                  <a:lnTo>
                    <a:pt x="139" y="522"/>
                  </a:lnTo>
                  <a:lnTo>
                    <a:pt x="139" y="512"/>
                  </a:lnTo>
                  <a:lnTo>
                    <a:pt x="136" y="493"/>
                  </a:lnTo>
                  <a:lnTo>
                    <a:pt x="136" y="487"/>
                  </a:lnTo>
                  <a:lnTo>
                    <a:pt x="142" y="466"/>
                  </a:lnTo>
                  <a:lnTo>
                    <a:pt x="169" y="425"/>
                  </a:lnTo>
                  <a:lnTo>
                    <a:pt x="185" y="413"/>
                  </a:lnTo>
                  <a:lnTo>
                    <a:pt x="199" y="409"/>
                  </a:lnTo>
                  <a:lnTo>
                    <a:pt x="215" y="405"/>
                  </a:lnTo>
                  <a:lnTo>
                    <a:pt x="230" y="403"/>
                  </a:lnTo>
                  <a:lnTo>
                    <a:pt x="236" y="398"/>
                  </a:lnTo>
                  <a:lnTo>
                    <a:pt x="240" y="390"/>
                  </a:lnTo>
                  <a:lnTo>
                    <a:pt x="243" y="373"/>
                  </a:lnTo>
                  <a:lnTo>
                    <a:pt x="235" y="350"/>
                  </a:lnTo>
                  <a:lnTo>
                    <a:pt x="242" y="333"/>
                  </a:lnTo>
                  <a:lnTo>
                    <a:pt x="248" y="327"/>
                  </a:lnTo>
                  <a:lnTo>
                    <a:pt x="254" y="321"/>
                  </a:lnTo>
                  <a:lnTo>
                    <a:pt x="298" y="206"/>
                  </a:lnTo>
                  <a:lnTo>
                    <a:pt x="315" y="148"/>
                  </a:lnTo>
                  <a:lnTo>
                    <a:pt x="321" y="131"/>
                  </a:lnTo>
                  <a:lnTo>
                    <a:pt x="315" y="116"/>
                  </a:lnTo>
                  <a:lnTo>
                    <a:pt x="323" y="99"/>
                  </a:lnTo>
                  <a:lnTo>
                    <a:pt x="327" y="91"/>
                  </a:lnTo>
                  <a:lnTo>
                    <a:pt x="327" y="79"/>
                  </a:lnTo>
                  <a:lnTo>
                    <a:pt x="322" y="68"/>
                  </a:lnTo>
                  <a:lnTo>
                    <a:pt x="315" y="57"/>
                  </a:lnTo>
                  <a:lnTo>
                    <a:pt x="308" y="56"/>
                  </a:lnTo>
                  <a:lnTo>
                    <a:pt x="306" y="52"/>
                  </a:lnTo>
                  <a:lnTo>
                    <a:pt x="304" y="43"/>
                  </a:lnTo>
                  <a:lnTo>
                    <a:pt x="304" y="34"/>
                  </a:lnTo>
                  <a:lnTo>
                    <a:pt x="309" y="22"/>
                  </a:lnTo>
                  <a:lnTo>
                    <a:pt x="327" y="11"/>
                  </a:lnTo>
                  <a:lnTo>
                    <a:pt x="338" y="0"/>
                  </a:lnTo>
                  <a:lnTo>
                    <a:pt x="345" y="0"/>
                  </a:lnTo>
                  <a:lnTo>
                    <a:pt x="34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83537" name="Rectangle 209">
            <a:extLst>
              <a:ext uri="{FF2B5EF4-FFF2-40B4-BE49-F238E27FC236}">
                <a16:creationId xmlns:a16="http://schemas.microsoft.com/office/drawing/2014/main" id="{D183343C-814F-1332-9DE2-F6F6E4F8C79D}"/>
              </a:ext>
            </a:extLst>
          </p:cNvPr>
          <p:cNvSpPr>
            <a:spLocks noChangeArrowheads="1"/>
          </p:cNvSpPr>
          <p:nvPr/>
        </p:nvSpPr>
        <p:spPr bwMode="auto">
          <a:xfrm>
            <a:off x="5943600" y="2209800"/>
            <a:ext cx="11430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Chicago</a:t>
            </a:r>
          </a:p>
        </p:txBody>
      </p:sp>
      <p:sp>
        <p:nvSpPr>
          <p:cNvPr id="483543" name="Rectangle 215">
            <a:extLst>
              <a:ext uri="{FF2B5EF4-FFF2-40B4-BE49-F238E27FC236}">
                <a16:creationId xmlns:a16="http://schemas.microsoft.com/office/drawing/2014/main" id="{EECCE7AD-BF8B-9901-F341-736FDFCD3133}"/>
              </a:ext>
            </a:extLst>
          </p:cNvPr>
          <p:cNvSpPr>
            <a:spLocks noChangeArrowheads="1"/>
          </p:cNvSpPr>
          <p:nvPr/>
        </p:nvSpPr>
        <p:spPr bwMode="auto">
          <a:xfrm>
            <a:off x="7086600" y="1905000"/>
            <a:ext cx="11430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Buffalo</a:t>
            </a:r>
          </a:p>
        </p:txBody>
      </p:sp>
      <p:sp>
        <p:nvSpPr>
          <p:cNvPr id="483550" name="Rectangle 222">
            <a:extLst>
              <a:ext uri="{FF2B5EF4-FFF2-40B4-BE49-F238E27FC236}">
                <a16:creationId xmlns:a16="http://schemas.microsoft.com/office/drawing/2014/main" id="{A249BC97-143C-E191-54AC-C05DD0A3DE66}"/>
              </a:ext>
            </a:extLst>
          </p:cNvPr>
          <p:cNvSpPr>
            <a:spLocks noChangeArrowheads="1"/>
          </p:cNvSpPr>
          <p:nvPr/>
        </p:nvSpPr>
        <p:spPr bwMode="auto">
          <a:xfrm>
            <a:off x="5105400" y="1600200"/>
            <a:ext cx="18288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Minneapolis</a:t>
            </a:r>
          </a:p>
        </p:txBody>
      </p:sp>
      <p:grpSp>
        <p:nvGrpSpPr>
          <p:cNvPr id="483549" name="Group 221">
            <a:extLst>
              <a:ext uri="{FF2B5EF4-FFF2-40B4-BE49-F238E27FC236}">
                <a16:creationId xmlns:a16="http://schemas.microsoft.com/office/drawing/2014/main" id="{F05DE953-6787-9402-D77E-947D0035A7B7}"/>
              </a:ext>
            </a:extLst>
          </p:cNvPr>
          <p:cNvGrpSpPr>
            <a:grpSpLocks/>
          </p:cNvGrpSpPr>
          <p:nvPr/>
        </p:nvGrpSpPr>
        <p:grpSpPr bwMode="auto">
          <a:xfrm>
            <a:off x="5257800" y="1905000"/>
            <a:ext cx="781050" cy="669925"/>
            <a:chOff x="3312" y="1200"/>
            <a:chExt cx="492" cy="422"/>
          </a:xfrm>
        </p:grpSpPr>
        <p:sp>
          <p:nvSpPr>
            <p:cNvPr id="483547" name="Freeform 219">
              <a:extLst>
                <a:ext uri="{FF2B5EF4-FFF2-40B4-BE49-F238E27FC236}">
                  <a16:creationId xmlns:a16="http://schemas.microsoft.com/office/drawing/2014/main" id="{F3E6C0E3-3934-7DFE-AF4D-904CDE974F87}"/>
                </a:ext>
              </a:extLst>
            </p:cNvPr>
            <p:cNvSpPr>
              <a:spLocks/>
            </p:cNvSpPr>
            <p:nvPr/>
          </p:nvSpPr>
          <p:spPr bwMode="auto">
            <a:xfrm>
              <a:off x="3326" y="1219"/>
              <a:ext cx="478" cy="403"/>
            </a:xfrm>
            <a:custGeom>
              <a:avLst/>
              <a:gdLst>
                <a:gd name="T0" fmla="*/ 478 w 478"/>
                <a:gd name="T1" fmla="*/ 403 h 403"/>
                <a:gd name="T2" fmla="*/ 442 w 478"/>
                <a:gd name="T3" fmla="*/ 370 h 403"/>
                <a:gd name="T4" fmla="*/ 425 w 478"/>
                <a:gd name="T5" fmla="*/ 346 h 403"/>
                <a:gd name="T6" fmla="*/ 370 w 478"/>
                <a:gd name="T7" fmla="*/ 293 h 403"/>
                <a:gd name="T8" fmla="*/ 310 w 478"/>
                <a:gd name="T9" fmla="*/ 219 h 403"/>
                <a:gd name="T10" fmla="*/ 296 w 478"/>
                <a:gd name="T11" fmla="*/ 192 h 403"/>
                <a:gd name="T12" fmla="*/ 195 w 478"/>
                <a:gd name="T13" fmla="*/ 99 h 403"/>
                <a:gd name="T14" fmla="*/ 156 w 478"/>
                <a:gd name="T15" fmla="*/ 72 h 403"/>
                <a:gd name="T16" fmla="*/ 111 w 478"/>
                <a:gd name="T17" fmla="*/ 43 h 403"/>
                <a:gd name="T18" fmla="*/ 68 w 478"/>
                <a:gd name="T19" fmla="*/ 19 h 403"/>
                <a:gd name="T20" fmla="*/ 8 w 478"/>
                <a:gd name="T21" fmla="*/ 0 h 403"/>
                <a:gd name="T22" fmla="*/ 0 w 478"/>
                <a:gd name="T23" fmla="*/ 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8" h="403">
                  <a:moveTo>
                    <a:pt x="478" y="403"/>
                  </a:moveTo>
                  <a:cubicBezTo>
                    <a:pt x="475" y="391"/>
                    <a:pt x="452" y="380"/>
                    <a:pt x="442" y="370"/>
                  </a:cubicBezTo>
                  <a:cubicBezTo>
                    <a:pt x="435" y="363"/>
                    <a:pt x="431" y="353"/>
                    <a:pt x="425" y="346"/>
                  </a:cubicBezTo>
                  <a:cubicBezTo>
                    <a:pt x="410" y="328"/>
                    <a:pt x="390" y="307"/>
                    <a:pt x="370" y="293"/>
                  </a:cubicBezTo>
                  <a:cubicBezTo>
                    <a:pt x="355" y="263"/>
                    <a:pt x="328" y="246"/>
                    <a:pt x="310" y="219"/>
                  </a:cubicBezTo>
                  <a:cubicBezTo>
                    <a:pt x="304" y="211"/>
                    <a:pt x="302" y="200"/>
                    <a:pt x="296" y="192"/>
                  </a:cubicBezTo>
                  <a:cubicBezTo>
                    <a:pt x="269" y="154"/>
                    <a:pt x="229" y="129"/>
                    <a:pt x="195" y="99"/>
                  </a:cubicBezTo>
                  <a:cubicBezTo>
                    <a:pt x="184" y="90"/>
                    <a:pt x="170" y="77"/>
                    <a:pt x="156" y="72"/>
                  </a:cubicBezTo>
                  <a:cubicBezTo>
                    <a:pt x="151" y="64"/>
                    <a:pt x="122" y="48"/>
                    <a:pt x="111" y="43"/>
                  </a:cubicBezTo>
                  <a:cubicBezTo>
                    <a:pt x="96" y="36"/>
                    <a:pt x="83" y="26"/>
                    <a:pt x="68" y="19"/>
                  </a:cubicBezTo>
                  <a:cubicBezTo>
                    <a:pt x="50" y="10"/>
                    <a:pt x="27" y="6"/>
                    <a:pt x="8" y="0"/>
                  </a:cubicBezTo>
                  <a:cubicBezTo>
                    <a:pt x="5" y="1"/>
                    <a:pt x="0" y="3"/>
                    <a:pt x="0" y="3"/>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48" name="Oval 220">
              <a:extLst>
                <a:ext uri="{FF2B5EF4-FFF2-40B4-BE49-F238E27FC236}">
                  <a16:creationId xmlns:a16="http://schemas.microsoft.com/office/drawing/2014/main" id="{9D96EDEE-95AE-04D3-69F8-363219844F91}"/>
                </a:ext>
              </a:extLst>
            </p:cNvPr>
            <p:cNvSpPr>
              <a:spLocks noChangeArrowheads="1"/>
            </p:cNvSpPr>
            <p:nvPr/>
          </p:nvSpPr>
          <p:spPr bwMode="auto">
            <a:xfrm>
              <a:off x="3312" y="1200"/>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54" name="Rectangle 226">
            <a:extLst>
              <a:ext uri="{FF2B5EF4-FFF2-40B4-BE49-F238E27FC236}">
                <a16:creationId xmlns:a16="http://schemas.microsoft.com/office/drawing/2014/main" id="{DC4F3599-7516-1F6F-F462-E3FE4112EFED}"/>
              </a:ext>
            </a:extLst>
          </p:cNvPr>
          <p:cNvSpPr>
            <a:spLocks noChangeArrowheads="1"/>
          </p:cNvSpPr>
          <p:nvPr/>
        </p:nvSpPr>
        <p:spPr bwMode="auto">
          <a:xfrm>
            <a:off x="3810000" y="2209800"/>
            <a:ext cx="11430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Omaha Lincoln</a:t>
            </a:r>
          </a:p>
        </p:txBody>
      </p:sp>
      <p:sp>
        <p:nvSpPr>
          <p:cNvPr id="483563" name="Rectangle 235">
            <a:extLst>
              <a:ext uri="{FF2B5EF4-FFF2-40B4-BE49-F238E27FC236}">
                <a16:creationId xmlns:a16="http://schemas.microsoft.com/office/drawing/2014/main" id="{3E6FC718-3B5E-853F-0664-4B85739B0C16}"/>
              </a:ext>
            </a:extLst>
          </p:cNvPr>
          <p:cNvSpPr>
            <a:spLocks noChangeArrowheads="1"/>
          </p:cNvSpPr>
          <p:nvPr/>
        </p:nvSpPr>
        <p:spPr bwMode="auto">
          <a:xfrm>
            <a:off x="3276600" y="2971800"/>
            <a:ext cx="11430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Denver</a:t>
            </a:r>
          </a:p>
        </p:txBody>
      </p:sp>
      <p:sp>
        <p:nvSpPr>
          <p:cNvPr id="483564" name="Rectangle 236">
            <a:extLst>
              <a:ext uri="{FF2B5EF4-FFF2-40B4-BE49-F238E27FC236}">
                <a16:creationId xmlns:a16="http://schemas.microsoft.com/office/drawing/2014/main" id="{A865A325-8A11-C2D2-5EF4-7723FDB8E792}"/>
              </a:ext>
            </a:extLst>
          </p:cNvPr>
          <p:cNvSpPr>
            <a:spLocks noChangeArrowheads="1"/>
          </p:cNvSpPr>
          <p:nvPr/>
        </p:nvSpPr>
        <p:spPr bwMode="auto">
          <a:xfrm>
            <a:off x="1600200" y="2286000"/>
            <a:ext cx="19050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Salt Lake City</a:t>
            </a:r>
          </a:p>
        </p:txBody>
      </p:sp>
      <p:sp>
        <p:nvSpPr>
          <p:cNvPr id="483565" name="Rectangle 237">
            <a:extLst>
              <a:ext uri="{FF2B5EF4-FFF2-40B4-BE49-F238E27FC236}">
                <a16:creationId xmlns:a16="http://schemas.microsoft.com/office/drawing/2014/main" id="{04593CE5-294D-094D-223D-93F0E66BEF67}"/>
              </a:ext>
            </a:extLst>
          </p:cNvPr>
          <p:cNvSpPr>
            <a:spLocks noChangeArrowheads="1"/>
          </p:cNvSpPr>
          <p:nvPr/>
        </p:nvSpPr>
        <p:spPr bwMode="auto">
          <a:xfrm>
            <a:off x="304800" y="2438400"/>
            <a:ext cx="1371600" cy="4572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San Francisco</a:t>
            </a:r>
          </a:p>
        </p:txBody>
      </p:sp>
      <p:sp>
        <p:nvSpPr>
          <p:cNvPr id="483566" name="Rectangle 238">
            <a:extLst>
              <a:ext uri="{FF2B5EF4-FFF2-40B4-BE49-F238E27FC236}">
                <a16:creationId xmlns:a16="http://schemas.microsoft.com/office/drawing/2014/main" id="{3BB3929E-1003-2D05-7933-FE31B2911D1F}"/>
              </a:ext>
            </a:extLst>
          </p:cNvPr>
          <p:cNvSpPr>
            <a:spLocks noChangeArrowheads="1"/>
          </p:cNvSpPr>
          <p:nvPr/>
        </p:nvSpPr>
        <p:spPr bwMode="auto">
          <a:xfrm>
            <a:off x="838200" y="3962400"/>
            <a:ext cx="20574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Los Angeles</a:t>
            </a:r>
          </a:p>
        </p:txBody>
      </p:sp>
      <p:sp>
        <p:nvSpPr>
          <p:cNvPr id="483574" name="Rectangle 246">
            <a:extLst>
              <a:ext uri="{FF2B5EF4-FFF2-40B4-BE49-F238E27FC236}">
                <a16:creationId xmlns:a16="http://schemas.microsoft.com/office/drawing/2014/main" id="{91958CE9-174A-3F94-201B-7640C7042EEC}"/>
              </a:ext>
            </a:extLst>
          </p:cNvPr>
          <p:cNvSpPr>
            <a:spLocks noChangeArrowheads="1"/>
          </p:cNvSpPr>
          <p:nvPr/>
        </p:nvSpPr>
        <p:spPr bwMode="auto">
          <a:xfrm>
            <a:off x="5029200" y="3048000"/>
            <a:ext cx="1828800" cy="381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Cincinnati</a:t>
            </a:r>
          </a:p>
        </p:txBody>
      </p:sp>
      <p:sp>
        <p:nvSpPr>
          <p:cNvPr id="483575" name="Text Box 247">
            <a:extLst>
              <a:ext uri="{FF2B5EF4-FFF2-40B4-BE49-F238E27FC236}">
                <a16:creationId xmlns:a16="http://schemas.microsoft.com/office/drawing/2014/main" id="{52E731D1-0078-90A7-0DF0-2B6B04F94CA9}"/>
              </a:ext>
            </a:extLst>
          </p:cNvPr>
          <p:cNvSpPr txBox="1">
            <a:spLocks noChangeArrowheads="1"/>
          </p:cNvSpPr>
          <p:nvPr/>
        </p:nvSpPr>
        <p:spPr bwMode="auto">
          <a:xfrm>
            <a:off x="0" y="228600"/>
            <a:ext cx="906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Lst>
        </p:spPr>
        <p:txBody>
          <a:bodyPr>
            <a:spAutoFit/>
          </a:bodyPr>
          <a:lstStyle/>
          <a:p>
            <a:pPr>
              <a:spcBef>
                <a:spcPct val="50000"/>
              </a:spcBef>
            </a:pPr>
            <a:r>
              <a:rPr lang="en-US" altLang="en-US" sz="3200">
                <a:solidFill>
                  <a:srgbClr val="FFCC00"/>
                </a:solidFill>
                <a:effectLst/>
                <a:latin typeface="Benguiat Bk BT" pitchFamily="18" charset="0"/>
              </a:rPr>
              <a:t>‘Abdu’l-Bahá’s Travels West &amp; Back</a:t>
            </a:r>
          </a:p>
        </p:txBody>
      </p:sp>
      <p:sp>
        <p:nvSpPr>
          <p:cNvPr id="483576" name="Freeform 248">
            <a:extLst>
              <a:ext uri="{FF2B5EF4-FFF2-40B4-BE49-F238E27FC236}">
                <a16:creationId xmlns:a16="http://schemas.microsoft.com/office/drawing/2014/main" id="{C07D9C9E-9614-08FF-3C6F-6584780E4E86}"/>
              </a:ext>
            </a:extLst>
          </p:cNvPr>
          <p:cNvSpPr>
            <a:spLocks/>
          </p:cNvSpPr>
          <p:nvPr/>
        </p:nvSpPr>
        <p:spPr bwMode="auto">
          <a:xfrm>
            <a:off x="574675" y="3003550"/>
            <a:ext cx="536575" cy="984250"/>
          </a:xfrm>
          <a:custGeom>
            <a:avLst/>
            <a:gdLst>
              <a:gd name="T0" fmla="*/ 338 w 338"/>
              <a:gd name="T1" fmla="*/ 620 h 620"/>
              <a:gd name="T2" fmla="*/ 324 w 338"/>
              <a:gd name="T3" fmla="*/ 586 h 620"/>
              <a:gd name="T4" fmla="*/ 318 w 338"/>
              <a:gd name="T5" fmla="*/ 557 h 620"/>
              <a:gd name="T6" fmla="*/ 312 w 338"/>
              <a:gd name="T7" fmla="*/ 472 h 620"/>
              <a:gd name="T8" fmla="*/ 306 w 338"/>
              <a:gd name="T9" fmla="*/ 437 h 620"/>
              <a:gd name="T10" fmla="*/ 274 w 338"/>
              <a:gd name="T11" fmla="*/ 342 h 620"/>
              <a:gd name="T12" fmla="*/ 252 w 338"/>
              <a:gd name="T13" fmla="*/ 294 h 620"/>
              <a:gd name="T14" fmla="*/ 248 w 338"/>
              <a:gd name="T15" fmla="*/ 282 h 620"/>
              <a:gd name="T16" fmla="*/ 237 w 338"/>
              <a:gd name="T17" fmla="*/ 267 h 620"/>
              <a:gd name="T18" fmla="*/ 232 w 338"/>
              <a:gd name="T19" fmla="*/ 257 h 620"/>
              <a:gd name="T20" fmla="*/ 221 w 338"/>
              <a:gd name="T21" fmla="*/ 231 h 620"/>
              <a:gd name="T22" fmla="*/ 195 w 338"/>
              <a:gd name="T23" fmla="*/ 188 h 620"/>
              <a:gd name="T24" fmla="*/ 172 w 338"/>
              <a:gd name="T25" fmla="*/ 155 h 620"/>
              <a:gd name="T26" fmla="*/ 100 w 338"/>
              <a:gd name="T27" fmla="*/ 92 h 620"/>
              <a:gd name="T28" fmla="*/ 66 w 338"/>
              <a:gd name="T29" fmla="*/ 63 h 620"/>
              <a:gd name="T30" fmla="*/ 46 w 338"/>
              <a:gd name="T31" fmla="*/ 45 h 620"/>
              <a:gd name="T32" fmla="*/ 36 w 338"/>
              <a:gd name="T33" fmla="*/ 36 h 620"/>
              <a:gd name="T34" fmla="*/ 18 w 338"/>
              <a:gd name="T35" fmla="*/ 14 h 620"/>
              <a:gd name="T36" fmla="*/ 6 w 338"/>
              <a:gd name="T37" fmla="*/ 0 h 620"/>
              <a:gd name="T38" fmla="*/ 0 w 338"/>
              <a:gd name="T39" fmla="*/ 3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620">
                <a:moveTo>
                  <a:pt x="338" y="620"/>
                </a:moveTo>
                <a:cubicBezTo>
                  <a:pt x="331" y="609"/>
                  <a:pt x="329" y="598"/>
                  <a:pt x="324" y="586"/>
                </a:cubicBezTo>
                <a:cubicBezTo>
                  <a:pt x="322" y="576"/>
                  <a:pt x="321" y="566"/>
                  <a:pt x="318" y="557"/>
                </a:cubicBezTo>
                <a:cubicBezTo>
                  <a:pt x="316" y="529"/>
                  <a:pt x="315" y="500"/>
                  <a:pt x="312" y="472"/>
                </a:cubicBezTo>
                <a:cubicBezTo>
                  <a:pt x="311" y="461"/>
                  <a:pt x="313" y="447"/>
                  <a:pt x="306" y="437"/>
                </a:cubicBezTo>
                <a:cubicBezTo>
                  <a:pt x="301" y="411"/>
                  <a:pt x="288" y="364"/>
                  <a:pt x="274" y="342"/>
                </a:cubicBezTo>
                <a:cubicBezTo>
                  <a:pt x="269" y="325"/>
                  <a:pt x="259" y="310"/>
                  <a:pt x="252" y="294"/>
                </a:cubicBezTo>
                <a:cubicBezTo>
                  <a:pt x="250" y="290"/>
                  <a:pt x="251" y="285"/>
                  <a:pt x="248" y="282"/>
                </a:cubicBezTo>
                <a:cubicBezTo>
                  <a:pt x="244" y="278"/>
                  <a:pt x="240" y="273"/>
                  <a:pt x="237" y="267"/>
                </a:cubicBezTo>
                <a:cubicBezTo>
                  <a:pt x="235" y="264"/>
                  <a:pt x="232" y="257"/>
                  <a:pt x="232" y="257"/>
                </a:cubicBezTo>
                <a:cubicBezTo>
                  <a:pt x="231" y="250"/>
                  <a:pt x="226" y="236"/>
                  <a:pt x="221" y="231"/>
                </a:cubicBezTo>
                <a:cubicBezTo>
                  <a:pt x="218" y="216"/>
                  <a:pt x="204" y="200"/>
                  <a:pt x="195" y="188"/>
                </a:cubicBezTo>
                <a:cubicBezTo>
                  <a:pt x="193" y="176"/>
                  <a:pt x="180" y="164"/>
                  <a:pt x="172" y="155"/>
                </a:cubicBezTo>
                <a:cubicBezTo>
                  <a:pt x="152" y="134"/>
                  <a:pt x="128" y="103"/>
                  <a:pt x="100" y="92"/>
                </a:cubicBezTo>
                <a:cubicBezTo>
                  <a:pt x="90" y="82"/>
                  <a:pt x="78" y="71"/>
                  <a:pt x="66" y="63"/>
                </a:cubicBezTo>
                <a:cubicBezTo>
                  <a:pt x="62" y="57"/>
                  <a:pt x="53" y="48"/>
                  <a:pt x="46" y="45"/>
                </a:cubicBezTo>
                <a:cubicBezTo>
                  <a:pt x="44" y="40"/>
                  <a:pt x="40" y="39"/>
                  <a:pt x="36" y="36"/>
                </a:cubicBezTo>
                <a:cubicBezTo>
                  <a:pt x="28" y="29"/>
                  <a:pt x="27" y="20"/>
                  <a:pt x="18" y="14"/>
                </a:cubicBezTo>
                <a:cubicBezTo>
                  <a:pt x="15" y="8"/>
                  <a:pt x="11" y="5"/>
                  <a:pt x="6" y="0"/>
                </a:cubicBezTo>
                <a:cubicBezTo>
                  <a:pt x="4" y="1"/>
                  <a:pt x="0" y="3"/>
                  <a:pt x="0" y="3"/>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573" name="Group 245">
            <a:extLst>
              <a:ext uri="{FF2B5EF4-FFF2-40B4-BE49-F238E27FC236}">
                <a16:creationId xmlns:a16="http://schemas.microsoft.com/office/drawing/2014/main" id="{7FBACEAF-7B89-E25D-9919-B4D0C89B9BC8}"/>
              </a:ext>
            </a:extLst>
          </p:cNvPr>
          <p:cNvGrpSpPr>
            <a:grpSpLocks/>
          </p:cNvGrpSpPr>
          <p:nvPr/>
        </p:nvGrpSpPr>
        <p:grpSpPr bwMode="auto">
          <a:xfrm>
            <a:off x="569913" y="3030538"/>
            <a:ext cx="571500" cy="1006475"/>
            <a:chOff x="359" y="1909"/>
            <a:chExt cx="360" cy="634"/>
          </a:xfrm>
        </p:grpSpPr>
        <p:sp>
          <p:nvSpPr>
            <p:cNvPr id="483572" name="Freeform 244">
              <a:extLst>
                <a:ext uri="{FF2B5EF4-FFF2-40B4-BE49-F238E27FC236}">
                  <a16:creationId xmlns:a16="http://schemas.microsoft.com/office/drawing/2014/main" id="{9129EE33-05C4-6789-95EF-8AF762CD2342}"/>
                </a:ext>
              </a:extLst>
            </p:cNvPr>
            <p:cNvSpPr>
              <a:spLocks/>
            </p:cNvSpPr>
            <p:nvPr/>
          </p:nvSpPr>
          <p:spPr bwMode="auto">
            <a:xfrm>
              <a:off x="359" y="1909"/>
              <a:ext cx="329" cy="601"/>
            </a:xfrm>
            <a:custGeom>
              <a:avLst/>
              <a:gdLst>
                <a:gd name="T0" fmla="*/ 0 w 329"/>
                <a:gd name="T1" fmla="*/ 0 h 601"/>
                <a:gd name="T2" fmla="*/ 11 w 329"/>
                <a:gd name="T3" fmla="*/ 18 h 601"/>
                <a:gd name="T4" fmla="*/ 23 w 329"/>
                <a:gd name="T5" fmla="*/ 49 h 601"/>
                <a:gd name="T6" fmla="*/ 29 w 329"/>
                <a:gd name="T7" fmla="*/ 73 h 601"/>
                <a:gd name="T8" fmla="*/ 32 w 329"/>
                <a:gd name="T9" fmla="*/ 99 h 601"/>
                <a:gd name="T10" fmla="*/ 45 w 329"/>
                <a:gd name="T11" fmla="*/ 148 h 601"/>
                <a:gd name="T12" fmla="*/ 54 w 329"/>
                <a:gd name="T13" fmla="*/ 186 h 601"/>
                <a:gd name="T14" fmla="*/ 71 w 329"/>
                <a:gd name="T15" fmla="*/ 246 h 601"/>
                <a:gd name="T16" fmla="*/ 80 w 329"/>
                <a:gd name="T17" fmla="*/ 268 h 601"/>
                <a:gd name="T18" fmla="*/ 89 w 329"/>
                <a:gd name="T19" fmla="*/ 288 h 601"/>
                <a:gd name="T20" fmla="*/ 114 w 329"/>
                <a:gd name="T21" fmla="*/ 325 h 601"/>
                <a:gd name="T22" fmla="*/ 138 w 329"/>
                <a:gd name="T23" fmla="*/ 354 h 601"/>
                <a:gd name="T24" fmla="*/ 156 w 329"/>
                <a:gd name="T25" fmla="*/ 378 h 601"/>
                <a:gd name="T26" fmla="*/ 168 w 329"/>
                <a:gd name="T27" fmla="*/ 394 h 601"/>
                <a:gd name="T28" fmla="*/ 174 w 329"/>
                <a:gd name="T29" fmla="*/ 402 h 601"/>
                <a:gd name="T30" fmla="*/ 180 w 329"/>
                <a:gd name="T31" fmla="*/ 409 h 601"/>
                <a:gd name="T32" fmla="*/ 198 w 329"/>
                <a:gd name="T33" fmla="*/ 431 h 601"/>
                <a:gd name="T34" fmla="*/ 221 w 329"/>
                <a:gd name="T35" fmla="*/ 456 h 601"/>
                <a:gd name="T36" fmla="*/ 231 w 329"/>
                <a:gd name="T37" fmla="*/ 469 h 601"/>
                <a:gd name="T38" fmla="*/ 240 w 329"/>
                <a:gd name="T39" fmla="*/ 478 h 601"/>
                <a:gd name="T40" fmla="*/ 260 w 329"/>
                <a:gd name="T41" fmla="*/ 505 h 601"/>
                <a:gd name="T42" fmla="*/ 269 w 329"/>
                <a:gd name="T43" fmla="*/ 517 h 601"/>
                <a:gd name="T44" fmla="*/ 282 w 329"/>
                <a:gd name="T45" fmla="*/ 533 h 601"/>
                <a:gd name="T46" fmla="*/ 300 w 329"/>
                <a:gd name="T47" fmla="*/ 553 h 601"/>
                <a:gd name="T48" fmla="*/ 319 w 329"/>
                <a:gd name="T49" fmla="*/ 579 h 601"/>
                <a:gd name="T50" fmla="*/ 326 w 329"/>
                <a:gd name="T51" fmla="*/ 595 h 601"/>
                <a:gd name="T52" fmla="*/ 329 w 329"/>
                <a:gd name="T53"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9" h="601">
                  <a:moveTo>
                    <a:pt x="0" y="0"/>
                  </a:moveTo>
                  <a:cubicBezTo>
                    <a:pt x="2" y="7"/>
                    <a:pt x="8" y="11"/>
                    <a:pt x="11" y="18"/>
                  </a:cubicBezTo>
                  <a:cubicBezTo>
                    <a:pt x="15" y="28"/>
                    <a:pt x="17" y="40"/>
                    <a:pt x="23" y="49"/>
                  </a:cubicBezTo>
                  <a:cubicBezTo>
                    <a:pt x="25" y="57"/>
                    <a:pt x="24" y="66"/>
                    <a:pt x="29" y="73"/>
                  </a:cubicBezTo>
                  <a:cubicBezTo>
                    <a:pt x="30" y="81"/>
                    <a:pt x="29" y="91"/>
                    <a:pt x="32" y="99"/>
                  </a:cubicBezTo>
                  <a:cubicBezTo>
                    <a:pt x="34" y="116"/>
                    <a:pt x="40" y="132"/>
                    <a:pt x="45" y="148"/>
                  </a:cubicBezTo>
                  <a:cubicBezTo>
                    <a:pt x="49" y="160"/>
                    <a:pt x="50" y="173"/>
                    <a:pt x="54" y="186"/>
                  </a:cubicBezTo>
                  <a:cubicBezTo>
                    <a:pt x="56" y="200"/>
                    <a:pt x="64" y="235"/>
                    <a:pt x="71" y="246"/>
                  </a:cubicBezTo>
                  <a:cubicBezTo>
                    <a:pt x="73" y="255"/>
                    <a:pt x="74" y="261"/>
                    <a:pt x="80" y="268"/>
                  </a:cubicBezTo>
                  <a:cubicBezTo>
                    <a:pt x="82" y="274"/>
                    <a:pt x="85" y="282"/>
                    <a:pt x="89" y="288"/>
                  </a:cubicBezTo>
                  <a:cubicBezTo>
                    <a:pt x="93" y="302"/>
                    <a:pt x="104" y="315"/>
                    <a:pt x="114" y="325"/>
                  </a:cubicBezTo>
                  <a:cubicBezTo>
                    <a:pt x="117" y="334"/>
                    <a:pt x="130" y="350"/>
                    <a:pt x="138" y="354"/>
                  </a:cubicBezTo>
                  <a:cubicBezTo>
                    <a:pt x="140" y="360"/>
                    <a:pt x="151" y="374"/>
                    <a:pt x="156" y="378"/>
                  </a:cubicBezTo>
                  <a:cubicBezTo>
                    <a:pt x="160" y="384"/>
                    <a:pt x="163" y="389"/>
                    <a:pt x="168" y="394"/>
                  </a:cubicBezTo>
                  <a:cubicBezTo>
                    <a:pt x="169" y="398"/>
                    <a:pt x="171" y="400"/>
                    <a:pt x="174" y="402"/>
                  </a:cubicBezTo>
                  <a:cubicBezTo>
                    <a:pt x="175" y="406"/>
                    <a:pt x="176" y="408"/>
                    <a:pt x="180" y="409"/>
                  </a:cubicBezTo>
                  <a:cubicBezTo>
                    <a:pt x="184" y="415"/>
                    <a:pt x="192" y="427"/>
                    <a:pt x="198" y="431"/>
                  </a:cubicBezTo>
                  <a:cubicBezTo>
                    <a:pt x="199" y="434"/>
                    <a:pt x="217" y="454"/>
                    <a:pt x="221" y="456"/>
                  </a:cubicBezTo>
                  <a:cubicBezTo>
                    <a:pt x="223" y="462"/>
                    <a:pt x="226" y="465"/>
                    <a:pt x="231" y="469"/>
                  </a:cubicBezTo>
                  <a:cubicBezTo>
                    <a:pt x="234" y="472"/>
                    <a:pt x="240" y="478"/>
                    <a:pt x="240" y="478"/>
                  </a:cubicBezTo>
                  <a:cubicBezTo>
                    <a:pt x="244" y="488"/>
                    <a:pt x="254" y="496"/>
                    <a:pt x="260" y="505"/>
                  </a:cubicBezTo>
                  <a:cubicBezTo>
                    <a:pt x="263" y="509"/>
                    <a:pt x="269" y="517"/>
                    <a:pt x="269" y="517"/>
                  </a:cubicBezTo>
                  <a:cubicBezTo>
                    <a:pt x="270" y="521"/>
                    <a:pt x="278" y="530"/>
                    <a:pt x="282" y="533"/>
                  </a:cubicBezTo>
                  <a:cubicBezTo>
                    <a:pt x="287" y="542"/>
                    <a:pt x="291" y="547"/>
                    <a:pt x="300" y="553"/>
                  </a:cubicBezTo>
                  <a:cubicBezTo>
                    <a:pt x="303" y="562"/>
                    <a:pt x="312" y="572"/>
                    <a:pt x="319" y="579"/>
                  </a:cubicBezTo>
                  <a:cubicBezTo>
                    <a:pt x="321" y="585"/>
                    <a:pt x="324" y="589"/>
                    <a:pt x="326" y="595"/>
                  </a:cubicBezTo>
                  <a:cubicBezTo>
                    <a:pt x="327" y="597"/>
                    <a:pt x="329" y="601"/>
                    <a:pt x="329" y="601"/>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6" name="Oval 228">
              <a:extLst>
                <a:ext uri="{FF2B5EF4-FFF2-40B4-BE49-F238E27FC236}">
                  <a16:creationId xmlns:a16="http://schemas.microsoft.com/office/drawing/2014/main" id="{0F22F679-80B1-FBEE-0EC6-1C0D081E94CB}"/>
                </a:ext>
              </a:extLst>
            </p:cNvPr>
            <p:cNvSpPr>
              <a:spLocks noChangeArrowheads="1"/>
            </p:cNvSpPr>
            <p:nvPr/>
          </p:nvSpPr>
          <p:spPr bwMode="auto">
            <a:xfrm>
              <a:off x="672" y="2496"/>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81" name="Freeform 253">
            <a:extLst>
              <a:ext uri="{FF2B5EF4-FFF2-40B4-BE49-F238E27FC236}">
                <a16:creationId xmlns:a16="http://schemas.microsoft.com/office/drawing/2014/main" id="{0F9B75D8-92B0-C372-B5ED-DEFE9D9FF47E}"/>
              </a:ext>
            </a:extLst>
          </p:cNvPr>
          <p:cNvSpPr>
            <a:spLocks/>
          </p:cNvSpPr>
          <p:nvPr/>
        </p:nvSpPr>
        <p:spPr bwMode="auto">
          <a:xfrm>
            <a:off x="582613" y="2830513"/>
            <a:ext cx="2811462" cy="327025"/>
          </a:xfrm>
          <a:custGeom>
            <a:avLst/>
            <a:gdLst>
              <a:gd name="T0" fmla="*/ 1771 w 1771"/>
              <a:gd name="T1" fmla="*/ 120 h 206"/>
              <a:gd name="T2" fmla="*/ 1685 w 1771"/>
              <a:gd name="T3" fmla="*/ 135 h 206"/>
              <a:gd name="T4" fmla="*/ 1488 w 1771"/>
              <a:gd name="T5" fmla="*/ 123 h 206"/>
              <a:gd name="T6" fmla="*/ 1407 w 1771"/>
              <a:gd name="T7" fmla="*/ 111 h 206"/>
              <a:gd name="T8" fmla="*/ 1368 w 1771"/>
              <a:gd name="T9" fmla="*/ 101 h 206"/>
              <a:gd name="T10" fmla="*/ 1279 w 1771"/>
              <a:gd name="T11" fmla="*/ 75 h 206"/>
              <a:gd name="T12" fmla="*/ 1253 w 1771"/>
              <a:gd name="T13" fmla="*/ 67 h 206"/>
              <a:gd name="T14" fmla="*/ 1171 w 1771"/>
              <a:gd name="T15" fmla="*/ 34 h 206"/>
              <a:gd name="T16" fmla="*/ 1104 w 1771"/>
              <a:gd name="T17" fmla="*/ 7 h 206"/>
              <a:gd name="T18" fmla="*/ 1037 w 1771"/>
              <a:gd name="T19" fmla="*/ 0 h 206"/>
              <a:gd name="T20" fmla="*/ 948 w 1771"/>
              <a:gd name="T21" fmla="*/ 7 h 206"/>
              <a:gd name="T22" fmla="*/ 907 w 1771"/>
              <a:gd name="T23" fmla="*/ 19 h 206"/>
              <a:gd name="T24" fmla="*/ 814 w 1771"/>
              <a:gd name="T25" fmla="*/ 55 h 206"/>
              <a:gd name="T26" fmla="*/ 619 w 1771"/>
              <a:gd name="T27" fmla="*/ 108 h 206"/>
              <a:gd name="T28" fmla="*/ 550 w 1771"/>
              <a:gd name="T29" fmla="*/ 127 h 206"/>
              <a:gd name="T30" fmla="*/ 459 w 1771"/>
              <a:gd name="T31" fmla="*/ 151 h 206"/>
              <a:gd name="T32" fmla="*/ 401 w 1771"/>
              <a:gd name="T33" fmla="*/ 168 h 206"/>
              <a:gd name="T34" fmla="*/ 264 w 1771"/>
              <a:gd name="T35" fmla="*/ 199 h 206"/>
              <a:gd name="T36" fmla="*/ 168 w 1771"/>
              <a:gd name="T37" fmla="*/ 202 h 206"/>
              <a:gd name="T38" fmla="*/ 103 w 1771"/>
              <a:gd name="T39" fmla="*/ 178 h 206"/>
              <a:gd name="T40" fmla="*/ 48 w 1771"/>
              <a:gd name="T41" fmla="*/ 125 h 206"/>
              <a:gd name="T42" fmla="*/ 36 w 1771"/>
              <a:gd name="T43" fmla="*/ 113 h 206"/>
              <a:gd name="T44" fmla="*/ 22 w 1771"/>
              <a:gd name="T45" fmla="*/ 103 h 206"/>
              <a:gd name="T46" fmla="*/ 0 w 1771"/>
              <a:gd name="T47" fmla="*/ 10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71" h="206">
                <a:moveTo>
                  <a:pt x="1771" y="120"/>
                </a:moveTo>
                <a:cubicBezTo>
                  <a:pt x="1746" y="131"/>
                  <a:pt x="1712" y="133"/>
                  <a:pt x="1685" y="135"/>
                </a:cubicBezTo>
                <a:cubicBezTo>
                  <a:pt x="1619" y="132"/>
                  <a:pt x="1554" y="127"/>
                  <a:pt x="1488" y="123"/>
                </a:cubicBezTo>
                <a:cubicBezTo>
                  <a:pt x="1462" y="116"/>
                  <a:pt x="1434" y="115"/>
                  <a:pt x="1407" y="111"/>
                </a:cubicBezTo>
                <a:cubicBezTo>
                  <a:pt x="1394" y="106"/>
                  <a:pt x="1382" y="103"/>
                  <a:pt x="1368" y="101"/>
                </a:cubicBezTo>
                <a:cubicBezTo>
                  <a:pt x="1340" y="89"/>
                  <a:pt x="1309" y="81"/>
                  <a:pt x="1279" y="75"/>
                </a:cubicBezTo>
                <a:cubicBezTo>
                  <a:pt x="1252" y="60"/>
                  <a:pt x="1295" y="82"/>
                  <a:pt x="1253" y="67"/>
                </a:cubicBezTo>
                <a:cubicBezTo>
                  <a:pt x="1226" y="57"/>
                  <a:pt x="1200" y="40"/>
                  <a:pt x="1171" y="34"/>
                </a:cubicBezTo>
                <a:cubicBezTo>
                  <a:pt x="1151" y="25"/>
                  <a:pt x="1125" y="10"/>
                  <a:pt x="1104" y="7"/>
                </a:cubicBezTo>
                <a:cubicBezTo>
                  <a:pt x="1082" y="4"/>
                  <a:pt x="1059" y="3"/>
                  <a:pt x="1037" y="0"/>
                </a:cubicBezTo>
                <a:cubicBezTo>
                  <a:pt x="1003" y="2"/>
                  <a:pt x="979" y="3"/>
                  <a:pt x="948" y="7"/>
                </a:cubicBezTo>
                <a:cubicBezTo>
                  <a:pt x="935" y="12"/>
                  <a:pt x="921" y="16"/>
                  <a:pt x="907" y="19"/>
                </a:cubicBezTo>
                <a:cubicBezTo>
                  <a:pt x="881" y="38"/>
                  <a:pt x="844" y="45"/>
                  <a:pt x="814" y="55"/>
                </a:cubicBezTo>
                <a:cubicBezTo>
                  <a:pt x="750" y="76"/>
                  <a:pt x="686" y="97"/>
                  <a:pt x="619" y="108"/>
                </a:cubicBezTo>
                <a:cubicBezTo>
                  <a:pt x="596" y="117"/>
                  <a:pt x="573" y="120"/>
                  <a:pt x="550" y="127"/>
                </a:cubicBezTo>
                <a:cubicBezTo>
                  <a:pt x="520" y="135"/>
                  <a:pt x="490" y="147"/>
                  <a:pt x="459" y="151"/>
                </a:cubicBezTo>
                <a:cubicBezTo>
                  <a:pt x="441" y="160"/>
                  <a:pt x="421" y="165"/>
                  <a:pt x="401" y="168"/>
                </a:cubicBezTo>
                <a:cubicBezTo>
                  <a:pt x="377" y="185"/>
                  <a:pt x="294" y="197"/>
                  <a:pt x="264" y="199"/>
                </a:cubicBezTo>
                <a:cubicBezTo>
                  <a:pt x="232" y="206"/>
                  <a:pt x="201" y="203"/>
                  <a:pt x="168" y="202"/>
                </a:cubicBezTo>
                <a:cubicBezTo>
                  <a:pt x="146" y="195"/>
                  <a:pt x="126" y="183"/>
                  <a:pt x="103" y="178"/>
                </a:cubicBezTo>
                <a:cubicBezTo>
                  <a:pt x="83" y="163"/>
                  <a:pt x="65" y="143"/>
                  <a:pt x="48" y="125"/>
                </a:cubicBezTo>
                <a:cubicBezTo>
                  <a:pt x="44" y="121"/>
                  <a:pt x="40" y="117"/>
                  <a:pt x="36" y="113"/>
                </a:cubicBezTo>
                <a:cubicBezTo>
                  <a:pt x="32" y="109"/>
                  <a:pt x="22" y="103"/>
                  <a:pt x="22" y="103"/>
                </a:cubicBezTo>
                <a:cubicBezTo>
                  <a:pt x="2" y="106"/>
                  <a:pt x="8" y="102"/>
                  <a:pt x="0" y="108"/>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571" name="Group 243">
            <a:extLst>
              <a:ext uri="{FF2B5EF4-FFF2-40B4-BE49-F238E27FC236}">
                <a16:creationId xmlns:a16="http://schemas.microsoft.com/office/drawing/2014/main" id="{51D9FFCA-7F43-1AB1-DDA9-AB5331E12130}"/>
              </a:ext>
            </a:extLst>
          </p:cNvPr>
          <p:cNvGrpSpPr>
            <a:grpSpLocks/>
          </p:cNvGrpSpPr>
          <p:nvPr/>
        </p:nvGrpSpPr>
        <p:grpSpPr bwMode="auto">
          <a:xfrm>
            <a:off x="533400" y="2701925"/>
            <a:ext cx="1703388" cy="346075"/>
            <a:chOff x="336" y="1702"/>
            <a:chExt cx="1073" cy="218"/>
          </a:xfrm>
        </p:grpSpPr>
        <p:sp>
          <p:nvSpPr>
            <p:cNvPr id="483570" name="Freeform 242">
              <a:extLst>
                <a:ext uri="{FF2B5EF4-FFF2-40B4-BE49-F238E27FC236}">
                  <a16:creationId xmlns:a16="http://schemas.microsoft.com/office/drawing/2014/main" id="{05B6578A-C748-90FC-A49A-BB4974A3FED4}"/>
                </a:ext>
              </a:extLst>
            </p:cNvPr>
            <p:cNvSpPr>
              <a:spLocks/>
            </p:cNvSpPr>
            <p:nvPr/>
          </p:nvSpPr>
          <p:spPr bwMode="auto">
            <a:xfrm>
              <a:off x="360" y="1702"/>
              <a:ext cx="1049" cy="218"/>
            </a:xfrm>
            <a:custGeom>
              <a:avLst/>
              <a:gdLst>
                <a:gd name="T0" fmla="*/ 1049 w 1049"/>
                <a:gd name="T1" fmla="*/ 0 h 218"/>
                <a:gd name="T2" fmla="*/ 1006 w 1049"/>
                <a:gd name="T3" fmla="*/ 16 h 218"/>
                <a:gd name="T4" fmla="*/ 965 w 1049"/>
                <a:gd name="T5" fmla="*/ 31 h 218"/>
                <a:gd name="T6" fmla="*/ 926 w 1049"/>
                <a:gd name="T7" fmla="*/ 45 h 218"/>
                <a:gd name="T8" fmla="*/ 888 w 1049"/>
                <a:gd name="T9" fmla="*/ 64 h 218"/>
                <a:gd name="T10" fmla="*/ 845 w 1049"/>
                <a:gd name="T11" fmla="*/ 86 h 218"/>
                <a:gd name="T12" fmla="*/ 818 w 1049"/>
                <a:gd name="T13" fmla="*/ 98 h 218"/>
                <a:gd name="T14" fmla="*/ 749 w 1049"/>
                <a:gd name="T15" fmla="*/ 122 h 218"/>
                <a:gd name="T16" fmla="*/ 703 w 1049"/>
                <a:gd name="T17" fmla="*/ 136 h 218"/>
                <a:gd name="T18" fmla="*/ 576 w 1049"/>
                <a:gd name="T19" fmla="*/ 170 h 218"/>
                <a:gd name="T20" fmla="*/ 523 w 1049"/>
                <a:gd name="T21" fmla="*/ 184 h 218"/>
                <a:gd name="T22" fmla="*/ 346 w 1049"/>
                <a:gd name="T23" fmla="*/ 218 h 218"/>
                <a:gd name="T24" fmla="*/ 91 w 1049"/>
                <a:gd name="T25" fmla="*/ 211 h 218"/>
                <a:gd name="T26" fmla="*/ 0 w 1049"/>
                <a:gd name="T27" fmla="*/ 19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9" h="218">
                  <a:moveTo>
                    <a:pt x="1049" y="0"/>
                  </a:moveTo>
                  <a:cubicBezTo>
                    <a:pt x="1035" y="8"/>
                    <a:pt x="1023" y="14"/>
                    <a:pt x="1006" y="16"/>
                  </a:cubicBezTo>
                  <a:cubicBezTo>
                    <a:pt x="992" y="21"/>
                    <a:pt x="979" y="26"/>
                    <a:pt x="965" y="31"/>
                  </a:cubicBezTo>
                  <a:cubicBezTo>
                    <a:pt x="954" y="39"/>
                    <a:pt x="939" y="43"/>
                    <a:pt x="926" y="45"/>
                  </a:cubicBezTo>
                  <a:cubicBezTo>
                    <a:pt x="914" y="50"/>
                    <a:pt x="901" y="60"/>
                    <a:pt x="888" y="64"/>
                  </a:cubicBezTo>
                  <a:cubicBezTo>
                    <a:pt x="876" y="73"/>
                    <a:pt x="860" y="82"/>
                    <a:pt x="845" y="86"/>
                  </a:cubicBezTo>
                  <a:cubicBezTo>
                    <a:pt x="835" y="93"/>
                    <a:pt x="830" y="96"/>
                    <a:pt x="818" y="98"/>
                  </a:cubicBezTo>
                  <a:cubicBezTo>
                    <a:pt x="801" y="110"/>
                    <a:pt x="769" y="117"/>
                    <a:pt x="749" y="122"/>
                  </a:cubicBezTo>
                  <a:cubicBezTo>
                    <a:pt x="737" y="130"/>
                    <a:pt x="717" y="134"/>
                    <a:pt x="703" y="136"/>
                  </a:cubicBezTo>
                  <a:cubicBezTo>
                    <a:pt x="664" y="150"/>
                    <a:pt x="617" y="165"/>
                    <a:pt x="576" y="170"/>
                  </a:cubicBezTo>
                  <a:cubicBezTo>
                    <a:pt x="558" y="178"/>
                    <a:pt x="543" y="182"/>
                    <a:pt x="523" y="184"/>
                  </a:cubicBezTo>
                  <a:cubicBezTo>
                    <a:pt x="466" y="204"/>
                    <a:pt x="406" y="213"/>
                    <a:pt x="346" y="218"/>
                  </a:cubicBezTo>
                  <a:cubicBezTo>
                    <a:pt x="260" y="217"/>
                    <a:pt x="177" y="214"/>
                    <a:pt x="91" y="211"/>
                  </a:cubicBezTo>
                  <a:cubicBezTo>
                    <a:pt x="65" y="204"/>
                    <a:pt x="28" y="199"/>
                    <a:pt x="0" y="199"/>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7" name="Oval 229">
              <a:extLst>
                <a:ext uri="{FF2B5EF4-FFF2-40B4-BE49-F238E27FC236}">
                  <a16:creationId xmlns:a16="http://schemas.microsoft.com/office/drawing/2014/main" id="{690C2CC5-22B0-264B-4DDC-A06127911433}"/>
                </a:ext>
              </a:extLst>
            </p:cNvPr>
            <p:cNvSpPr>
              <a:spLocks noChangeArrowheads="1"/>
            </p:cNvSpPr>
            <p:nvPr/>
          </p:nvSpPr>
          <p:spPr bwMode="auto">
            <a:xfrm>
              <a:off x="336" y="1872"/>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82" name="Freeform 254">
            <a:extLst>
              <a:ext uri="{FF2B5EF4-FFF2-40B4-BE49-F238E27FC236}">
                <a16:creationId xmlns:a16="http://schemas.microsoft.com/office/drawing/2014/main" id="{6CC9B1D5-4C15-9A24-CFB3-0E01039B2671}"/>
              </a:ext>
            </a:extLst>
          </p:cNvPr>
          <p:cNvSpPr>
            <a:spLocks/>
          </p:cNvSpPr>
          <p:nvPr/>
        </p:nvSpPr>
        <p:spPr bwMode="auto">
          <a:xfrm>
            <a:off x="3394075" y="2541588"/>
            <a:ext cx="2668588" cy="509587"/>
          </a:xfrm>
          <a:custGeom>
            <a:avLst/>
            <a:gdLst>
              <a:gd name="T0" fmla="*/ 0 w 1681"/>
              <a:gd name="T1" fmla="*/ 297 h 321"/>
              <a:gd name="T2" fmla="*/ 19 w 1681"/>
              <a:gd name="T3" fmla="*/ 301 h 321"/>
              <a:gd name="T4" fmla="*/ 55 w 1681"/>
              <a:gd name="T5" fmla="*/ 307 h 321"/>
              <a:gd name="T6" fmla="*/ 196 w 1681"/>
              <a:gd name="T7" fmla="*/ 319 h 321"/>
              <a:gd name="T8" fmla="*/ 517 w 1681"/>
              <a:gd name="T9" fmla="*/ 316 h 321"/>
              <a:gd name="T10" fmla="*/ 588 w 1681"/>
              <a:gd name="T11" fmla="*/ 310 h 321"/>
              <a:gd name="T12" fmla="*/ 636 w 1681"/>
              <a:gd name="T13" fmla="*/ 304 h 321"/>
              <a:gd name="T14" fmla="*/ 694 w 1681"/>
              <a:gd name="T15" fmla="*/ 294 h 321"/>
              <a:gd name="T16" fmla="*/ 786 w 1681"/>
              <a:gd name="T17" fmla="*/ 273 h 321"/>
              <a:gd name="T18" fmla="*/ 811 w 1681"/>
              <a:gd name="T19" fmla="*/ 267 h 321"/>
              <a:gd name="T20" fmla="*/ 850 w 1681"/>
              <a:gd name="T21" fmla="*/ 258 h 321"/>
              <a:gd name="T22" fmla="*/ 886 w 1681"/>
              <a:gd name="T23" fmla="*/ 249 h 321"/>
              <a:gd name="T24" fmla="*/ 1080 w 1681"/>
              <a:gd name="T25" fmla="*/ 189 h 321"/>
              <a:gd name="T26" fmla="*/ 1119 w 1681"/>
              <a:gd name="T27" fmla="*/ 174 h 321"/>
              <a:gd name="T28" fmla="*/ 1149 w 1681"/>
              <a:gd name="T29" fmla="*/ 162 h 321"/>
              <a:gd name="T30" fmla="*/ 1158 w 1681"/>
              <a:gd name="T31" fmla="*/ 159 h 321"/>
              <a:gd name="T32" fmla="*/ 1192 w 1681"/>
              <a:gd name="T33" fmla="*/ 144 h 321"/>
              <a:gd name="T34" fmla="*/ 1215 w 1681"/>
              <a:gd name="T35" fmla="*/ 133 h 321"/>
              <a:gd name="T36" fmla="*/ 1281 w 1681"/>
              <a:gd name="T37" fmla="*/ 105 h 321"/>
              <a:gd name="T38" fmla="*/ 1344 w 1681"/>
              <a:gd name="T39" fmla="*/ 81 h 321"/>
              <a:gd name="T40" fmla="*/ 1396 w 1681"/>
              <a:gd name="T41" fmla="*/ 64 h 321"/>
              <a:gd name="T42" fmla="*/ 1473 w 1681"/>
              <a:gd name="T43" fmla="*/ 45 h 321"/>
              <a:gd name="T44" fmla="*/ 1510 w 1681"/>
              <a:gd name="T45" fmla="*/ 36 h 321"/>
              <a:gd name="T46" fmla="*/ 1533 w 1681"/>
              <a:gd name="T47" fmla="*/ 30 h 321"/>
              <a:gd name="T48" fmla="*/ 1552 w 1681"/>
              <a:gd name="T49" fmla="*/ 24 h 321"/>
              <a:gd name="T50" fmla="*/ 1582 w 1681"/>
              <a:gd name="T51" fmla="*/ 15 h 321"/>
              <a:gd name="T52" fmla="*/ 1608 w 1681"/>
              <a:gd name="T53" fmla="*/ 7 h 321"/>
              <a:gd name="T54" fmla="*/ 1641 w 1681"/>
              <a:gd name="T55" fmla="*/ 0 h 321"/>
              <a:gd name="T56" fmla="*/ 1660 w 1681"/>
              <a:gd name="T57" fmla="*/ 1 h 321"/>
              <a:gd name="T58" fmla="*/ 1669 w 1681"/>
              <a:gd name="T59" fmla="*/ 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1" h="321">
                <a:moveTo>
                  <a:pt x="0" y="297"/>
                </a:moveTo>
                <a:cubicBezTo>
                  <a:pt x="7" y="298"/>
                  <a:pt x="12" y="300"/>
                  <a:pt x="19" y="301"/>
                </a:cubicBezTo>
                <a:cubicBezTo>
                  <a:pt x="31" y="306"/>
                  <a:pt x="41" y="306"/>
                  <a:pt x="55" y="307"/>
                </a:cubicBezTo>
                <a:cubicBezTo>
                  <a:pt x="96" y="321"/>
                  <a:pt x="153" y="316"/>
                  <a:pt x="196" y="319"/>
                </a:cubicBezTo>
                <a:cubicBezTo>
                  <a:pt x="329" y="318"/>
                  <a:pt x="404" y="321"/>
                  <a:pt x="517" y="316"/>
                </a:cubicBezTo>
                <a:cubicBezTo>
                  <a:pt x="541" y="315"/>
                  <a:pt x="565" y="313"/>
                  <a:pt x="588" y="310"/>
                </a:cubicBezTo>
                <a:cubicBezTo>
                  <a:pt x="604" y="308"/>
                  <a:pt x="636" y="304"/>
                  <a:pt x="636" y="304"/>
                </a:cubicBezTo>
                <a:cubicBezTo>
                  <a:pt x="654" y="299"/>
                  <a:pt x="675" y="296"/>
                  <a:pt x="694" y="294"/>
                </a:cubicBezTo>
                <a:cubicBezTo>
                  <a:pt x="721" y="284"/>
                  <a:pt x="757" y="277"/>
                  <a:pt x="786" y="273"/>
                </a:cubicBezTo>
                <a:cubicBezTo>
                  <a:pt x="794" y="270"/>
                  <a:pt x="802" y="268"/>
                  <a:pt x="811" y="267"/>
                </a:cubicBezTo>
                <a:cubicBezTo>
                  <a:pt x="823" y="262"/>
                  <a:pt x="837" y="259"/>
                  <a:pt x="850" y="258"/>
                </a:cubicBezTo>
                <a:cubicBezTo>
                  <a:pt x="862" y="254"/>
                  <a:pt x="874" y="250"/>
                  <a:pt x="886" y="249"/>
                </a:cubicBezTo>
                <a:cubicBezTo>
                  <a:pt x="952" y="233"/>
                  <a:pt x="1014" y="205"/>
                  <a:pt x="1080" y="189"/>
                </a:cubicBezTo>
                <a:cubicBezTo>
                  <a:pt x="1092" y="182"/>
                  <a:pt x="1105" y="178"/>
                  <a:pt x="1119" y="174"/>
                </a:cubicBezTo>
                <a:cubicBezTo>
                  <a:pt x="1134" y="165"/>
                  <a:pt x="1125" y="170"/>
                  <a:pt x="1149" y="162"/>
                </a:cubicBezTo>
                <a:cubicBezTo>
                  <a:pt x="1152" y="161"/>
                  <a:pt x="1158" y="159"/>
                  <a:pt x="1158" y="159"/>
                </a:cubicBezTo>
                <a:cubicBezTo>
                  <a:pt x="1167" y="151"/>
                  <a:pt x="1180" y="148"/>
                  <a:pt x="1192" y="144"/>
                </a:cubicBezTo>
                <a:cubicBezTo>
                  <a:pt x="1199" y="138"/>
                  <a:pt x="1207" y="138"/>
                  <a:pt x="1215" y="133"/>
                </a:cubicBezTo>
                <a:cubicBezTo>
                  <a:pt x="1234" y="122"/>
                  <a:pt x="1259" y="109"/>
                  <a:pt x="1281" y="105"/>
                </a:cubicBezTo>
                <a:cubicBezTo>
                  <a:pt x="1296" y="94"/>
                  <a:pt x="1325" y="83"/>
                  <a:pt x="1344" y="81"/>
                </a:cubicBezTo>
                <a:cubicBezTo>
                  <a:pt x="1358" y="71"/>
                  <a:pt x="1380" y="69"/>
                  <a:pt x="1396" y="64"/>
                </a:cubicBezTo>
                <a:cubicBezTo>
                  <a:pt x="1420" y="57"/>
                  <a:pt x="1448" y="48"/>
                  <a:pt x="1473" y="45"/>
                </a:cubicBezTo>
                <a:cubicBezTo>
                  <a:pt x="1485" y="41"/>
                  <a:pt x="1497" y="37"/>
                  <a:pt x="1510" y="36"/>
                </a:cubicBezTo>
                <a:cubicBezTo>
                  <a:pt x="1525" y="30"/>
                  <a:pt x="1518" y="31"/>
                  <a:pt x="1533" y="30"/>
                </a:cubicBezTo>
                <a:cubicBezTo>
                  <a:pt x="1539" y="27"/>
                  <a:pt x="1545" y="25"/>
                  <a:pt x="1552" y="24"/>
                </a:cubicBezTo>
                <a:cubicBezTo>
                  <a:pt x="1562" y="20"/>
                  <a:pt x="1572" y="16"/>
                  <a:pt x="1582" y="15"/>
                </a:cubicBezTo>
                <a:cubicBezTo>
                  <a:pt x="1591" y="12"/>
                  <a:pt x="1599" y="9"/>
                  <a:pt x="1608" y="7"/>
                </a:cubicBezTo>
                <a:cubicBezTo>
                  <a:pt x="1618" y="2"/>
                  <a:pt x="1630" y="1"/>
                  <a:pt x="1641" y="0"/>
                </a:cubicBezTo>
                <a:cubicBezTo>
                  <a:pt x="1647" y="0"/>
                  <a:pt x="1654" y="0"/>
                  <a:pt x="1660" y="1"/>
                </a:cubicBezTo>
                <a:cubicBezTo>
                  <a:pt x="1681" y="3"/>
                  <a:pt x="1673" y="3"/>
                  <a:pt x="1669" y="3"/>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568" name="Group 240">
            <a:extLst>
              <a:ext uri="{FF2B5EF4-FFF2-40B4-BE49-F238E27FC236}">
                <a16:creationId xmlns:a16="http://schemas.microsoft.com/office/drawing/2014/main" id="{60344A02-2EE0-3685-B9B6-28A37F656ED3}"/>
              </a:ext>
            </a:extLst>
          </p:cNvPr>
          <p:cNvGrpSpPr>
            <a:grpSpLocks/>
          </p:cNvGrpSpPr>
          <p:nvPr/>
        </p:nvGrpSpPr>
        <p:grpSpPr bwMode="auto">
          <a:xfrm>
            <a:off x="2209800" y="2667000"/>
            <a:ext cx="1171575" cy="346075"/>
            <a:chOff x="1392" y="1680"/>
            <a:chExt cx="738" cy="218"/>
          </a:xfrm>
        </p:grpSpPr>
        <p:sp>
          <p:nvSpPr>
            <p:cNvPr id="483567" name="Freeform 239">
              <a:extLst>
                <a:ext uri="{FF2B5EF4-FFF2-40B4-BE49-F238E27FC236}">
                  <a16:creationId xmlns:a16="http://schemas.microsoft.com/office/drawing/2014/main" id="{CFDEFF09-21AB-4C85-606C-B52BA75B9F21}"/>
                </a:ext>
              </a:extLst>
            </p:cNvPr>
            <p:cNvSpPr>
              <a:spLocks/>
            </p:cNvSpPr>
            <p:nvPr/>
          </p:nvSpPr>
          <p:spPr bwMode="auto">
            <a:xfrm>
              <a:off x="1408" y="1717"/>
              <a:ext cx="722" cy="181"/>
            </a:xfrm>
            <a:custGeom>
              <a:avLst/>
              <a:gdLst>
                <a:gd name="T0" fmla="*/ 722 w 722"/>
                <a:gd name="T1" fmla="*/ 178 h 181"/>
                <a:gd name="T2" fmla="*/ 607 w 722"/>
                <a:gd name="T3" fmla="*/ 172 h 181"/>
                <a:gd name="T4" fmla="*/ 577 w 722"/>
                <a:gd name="T5" fmla="*/ 165 h 181"/>
                <a:gd name="T6" fmla="*/ 517 w 722"/>
                <a:gd name="T7" fmla="*/ 154 h 181"/>
                <a:gd name="T8" fmla="*/ 453 w 722"/>
                <a:gd name="T9" fmla="*/ 139 h 181"/>
                <a:gd name="T10" fmla="*/ 394 w 722"/>
                <a:gd name="T11" fmla="*/ 125 h 181"/>
                <a:gd name="T12" fmla="*/ 337 w 722"/>
                <a:gd name="T13" fmla="*/ 105 h 181"/>
                <a:gd name="T14" fmla="*/ 310 w 722"/>
                <a:gd name="T15" fmla="*/ 93 h 181"/>
                <a:gd name="T16" fmla="*/ 255 w 722"/>
                <a:gd name="T17" fmla="*/ 64 h 181"/>
                <a:gd name="T18" fmla="*/ 200 w 722"/>
                <a:gd name="T19" fmla="*/ 39 h 181"/>
                <a:gd name="T20" fmla="*/ 154 w 722"/>
                <a:gd name="T21" fmla="*/ 27 h 181"/>
                <a:gd name="T22" fmla="*/ 122 w 722"/>
                <a:gd name="T23" fmla="*/ 21 h 181"/>
                <a:gd name="T24" fmla="*/ 81 w 722"/>
                <a:gd name="T25" fmla="*/ 15 h 181"/>
                <a:gd name="T26" fmla="*/ 50 w 722"/>
                <a:gd name="T27" fmla="*/ 10 h 181"/>
                <a:gd name="T28" fmla="*/ 0 w 722"/>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2" h="181">
                  <a:moveTo>
                    <a:pt x="722" y="178"/>
                  </a:moveTo>
                  <a:cubicBezTo>
                    <a:pt x="682" y="181"/>
                    <a:pt x="646" y="176"/>
                    <a:pt x="607" y="172"/>
                  </a:cubicBezTo>
                  <a:cubicBezTo>
                    <a:pt x="597" y="169"/>
                    <a:pt x="587" y="167"/>
                    <a:pt x="577" y="165"/>
                  </a:cubicBezTo>
                  <a:cubicBezTo>
                    <a:pt x="559" y="158"/>
                    <a:pt x="536" y="156"/>
                    <a:pt x="517" y="154"/>
                  </a:cubicBezTo>
                  <a:cubicBezTo>
                    <a:pt x="498" y="146"/>
                    <a:pt x="474" y="142"/>
                    <a:pt x="453" y="139"/>
                  </a:cubicBezTo>
                  <a:cubicBezTo>
                    <a:pt x="434" y="132"/>
                    <a:pt x="414" y="128"/>
                    <a:pt x="394" y="125"/>
                  </a:cubicBezTo>
                  <a:cubicBezTo>
                    <a:pt x="379" y="115"/>
                    <a:pt x="355" y="108"/>
                    <a:pt x="337" y="105"/>
                  </a:cubicBezTo>
                  <a:cubicBezTo>
                    <a:pt x="317" y="94"/>
                    <a:pt x="326" y="98"/>
                    <a:pt x="310" y="93"/>
                  </a:cubicBezTo>
                  <a:cubicBezTo>
                    <a:pt x="300" y="86"/>
                    <a:pt x="268" y="68"/>
                    <a:pt x="255" y="64"/>
                  </a:cubicBezTo>
                  <a:cubicBezTo>
                    <a:pt x="240" y="52"/>
                    <a:pt x="219" y="41"/>
                    <a:pt x="200" y="39"/>
                  </a:cubicBezTo>
                  <a:cubicBezTo>
                    <a:pt x="186" y="31"/>
                    <a:pt x="170" y="28"/>
                    <a:pt x="154" y="27"/>
                  </a:cubicBezTo>
                  <a:cubicBezTo>
                    <a:pt x="144" y="23"/>
                    <a:pt x="122" y="21"/>
                    <a:pt x="122" y="21"/>
                  </a:cubicBezTo>
                  <a:cubicBezTo>
                    <a:pt x="109" y="17"/>
                    <a:pt x="95" y="17"/>
                    <a:pt x="81" y="15"/>
                  </a:cubicBezTo>
                  <a:cubicBezTo>
                    <a:pt x="71" y="12"/>
                    <a:pt x="60" y="11"/>
                    <a:pt x="50" y="10"/>
                  </a:cubicBezTo>
                  <a:cubicBezTo>
                    <a:pt x="33" y="8"/>
                    <a:pt x="17" y="0"/>
                    <a:pt x="0"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8" name="Oval 230">
              <a:extLst>
                <a:ext uri="{FF2B5EF4-FFF2-40B4-BE49-F238E27FC236}">
                  <a16:creationId xmlns:a16="http://schemas.microsoft.com/office/drawing/2014/main" id="{739FACA3-054B-64C9-F387-9B7B7CCA8FC4}"/>
                </a:ext>
              </a:extLst>
            </p:cNvPr>
            <p:cNvSpPr>
              <a:spLocks noChangeArrowheads="1"/>
            </p:cNvSpPr>
            <p:nvPr/>
          </p:nvSpPr>
          <p:spPr bwMode="auto">
            <a:xfrm>
              <a:off x="1392" y="1680"/>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3562" name="Group 234">
            <a:extLst>
              <a:ext uri="{FF2B5EF4-FFF2-40B4-BE49-F238E27FC236}">
                <a16:creationId xmlns:a16="http://schemas.microsoft.com/office/drawing/2014/main" id="{BB7891C9-67D6-D93F-070D-C1264727DC77}"/>
              </a:ext>
            </a:extLst>
          </p:cNvPr>
          <p:cNvGrpSpPr>
            <a:grpSpLocks/>
          </p:cNvGrpSpPr>
          <p:nvPr/>
        </p:nvGrpSpPr>
        <p:grpSpPr bwMode="auto">
          <a:xfrm>
            <a:off x="3352800" y="2724150"/>
            <a:ext cx="1489075" cy="322263"/>
            <a:chOff x="2112" y="1716"/>
            <a:chExt cx="938" cy="203"/>
          </a:xfrm>
        </p:grpSpPr>
        <p:sp>
          <p:nvSpPr>
            <p:cNvPr id="483555" name="Freeform 227">
              <a:extLst>
                <a:ext uri="{FF2B5EF4-FFF2-40B4-BE49-F238E27FC236}">
                  <a16:creationId xmlns:a16="http://schemas.microsoft.com/office/drawing/2014/main" id="{97944DB5-2C92-C635-0D35-E9329DEF18BC}"/>
                </a:ext>
              </a:extLst>
            </p:cNvPr>
            <p:cNvSpPr>
              <a:spLocks/>
            </p:cNvSpPr>
            <p:nvPr/>
          </p:nvSpPr>
          <p:spPr bwMode="auto">
            <a:xfrm>
              <a:off x="2158" y="1716"/>
              <a:ext cx="892" cy="190"/>
            </a:xfrm>
            <a:custGeom>
              <a:avLst/>
              <a:gdLst>
                <a:gd name="T0" fmla="*/ 892 w 892"/>
                <a:gd name="T1" fmla="*/ 43 h 190"/>
                <a:gd name="T2" fmla="*/ 729 w 892"/>
                <a:gd name="T3" fmla="*/ 34 h 190"/>
                <a:gd name="T4" fmla="*/ 556 w 892"/>
                <a:gd name="T5" fmla="*/ 12 h 190"/>
                <a:gd name="T6" fmla="*/ 403 w 892"/>
                <a:gd name="T7" fmla="*/ 0 h 190"/>
                <a:gd name="T8" fmla="*/ 254 w 892"/>
                <a:gd name="T9" fmla="*/ 7 h 190"/>
                <a:gd name="T10" fmla="*/ 201 w 892"/>
                <a:gd name="T11" fmla="*/ 19 h 190"/>
                <a:gd name="T12" fmla="*/ 156 w 892"/>
                <a:gd name="T13" fmla="*/ 36 h 190"/>
                <a:gd name="T14" fmla="*/ 93 w 892"/>
                <a:gd name="T15" fmla="*/ 74 h 190"/>
                <a:gd name="T16" fmla="*/ 84 w 892"/>
                <a:gd name="T17" fmla="*/ 89 h 190"/>
                <a:gd name="T18" fmla="*/ 69 w 892"/>
                <a:gd name="T19" fmla="*/ 98 h 190"/>
                <a:gd name="T20" fmla="*/ 50 w 892"/>
                <a:gd name="T21" fmla="*/ 113 h 190"/>
                <a:gd name="T22" fmla="*/ 26 w 892"/>
                <a:gd name="T23" fmla="*/ 139 h 190"/>
                <a:gd name="T24" fmla="*/ 9 w 892"/>
                <a:gd name="T25" fmla="*/ 175 h 190"/>
                <a:gd name="T26" fmla="*/ 0 w 892"/>
                <a:gd name="T27"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2" h="190">
                  <a:moveTo>
                    <a:pt x="892" y="43"/>
                  </a:moveTo>
                  <a:cubicBezTo>
                    <a:pt x="858" y="57"/>
                    <a:pt x="770" y="36"/>
                    <a:pt x="729" y="34"/>
                  </a:cubicBezTo>
                  <a:cubicBezTo>
                    <a:pt x="671" y="27"/>
                    <a:pt x="614" y="16"/>
                    <a:pt x="556" y="12"/>
                  </a:cubicBezTo>
                  <a:cubicBezTo>
                    <a:pt x="506" y="4"/>
                    <a:pt x="454" y="2"/>
                    <a:pt x="403" y="0"/>
                  </a:cubicBezTo>
                  <a:cubicBezTo>
                    <a:pt x="339" y="1"/>
                    <a:pt x="307" y="1"/>
                    <a:pt x="254" y="7"/>
                  </a:cubicBezTo>
                  <a:cubicBezTo>
                    <a:pt x="237" y="12"/>
                    <a:pt x="219" y="17"/>
                    <a:pt x="201" y="19"/>
                  </a:cubicBezTo>
                  <a:cubicBezTo>
                    <a:pt x="188" y="24"/>
                    <a:pt x="169" y="32"/>
                    <a:pt x="156" y="36"/>
                  </a:cubicBezTo>
                  <a:cubicBezTo>
                    <a:pt x="135" y="49"/>
                    <a:pt x="114" y="62"/>
                    <a:pt x="93" y="74"/>
                  </a:cubicBezTo>
                  <a:cubicBezTo>
                    <a:pt x="90" y="79"/>
                    <a:pt x="89" y="86"/>
                    <a:pt x="84" y="89"/>
                  </a:cubicBezTo>
                  <a:cubicBezTo>
                    <a:pt x="79" y="92"/>
                    <a:pt x="69" y="98"/>
                    <a:pt x="69" y="98"/>
                  </a:cubicBezTo>
                  <a:cubicBezTo>
                    <a:pt x="63" y="107"/>
                    <a:pt x="60" y="109"/>
                    <a:pt x="50" y="113"/>
                  </a:cubicBezTo>
                  <a:cubicBezTo>
                    <a:pt x="43" y="123"/>
                    <a:pt x="33" y="129"/>
                    <a:pt x="26" y="139"/>
                  </a:cubicBezTo>
                  <a:cubicBezTo>
                    <a:pt x="23" y="151"/>
                    <a:pt x="15" y="164"/>
                    <a:pt x="9" y="175"/>
                  </a:cubicBezTo>
                  <a:cubicBezTo>
                    <a:pt x="6" y="180"/>
                    <a:pt x="0" y="190"/>
                    <a:pt x="0" y="19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9" name="Oval 231">
              <a:extLst>
                <a:ext uri="{FF2B5EF4-FFF2-40B4-BE49-F238E27FC236}">
                  <a16:creationId xmlns:a16="http://schemas.microsoft.com/office/drawing/2014/main" id="{7F7AC5B9-4C3F-7713-EE6F-BF26D463EC74}"/>
                </a:ext>
              </a:extLst>
            </p:cNvPr>
            <p:cNvSpPr>
              <a:spLocks noChangeArrowheads="1"/>
            </p:cNvSpPr>
            <p:nvPr/>
          </p:nvSpPr>
          <p:spPr bwMode="auto">
            <a:xfrm>
              <a:off x="2112" y="1872"/>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3553" name="Group 225">
            <a:extLst>
              <a:ext uri="{FF2B5EF4-FFF2-40B4-BE49-F238E27FC236}">
                <a16:creationId xmlns:a16="http://schemas.microsoft.com/office/drawing/2014/main" id="{D36D4FD9-B552-87C2-C0CF-9ECDB700E892}"/>
              </a:ext>
            </a:extLst>
          </p:cNvPr>
          <p:cNvGrpSpPr>
            <a:grpSpLocks/>
          </p:cNvGrpSpPr>
          <p:nvPr/>
        </p:nvGrpSpPr>
        <p:grpSpPr bwMode="auto">
          <a:xfrm>
            <a:off x="4800600" y="1954213"/>
            <a:ext cx="495300" cy="863600"/>
            <a:chOff x="3024" y="1231"/>
            <a:chExt cx="312" cy="544"/>
          </a:xfrm>
        </p:grpSpPr>
        <p:sp>
          <p:nvSpPr>
            <p:cNvPr id="483552" name="Freeform 224">
              <a:extLst>
                <a:ext uri="{FF2B5EF4-FFF2-40B4-BE49-F238E27FC236}">
                  <a16:creationId xmlns:a16="http://schemas.microsoft.com/office/drawing/2014/main" id="{86E6C417-DB13-6A01-EEDA-7CABA8821392}"/>
                </a:ext>
              </a:extLst>
            </p:cNvPr>
            <p:cNvSpPr>
              <a:spLocks/>
            </p:cNvSpPr>
            <p:nvPr/>
          </p:nvSpPr>
          <p:spPr bwMode="auto">
            <a:xfrm>
              <a:off x="3048" y="1231"/>
              <a:ext cx="288" cy="521"/>
            </a:xfrm>
            <a:custGeom>
              <a:avLst/>
              <a:gdLst>
                <a:gd name="T0" fmla="*/ 288 w 288"/>
                <a:gd name="T1" fmla="*/ 0 h 521"/>
                <a:gd name="T2" fmla="*/ 230 w 288"/>
                <a:gd name="T3" fmla="*/ 84 h 521"/>
                <a:gd name="T4" fmla="*/ 182 w 288"/>
                <a:gd name="T5" fmla="*/ 163 h 521"/>
                <a:gd name="T6" fmla="*/ 158 w 288"/>
                <a:gd name="T7" fmla="*/ 228 h 521"/>
                <a:gd name="T8" fmla="*/ 146 w 288"/>
                <a:gd name="T9" fmla="*/ 257 h 521"/>
                <a:gd name="T10" fmla="*/ 89 w 288"/>
                <a:gd name="T11" fmla="*/ 387 h 521"/>
                <a:gd name="T12" fmla="*/ 74 w 288"/>
                <a:gd name="T13" fmla="*/ 423 h 521"/>
                <a:gd name="T14" fmla="*/ 60 w 288"/>
                <a:gd name="T15" fmla="*/ 444 h 521"/>
                <a:gd name="T16" fmla="*/ 38 w 288"/>
                <a:gd name="T17" fmla="*/ 468 h 521"/>
                <a:gd name="T18" fmla="*/ 10 w 288"/>
                <a:gd name="T19" fmla="*/ 504 h 521"/>
                <a:gd name="T20" fmla="*/ 0 w 288"/>
                <a:gd name="T21" fmla="*/ 52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8" h="521">
                  <a:moveTo>
                    <a:pt x="288" y="0"/>
                  </a:moveTo>
                  <a:cubicBezTo>
                    <a:pt x="268" y="28"/>
                    <a:pt x="249" y="56"/>
                    <a:pt x="230" y="84"/>
                  </a:cubicBezTo>
                  <a:cubicBezTo>
                    <a:pt x="225" y="100"/>
                    <a:pt x="194" y="147"/>
                    <a:pt x="182" y="163"/>
                  </a:cubicBezTo>
                  <a:cubicBezTo>
                    <a:pt x="175" y="187"/>
                    <a:pt x="167" y="205"/>
                    <a:pt x="158" y="228"/>
                  </a:cubicBezTo>
                  <a:cubicBezTo>
                    <a:pt x="154" y="238"/>
                    <a:pt x="146" y="257"/>
                    <a:pt x="146" y="257"/>
                  </a:cubicBezTo>
                  <a:cubicBezTo>
                    <a:pt x="138" y="305"/>
                    <a:pt x="109" y="344"/>
                    <a:pt x="89" y="387"/>
                  </a:cubicBezTo>
                  <a:cubicBezTo>
                    <a:pt x="83" y="399"/>
                    <a:pt x="80" y="411"/>
                    <a:pt x="74" y="423"/>
                  </a:cubicBezTo>
                  <a:cubicBezTo>
                    <a:pt x="70" y="431"/>
                    <a:pt x="60" y="444"/>
                    <a:pt x="60" y="444"/>
                  </a:cubicBezTo>
                  <a:cubicBezTo>
                    <a:pt x="57" y="455"/>
                    <a:pt x="48" y="465"/>
                    <a:pt x="38" y="468"/>
                  </a:cubicBezTo>
                  <a:cubicBezTo>
                    <a:pt x="30" y="482"/>
                    <a:pt x="21" y="493"/>
                    <a:pt x="10" y="504"/>
                  </a:cubicBezTo>
                  <a:cubicBezTo>
                    <a:pt x="7" y="510"/>
                    <a:pt x="5" y="516"/>
                    <a:pt x="0" y="521"/>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1" name="Oval 223">
              <a:extLst>
                <a:ext uri="{FF2B5EF4-FFF2-40B4-BE49-F238E27FC236}">
                  <a16:creationId xmlns:a16="http://schemas.microsoft.com/office/drawing/2014/main" id="{A6D9109A-C76A-B618-6165-4AC2C6427E2C}"/>
                </a:ext>
              </a:extLst>
            </p:cNvPr>
            <p:cNvSpPr>
              <a:spLocks noChangeArrowheads="1"/>
            </p:cNvSpPr>
            <p:nvPr/>
          </p:nvSpPr>
          <p:spPr bwMode="auto">
            <a:xfrm>
              <a:off x="3024" y="1728"/>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3542" name="Group 214">
            <a:extLst>
              <a:ext uri="{FF2B5EF4-FFF2-40B4-BE49-F238E27FC236}">
                <a16:creationId xmlns:a16="http://schemas.microsoft.com/office/drawing/2014/main" id="{E50905BF-C16A-5149-B26B-151508F41201}"/>
              </a:ext>
            </a:extLst>
          </p:cNvPr>
          <p:cNvGrpSpPr>
            <a:grpSpLocks/>
          </p:cNvGrpSpPr>
          <p:nvPr/>
        </p:nvGrpSpPr>
        <p:grpSpPr bwMode="auto">
          <a:xfrm>
            <a:off x="6019800" y="2239963"/>
            <a:ext cx="1314450" cy="404812"/>
            <a:chOff x="3792" y="1411"/>
            <a:chExt cx="828" cy="255"/>
          </a:xfrm>
        </p:grpSpPr>
        <p:sp>
          <p:nvSpPr>
            <p:cNvPr id="483541" name="Freeform 213">
              <a:extLst>
                <a:ext uri="{FF2B5EF4-FFF2-40B4-BE49-F238E27FC236}">
                  <a16:creationId xmlns:a16="http://schemas.microsoft.com/office/drawing/2014/main" id="{AF637E0C-182D-1500-805C-1BCB90969CD1}"/>
                </a:ext>
              </a:extLst>
            </p:cNvPr>
            <p:cNvSpPr>
              <a:spLocks/>
            </p:cNvSpPr>
            <p:nvPr/>
          </p:nvSpPr>
          <p:spPr bwMode="auto">
            <a:xfrm>
              <a:off x="3811" y="1411"/>
              <a:ext cx="809" cy="255"/>
            </a:xfrm>
            <a:custGeom>
              <a:avLst/>
              <a:gdLst>
                <a:gd name="T0" fmla="*/ 0 w 809"/>
                <a:gd name="T1" fmla="*/ 231 h 255"/>
                <a:gd name="T2" fmla="*/ 55 w 809"/>
                <a:gd name="T3" fmla="*/ 255 h 255"/>
                <a:gd name="T4" fmla="*/ 214 w 809"/>
                <a:gd name="T5" fmla="*/ 243 h 255"/>
                <a:gd name="T6" fmla="*/ 514 w 809"/>
                <a:gd name="T7" fmla="*/ 202 h 255"/>
                <a:gd name="T8" fmla="*/ 552 w 809"/>
                <a:gd name="T9" fmla="*/ 195 h 255"/>
                <a:gd name="T10" fmla="*/ 574 w 809"/>
                <a:gd name="T11" fmla="*/ 187 h 255"/>
                <a:gd name="T12" fmla="*/ 588 w 809"/>
                <a:gd name="T13" fmla="*/ 183 h 255"/>
                <a:gd name="T14" fmla="*/ 655 w 809"/>
                <a:gd name="T15" fmla="*/ 147 h 255"/>
                <a:gd name="T16" fmla="*/ 713 w 809"/>
                <a:gd name="T17" fmla="*/ 120 h 255"/>
                <a:gd name="T18" fmla="*/ 778 w 809"/>
                <a:gd name="T19" fmla="*/ 72 h 255"/>
                <a:gd name="T20" fmla="*/ 799 w 809"/>
                <a:gd name="T21" fmla="*/ 29 h 255"/>
                <a:gd name="T22" fmla="*/ 807 w 809"/>
                <a:gd name="T23" fmla="*/ 7 h 255"/>
                <a:gd name="T24" fmla="*/ 809 w 809"/>
                <a:gd name="T2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9" h="255">
                  <a:moveTo>
                    <a:pt x="0" y="231"/>
                  </a:moveTo>
                  <a:cubicBezTo>
                    <a:pt x="13" y="250"/>
                    <a:pt x="32" y="252"/>
                    <a:pt x="55" y="255"/>
                  </a:cubicBezTo>
                  <a:cubicBezTo>
                    <a:pt x="108" y="252"/>
                    <a:pt x="161" y="247"/>
                    <a:pt x="214" y="243"/>
                  </a:cubicBezTo>
                  <a:cubicBezTo>
                    <a:pt x="314" y="229"/>
                    <a:pt x="413" y="211"/>
                    <a:pt x="514" y="202"/>
                  </a:cubicBezTo>
                  <a:cubicBezTo>
                    <a:pt x="527" y="199"/>
                    <a:pt x="539" y="197"/>
                    <a:pt x="552" y="195"/>
                  </a:cubicBezTo>
                  <a:cubicBezTo>
                    <a:pt x="559" y="192"/>
                    <a:pt x="567" y="189"/>
                    <a:pt x="574" y="187"/>
                  </a:cubicBezTo>
                  <a:cubicBezTo>
                    <a:pt x="579" y="185"/>
                    <a:pt x="588" y="183"/>
                    <a:pt x="588" y="183"/>
                  </a:cubicBezTo>
                  <a:cubicBezTo>
                    <a:pt x="601" y="174"/>
                    <a:pt x="642" y="151"/>
                    <a:pt x="655" y="147"/>
                  </a:cubicBezTo>
                  <a:cubicBezTo>
                    <a:pt x="673" y="136"/>
                    <a:pt x="694" y="131"/>
                    <a:pt x="713" y="120"/>
                  </a:cubicBezTo>
                  <a:cubicBezTo>
                    <a:pt x="737" y="106"/>
                    <a:pt x="756" y="88"/>
                    <a:pt x="778" y="72"/>
                  </a:cubicBezTo>
                  <a:cubicBezTo>
                    <a:pt x="782" y="57"/>
                    <a:pt x="792" y="43"/>
                    <a:pt x="799" y="29"/>
                  </a:cubicBezTo>
                  <a:cubicBezTo>
                    <a:pt x="802" y="22"/>
                    <a:pt x="805" y="14"/>
                    <a:pt x="807" y="7"/>
                  </a:cubicBezTo>
                  <a:cubicBezTo>
                    <a:pt x="808" y="5"/>
                    <a:pt x="809" y="0"/>
                    <a:pt x="809" y="0"/>
                  </a:cubicBezTo>
                </a:path>
              </a:pathLst>
            </a:custGeom>
            <a:noFill/>
            <a:ln w="38100" cmpd="sng">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40" name="Oval 212">
              <a:extLst>
                <a:ext uri="{FF2B5EF4-FFF2-40B4-BE49-F238E27FC236}">
                  <a16:creationId xmlns:a16="http://schemas.microsoft.com/office/drawing/2014/main" id="{EF1D2EC1-8726-9A26-3104-0C95FFA32C4C}"/>
                </a:ext>
              </a:extLst>
            </p:cNvPr>
            <p:cNvSpPr>
              <a:spLocks noChangeArrowheads="1"/>
            </p:cNvSpPr>
            <p:nvPr/>
          </p:nvSpPr>
          <p:spPr bwMode="auto">
            <a:xfrm>
              <a:off x="3792" y="1584"/>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46" name="Oval 218">
            <a:extLst>
              <a:ext uri="{FF2B5EF4-FFF2-40B4-BE49-F238E27FC236}">
                <a16:creationId xmlns:a16="http://schemas.microsoft.com/office/drawing/2014/main" id="{460D3108-C145-6B97-E566-11CD3AF91247}"/>
              </a:ext>
            </a:extLst>
          </p:cNvPr>
          <p:cNvSpPr>
            <a:spLocks noChangeArrowheads="1"/>
          </p:cNvSpPr>
          <p:nvPr/>
        </p:nvSpPr>
        <p:spPr bwMode="auto">
          <a:xfrm>
            <a:off x="7315200" y="2209800"/>
            <a:ext cx="74613" cy="74613"/>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88" name="Rectangle 260">
            <a:extLst>
              <a:ext uri="{FF2B5EF4-FFF2-40B4-BE49-F238E27FC236}">
                <a16:creationId xmlns:a16="http://schemas.microsoft.com/office/drawing/2014/main" id="{75AA7009-ABFF-5D49-A3B6-7D242EFA867A}"/>
              </a:ext>
            </a:extLst>
          </p:cNvPr>
          <p:cNvSpPr>
            <a:spLocks noChangeArrowheads="1"/>
          </p:cNvSpPr>
          <p:nvPr/>
        </p:nvSpPr>
        <p:spPr bwMode="auto">
          <a:xfrm>
            <a:off x="7696200" y="2895600"/>
            <a:ext cx="9144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Wash. D.C.</a:t>
            </a:r>
          </a:p>
        </p:txBody>
      </p:sp>
      <p:grpSp>
        <p:nvGrpSpPr>
          <p:cNvPr id="483590" name="Group 262">
            <a:extLst>
              <a:ext uri="{FF2B5EF4-FFF2-40B4-BE49-F238E27FC236}">
                <a16:creationId xmlns:a16="http://schemas.microsoft.com/office/drawing/2014/main" id="{1C64C34C-D0AB-5B74-B6E6-21078EF44384}"/>
              </a:ext>
            </a:extLst>
          </p:cNvPr>
          <p:cNvGrpSpPr>
            <a:grpSpLocks/>
          </p:cNvGrpSpPr>
          <p:nvPr/>
        </p:nvGrpSpPr>
        <p:grpSpPr bwMode="auto">
          <a:xfrm>
            <a:off x="6669088" y="2819400"/>
            <a:ext cx="1103312" cy="266700"/>
            <a:chOff x="4201" y="1776"/>
            <a:chExt cx="695" cy="168"/>
          </a:xfrm>
        </p:grpSpPr>
        <p:sp>
          <p:nvSpPr>
            <p:cNvPr id="483589" name="Freeform 261">
              <a:extLst>
                <a:ext uri="{FF2B5EF4-FFF2-40B4-BE49-F238E27FC236}">
                  <a16:creationId xmlns:a16="http://schemas.microsoft.com/office/drawing/2014/main" id="{DF1E61A6-939F-F2A1-E349-6A18DC220D1B}"/>
                </a:ext>
              </a:extLst>
            </p:cNvPr>
            <p:cNvSpPr>
              <a:spLocks/>
            </p:cNvSpPr>
            <p:nvPr/>
          </p:nvSpPr>
          <p:spPr bwMode="auto">
            <a:xfrm>
              <a:off x="4201" y="1792"/>
              <a:ext cx="675" cy="152"/>
            </a:xfrm>
            <a:custGeom>
              <a:avLst/>
              <a:gdLst>
                <a:gd name="T0" fmla="*/ 0 w 675"/>
                <a:gd name="T1" fmla="*/ 152 h 152"/>
                <a:gd name="T2" fmla="*/ 42 w 675"/>
                <a:gd name="T3" fmla="*/ 147 h 152"/>
                <a:gd name="T4" fmla="*/ 59 w 675"/>
                <a:gd name="T5" fmla="*/ 144 h 152"/>
                <a:gd name="T6" fmla="*/ 94 w 675"/>
                <a:gd name="T7" fmla="*/ 138 h 152"/>
                <a:gd name="T8" fmla="*/ 162 w 675"/>
                <a:gd name="T9" fmla="*/ 120 h 152"/>
                <a:gd name="T10" fmla="*/ 186 w 675"/>
                <a:gd name="T11" fmla="*/ 114 h 152"/>
                <a:gd name="T12" fmla="*/ 235 w 675"/>
                <a:gd name="T13" fmla="*/ 103 h 152"/>
                <a:gd name="T14" fmla="*/ 285 w 675"/>
                <a:gd name="T15" fmla="*/ 90 h 152"/>
                <a:gd name="T16" fmla="*/ 339 w 675"/>
                <a:gd name="T17" fmla="*/ 78 h 152"/>
                <a:gd name="T18" fmla="*/ 366 w 675"/>
                <a:gd name="T19" fmla="*/ 72 h 152"/>
                <a:gd name="T20" fmla="*/ 393 w 675"/>
                <a:gd name="T21" fmla="*/ 66 h 152"/>
                <a:gd name="T22" fmla="*/ 437 w 675"/>
                <a:gd name="T23" fmla="*/ 56 h 152"/>
                <a:gd name="T24" fmla="*/ 455 w 675"/>
                <a:gd name="T25" fmla="*/ 51 h 152"/>
                <a:gd name="T26" fmla="*/ 481 w 675"/>
                <a:gd name="T27" fmla="*/ 43 h 152"/>
                <a:gd name="T28" fmla="*/ 497 w 675"/>
                <a:gd name="T29" fmla="*/ 37 h 152"/>
                <a:gd name="T30" fmla="*/ 534 w 675"/>
                <a:gd name="T31" fmla="*/ 28 h 152"/>
                <a:gd name="T32" fmla="*/ 599 w 675"/>
                <a:gd name="T33" fmla="*/ 18 h 152"/>
                <a:gd name="T34" fmla="*/ 660 w 675"/>
                <a:gd name="T35" fmla="*/ 3 h 152"/>
                <a:gd name="T36" fmla="*/ 675 w 675"/>
                <a:gd name="T37" fmla="*/ 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5" h="152">
                  <a:moveTo>
                    <a:pt x="0" y="152"/>
                  </a:moveTo>
                  <a:cubicBezTo>
                    <a:pt x="14" y="150"/>
                    <a:pt x="28" y="148"/>
                    <a:pt x="42" y="147"/>
                  </a:cubicBezTo>
                  <a:cubicBezTo>
                    <a:pt x="54" y="145"/>
                    <a:pt x="49" y="145"/>
                    <a:pt x="59" y="144"/>
                  </a:cubicBezTo>
                  <a:cubicBezTo>
                    <a:pt x="70" y="140"/>
                    <a:pt x="82" y="140"/>
                    <a:pt x="94" y="138"/>
                  </a:cubicBezTo>
                  <a:cubicBezTo>
                    <a:pt x="105" y="130"/>
                    <a:pt x="147" y="123"/>
                    <a:pt x="162" y="120"/>
                  </a:cubicBezTo>
                  <a:cubicBezTo>
                    <a:pt x="169" y="116"/>
                    <a:pt x="178" y="115"/>
                    <a:pt x="186" y="114"/>
                  </a:cubicBezTo>
                  <a:cubicBezTo>
                    <a:pt x="200" y="108"/>
                    <a:pt x="220" y="105"/>
                    <a:pt x="235" y="103"/>
                  </a:cubicBezTo>
                  <a:cubicBezTo>
                    <a:pt x="249" y="95"/>
                    <a:pt x="269" y="92"/>
                    <a:pt x="285" y="90"/>
                  </a:cubicBezTo>
                  <a:cubicBezTo>
                    <a:pt x="300" y="82"/>
                    <a:pt x="322" y="80"/>
                    <a:pt x="339" y="78"/>
                  </a:cubicBezTo>
                  <a:cubicBezTo>
                    <a:pt x="348" y="74"/>
                    <a:pt x="356" y="73"/>
                    <a:pt x="366" y="72"/>
                  </a:cubicBezTo>
                  <a:cubicBezTo>
                    <a:pt x="375" y="69"/>
                    <a:pt x="383" y="67"/>
                    <a:pt x="393" y="66"/>
                  </a:cubicBezTo>
                  <a:cubicBezTo>
                    <a:pt x="407" y="62"/>
                    <a:pt x="423" y="58"/>
                    <a:pt x="437" y="56"/>
                  </a:cubicBezTo>
                  <a:cubicBezTo>
                    <a:pt x="443" y="54"/>
                    <a:pt x="448" y="52"/>
                    <a:pt x="455" y="51"/>
                  </a:cubicBezTo>
                  <a:cubicBezTo>
                    <a:pt x="464" y="47"/>
                    <a:pt x="472" y="46"/>
                    <a:pt x="481" y="43"/>
                  </a:cubicBezTo>
                  <a:cubicBezTo>
                    <a:pt x="486" y="40"/>
                    <a:pt x="491" y="38"/>
                    <a:pt x="497" y="37"/>
                  </a:cubicBezTo>
                  <a:cubicBezTo>
                    <a:pt x="508" y="32"/>
                    <a:pt x="522" y="30"/>
                    <a:pt x="534" y="28"/>
                  </a:cubicBezTo>
                  <a:cubicBezTo>
                    <a:pt x="553" y="20"/>
                    <a:pt x="579" y="19"/>
                    <a:pt x="599" y="18"/>
                  </a:cubicBezTo>
                  <a:cubicBezTo>
                    <a:pt x="620" y="15"/>
                    <a:pt x="639" y="6"/>
                    <a:pt x="660" y="3"/>
                  </a:cubicBezTo>
                  <a:cubicBezTo>
                    <a:pt x="663" y="2"/>
                    <a:pt x="675" y="0"/>
                    <a:pt x="675" y="1"/>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87" name="Rectangle 259">
              <a:extLst>
                <a:ext uri="{FF2B5EF4-FFF2-40B4-BE49-F238E27FC236}">
                  <a16:creationId xmlns:a16="http://schemas.microsoft.com/office/drawing/2014/main" id="{C9023FDD-93C7-F8B3-C177-82C9E7230919}"/>
                </a:ext>
              </a:extLst>
            </p:cNvPr>
            <p:cNvSpPr>
              <a:spLocks noChangeArrowheads="1"/>
            </p:cNvSpPr>
            <p:nvPr/>
          </p:nvSpPr>
          <p:spPr bwMode="auto">
            <a:xfrm>
              <a:off x="4848" y="1776"/>
              <a:ext cx="48" cy="48"/>
            </a:xfrm>
            <a:prstGeom prst="rect">
              <a:avLst/>
            </a:prstGeom>
            <a:solidFill>
              <a:srgbClr val="FF3300"/>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83586" name="Group 258">
            <a:extLst>
              <a:ext uri="{FF2B5EF4-FFF2-40B4-BE49-F238E27FC236}">
                <a16:creationId xmlns:a16="http://schemas.microsoft.com/office/drawing/2014/main" id="{EEBF17A8-3D1F-32DC-99AD-C6C53802B823}"/>
              </a:ext>
            </a:extLst>
          </p:cNvPr>
          <p:cNvGrpSpPr>
            <a:grpSpLocks/>
          </p:cNvGrpSpPr>
          <p:nvPr/>
        </p:nvGrpSpPr>
        <p:grpSpPr bwMode="auto">
          <a:xfrm>
            <a:off x="6049963" y="2563813"/>
            <a:ext cx="654050" cy="558800"/>
            <a:chOff x="3811" y="1615"/>
            <a:chExt cx="412" cy="352"/>
          </a:xfrm>
        </p:grpSpPr>
        <p:sp>
          <p:nvSpPr>
            <p:cNvPr id="483585" name="Freeform 257">
              <a:extLst>
                <a:ext uri="{FF2B5EF4-FFF2-40B4-BE49-F238E27FC236}">
                  <a16:creationId xmlns:a16="http://schemas.microsoft.com/office/drawing/2014/main" id="{14C669ED-DD8D-3F64-F41E-B2A606899D92}"/>
                </a:ext>
              </a:extLst>
            </p:cNvPr>
            <p:cNvSpPr>
              <a:spLocks/>
            </p:cNvSpPr>
            <p:nvPr/>
          </p:nvSpPr>
          <p:spPr bwMode="auto">
            <a:xfrm>
              <a:off x="3811" y="1615"/>
              <a:ext cx="397" cy="333"/>
            </a:xfrm>
            <a:custGeom>
              <a:avLst/>
              <a:gdLst>
                <a:gd name="T0" fmla="*/ 0 w 397"/>
                <a:gd name="T1" fmla="*/ 0 h 333"/>
                <a:gd name="T2" fmla="*/ 10 w 397"/>
                <a:gd name="T3" fmla="*/ 33 h 333"/>
                <a:gd name="T4" fmla="*/ 16 w 397"/>
                <a:gd name="T5" fmla="*/ 41 h 333"/>
                <a:gd name="T6" fmla="*/ 30 w 397"/>
                <a:gd name="T7" fmla="*/ 60 h 333"/>
                <a:gd name="T8" fmla="*/ 45 w 397"/>
                <a:gd name="T9" fmla="*/ 76 h 333"/>
                <a:gd name="T10" fmla="*/ 57 w 397"/>
                <a:gd name="T11" fmla="*/ 87 h 333"/>
                <a:gd name="T12" fmla="*/ 60 w 397"/>
                <a:gd name="T13" fmla="*/ 90 h 333"/>
                <a:gd name="T14" fmla="*/ 83 w 397"/>
                <a:gd name="T15" fmla="*/ 114 h 333"/>
                <a:gd name="T16" fmla="*/ 141 w 397"/>
                <a:gd name="T17" fmla="*/ 162 h 333"/>
                <a:gd name="T18" fmla="*/ 183 w 397"/>
                <a:gd name="T19" fmla="*/ 191 h 333"/>
                <a:gd name="T20" fmla="*/ 193 w 397"/>
                <a:gd name="T21" fmla="*/ 198 h 333"/>
                <a:gd name="T22" fmla="*/ 237 w 397"/>
                <a:gd name="T23" fmla="*/ 227 h 333"/>
                <a:gd name="T24" fmla="*/ 280 w 397"/>
                <a:gd name="T25" fmla="*/ 252 h 333"/>
                <a:gd name="T26" fmla="*/ 309 w 397"/>
                <a:gd name="T27" fmla="*/ 270 h 333"/>
                <a:gd name="T28" fmla="*/ 321 w 397"/>
                <a:gd name="T29" fmla="*/ 277 h 333"/>
                <a:gd name="T30" fmla="*/ 351 w 397"/>
                <a:gd name="T31" fmla="*/ 293 h 333"/>
                <a:gd name="T32" fmla="*/ 376 w 397"/>
                <a:gd name="T33" fmla="*/ 312 h 333"/>
                <a:gd name="T34" fmla="*/ 397 w 397"/>
                <a:gd name="T35" fmla="*/ 330 h 333"/>
                <a:gd name="T36" fmla="*/ 396 w 397"/>
                <a:gd name="T3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333">
                  <a:moveTo>
                    <a:pt x="0" y="0"/>
                  </a:moveTo>
                  <a:cubicBezTo>
                    <a:pt x="1" y="9"/>
                    <a:pt x="3" y="26"/>
                    <a:pt x="10" y="33"/>
                  </a:cubicBezTo>
                  <a:cubicBezTo>
                    <a:pt x="11" y="37"/>
                    <a:pt x="13" y="39"/>
                    <a:pt x="16" y="41"/>
                  </a:cubicBezTo>
                  <a:cubicBezTo>
                    <a:pt x="20" y="47"/>
                    <a:pt x="24" y="56"/>
                    <a:pt x="30" y="60"/>
                  </a:cubicBezTo>
                  <a:cubicBezTo>
                    <a:pt x="32" y="65"/>
                    <a:pt x="41" y="75"/>
                    <a:pt x="45" y="76"/>
                  </a:cubicBezTo>
                  <a:cubicBezTo>
                    <a:pt x="49" y="80"/>
                    <a:pt x="53" y="83"/>
                    <a:pt x="57" y="87"/>
                  </a:cubicBezTo>
                  <a:cubicBezTo>
                    <a:pt x="58" y="88"/>
                    <a:pt x="60" y="90"/>
                    <a:pt x="60" y="90"/>
                  </a:cubicBezTo>
                  <a:cubicBezTo>
                    <a:pt x="61" y="92"/>
                    <a:pt x="80" y="112"/>
                    <a:pt x="83" y="114"/>
                  </a:cubicBezTo>
                  <a:cubicBezTo>
                    <a:pt x="91" y="129"/>
                    <a:pt x="125" y="154"/>
                    <a:pt x="141" y="162"/>
                  </a:cubicBezTo>
                  <a:cubicBezTo>
                    <a:pt x="146" y="169"/>
                    <a:pt x="174" y="189"/>
                    <a:pt x="183" y="191"/>
                  </a:cubicBezTo>
                  <a:cubicBezTo>
                    <a:pt x="186" y="193"/>
                    <a:pt x="190" y="196"/>
                    <a:pt x="193" y="198"/>
                  </a:cubicBezTo>
                  <a:cubicBezTo>
                    <a:pt x="198" y="206"/>
                    <a:pt x="227" y="223"/>
                    <a:pt x="237" y="227"/>
                  </a:cubicBezTo>
                  <a:cubicBezTo>
                    <a:pt x="245" y="237"/>
                    <a:pt x="267" y="247"/>
                    <a:pt x="280" y="252"/>
                  </a:cubicBezTo>
                  <a:cubicBezTo>
                    <a:pt x="287" y="259"/>
                    <a:pt x="300" y="267"/>
                    <a:pt x="309" y="270"/>
                  </a:cubicBezTo>
                  <a:cubicBezTo>
                    <a:pt x="312" y="274"/>
                    <a:pt x="316" y="276"/>
                    <a:pt x="321" y="277"/>
                  </a:cubicBezTo>
                  <a:cubicBezTo>
                    <a:pt x="330" y="283"/>
                    <a:pt x="341" y="291"/>
                    <a:pt x="351" y="293"/>
                  </a:cubicBezTo>
                  <a:cubicBezTo>
                    <a:pt x="360" y="299"/>
                    <a:pt x="367" y="307"/>
                    <a:pt x="376" y="312"/>
                  </a:cubicBezTo>
                  <a:cubicBezTo>
                    <a:pt x="380" y="317"/>
                    <a:pt x="390" y="328"/>
                    <a:pt x="397" y="330"/>
                  </a:cubicBezTo>
                  <a:cubicBezTo>
                    <a:pt x="397" y="331"/>
                    <a:pt x="396" y="333"/>
                    <a:pt x="396" y="333"/>
                  </a:cubicBezTo>
                </a:path>
              </a:pathLst>
            </a:custGeom>
            <a:noFill/>
            <a:ln w="381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61" name="Oval 233">
              <a:extLst>
                <a:ext uri="{FF2B5EF4-FFF2-40B4-BE49-F238E27FC236}">
                  <a16:creationId xmlns:a16="http://schemas.microsoft.com/office/drawing/2014/main" id="{D8032C15-E66D-74E1-418A-D813BDD2BAEC}"/>
                </a:ext>
              </a:extLst>
            </p:cNvPr>
            <p:cNvSpPr>
              <a:spLocks noChangeArrowheads="1"/>
            </p:cNvSpPr>
            <p:nvPr/>
          </p:nvSpPr>
          <p:spPr bwMode="auto">
            <a:xfrm>
              <a:off x="4176" y="1920"/>
              <a:ext cx="47" cy="47"/>
            </a:xfrm>
            <a:prstGeom prst="ellipse">
              <a:avLst/>
            </a:prstGeom>
            <a:solidFill>
              <a:srgbClr val="FF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91" name="Text Box 263">
            <a:extLst>
              <a:ext uri="{FF2B5EF4-FFF2-40B4-BE49-F238E27FC236}">
                <a16:creationId xmlns:a16="http://schemas.microsoft.com/office/drawing/2014/main" id="{2871E0EE-B96C-E64E-4DCE-DF6A40F45B87}"/>
              </a:ext>
            </a:extLst>
          </p:cNvPr>
          <p:cNvSpPr txBox="1">
            <a:spLocks noChangeArrowheads="1"/>
          </p:cNvSpPr>
          <p:nvPr/>
        </p:nvSpPr>
        <p:spPr bwMode="auto">
          <a:xfrm>
            <a:off x="152400" y="5181600"/>
            <a:ext cx="4648200" cy="12715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CC00"/>
                </a:solidFill>
                <a:effectLst/>
                <a:latin typeface="Benguiat Bk BT" pitchFamily="18" charset="0"/>
              </a:rPr>
              <a:t>Sept 12 – 6 Nov 1912</a:t>
            </a:r>
          </a:p>
          <a:p>
            <a:pPr algn="l">
              <a:spcBef>
                <a:spcPct val="50000"/>
              </a:spcBef>
            </a:pPr>
            <a:endParaRPr lang="en-US" altLang="en-US" sz="900" b="0">
              <a:solidFill>
                <a:srgbClr val="FFCC00"/>
              </a:solidFill>
              <a:effectLst>
                <a:outerShdw blurRad="38100" dist="38100" dir="2700000" algn="tl">
                  <a:srgbClr val="FFFFFF"/>
                </a:outerShdw>
              </a:effectLst>
            </a:endParaRPr>
          </a:p>
        </p:txBody>
      </p:sp>
      <p:pic>
        <p:nvPicPr>
          <p:cNvPr id="483592" name="Picture 264">
            <a:extLst>
              <a:ext uri="{FF2B5EF4-FFF2-40B4-BE49-F238E27FC236}">
                <a16:creationId xmlns:a16="http://schemas.microsoft.com/office/drawing/2014/main" id="{65BF39B7-27D8-108E-DA20-7D4CFC851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280" t="2873" r="4672" b="8307"/>
          <a:stretch>
            <a:fillRect/>
          </a:stretch>
        </p:blipFill>
        <p:spPr bwMode="auto">
          <a:xfrm>
            <a:off x="5486400" y="4114800"/>
            <a:ext cx="3352800" cy="2355850"/>
          </a:xfrm>
          <a:prstGeom prst="rect">
            <a:avLst/>
          </a:prstGeom>
          <a:noFill/>
          <a:extLst>
            <a:ext uri="{909E8E84-426E-40DD-AFC4-6F175D3DCCD1}">
              <a14:hiddenFill xmlns:a14="http://schemas.microsoft.com/office/drawing/2010/main">
                <a:solidFill>
                  <a:srgbClr val="FFFFFF"/>
                </a:solidFill>
              </a14:hiddenFill>
            </a:ext>
          </a:extLst>
        </p:spPr>
      </p:pic>
      <p:pic>
        <p:nvPicPr>
          <p:cNvPr id="483593" name="CROSS MAP TALK 24 SEC MP3.mp3">
            <a:hlinkClick r:id="" action="ppaction://media"/>
            <a:extLst>
              <a:ext uri="{FF2B5EF4-FFF2-40B4-BE49-F238E27FC236}">
                <a16:creationId xmlns:a16="http://schemas.microsoft.com/office/drawing/2014/main" id="{45351C92-6B76-DDA1-1A0B-CDA74B393AEF}"/>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572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83594" name="US MAP MUSIC 23 SEC  mp3.mp3">
            <a:hlinkClick r:id="" action="ppaction://media"/>
            <a:extLst>
              <a:ext uri="{FF2B5EF4-FFF2-40B4-BE49-F238E27FC236}">
                <a16:creationId xmlns:a16="http://schemas.microsoft.com/office/drawing/2014/main" id="{29A068CE-7C99-448F-473F-AD5BE74CD72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8382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8359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83593"/>
                                        </p:tgtEl>
                                      </p:cBhvr>
                                    </p:cmd>
                                  </p:childTnLst>
                                </p:cTn>
                              </p:par>
                              <p:par>
                                <p:cTn id="10" presetID="22" presetClass="entr" presetSubtype="2" fill="hold" nodeType="withEffect">
                                  <p:stCondLst>
                                    <p:cond delay="0"/>
                                  </p:stCondLst>
                                  <p:childTnLst>
                                    <p:set>
                                      <p:cBhvr>
                                        <p:cTn id="11" dur="1" fill="hold">
                                          <p:stCondLst>
                                            <p:cond delay="0"/>
                                          </p:stCondLst>
                                        </p:cTn>
                                        <p:tgtEl>
                                          <p:spTgt spid="483542"/>
                                        </p:tgtEl>
                                        <p:attrNameLst>
                                          <p:attrName>style.visibility</p:attrName>
                                        </p:attrNameLst>
                                      </p:cBhvr>
                                      <p:to>
                                        <p:strVal val="visible"/>
                                      </p:to>
                                    </p:set>
                                    <p:animEffect transition="in" filter="wipe(right)">
                                      <p:cBhvr>
                                        <p:cTn id="12" dur="500"/>
                                        <p:tgtEl>
                                          <p:spTgt spid="483542"/>
                                        </p:tgtEl>
                                      </p:cBhvr>
                                    </p:animEffect>
                                  </p:childTnLst>
                                </p:cTn>
                              </p:par>
                            </p:childTnLst>
                          </p:cTn>
                        </p:par>
                        <p:par>
                          <p:cTn id="13" fill="hold" nodeType="afterGroup">
                            <p:stCondLst>
                              <p:cond delay="500"/>
                            </p:stCondLst>
                            <p:childTnLst>
                              <p:par>
                                <p:cTn id="14" presetID="9" presetClass="entr" presetSubtype="0" fill="hold" nodeType="afterEffect">
                                  <p:stCondLst>
                                    <p:cond delay="1000"/>
                                  </p:stCondLst>
                                  <p:childTnLst>
                                    <p:set>
                                      <p:cBhvr>
                                        <p:cTn id="15" dur="1" fill="hold">
                                          <p:stCondLst>
                                            <p:cond delay="0"/>
                                          </p:stCondLst>
                                        </p:cTn>
                                        <p:tgtEl>
                                          <p:spTgt spid="483537"/>
                                        </p:tgtEl>
                                        <p:attrNameLst>
                                          <p:attrName>style.visibility</p:attrName>
                                        </p:attrNameLst>
                                      </p:cBhvr>
                                      <p:to>
                                        <p:strVal val="visible"/>
                                      </p:to>
                                    </p:set>
                                    <p:animEffect transition="in" filter="dissolve">
                                      <p:cBhvr>
                                        <p:cTn id="16" dur="500"/>
                                        <p:tgtEl>
                                          <p:spTgt spid="483537"/>
                                        </p:tgtEl>
                                      </p:cBhvr>
                                    </p:animEffect>
                                  </p:childTnLst>
                                </p:cTn>
                              </p:par>
                            </p:childTnLst>
                          </p:cTn>
                        </p:par>
                        <p:par>
                          <p:cTn id="17" fill="hold" nodeType="afterGroup">
                            <p:stCondLst>
                              <p:cond delay="2000"/>
                            </p:stCondLst>
                            <p:childTnLst>
                              <p:par>
                                <p:cTn id="18" presetID="22" presetClass="entr" presetSubtype="2" fill="hold" nodeType="afterEffect">
                                  <p:stCondLst>
                                    <p:cond delay="2000"/>
                                  </p:stCondLst>
                                  <p:childTnLst>
                                    <p:set>
                                      <p:cBhvr>
                                        <p:cTn id="19" dur="1" fill="hold">
                                          <p:stCondLst>
                                            <p:cond delay="0"/>
                                          </p:stCondLst>
                                        </p:cTn>
                                        <p:tgtEl>
                                          <p:spTgt spid="483549"/>
                                        </p:tgtEl>
                                        <p:attrNameLst>
                                          <p:attrName>style.visibility</p:attrName>
                                        </p:attrNameLst>
                                      </p:cBhvr>
                                      <p:to>
                                        <p:strVal val="visible"/>
                                      </p:to>
                                    </p:set>
                                    <p:animEffect transition="in" filter="wipe(right)">
                                      <p:cBhvr>
                                        <p:cTn id="20" dur="500"/>
                                        <p:tgtEl>
                                          <p:spTgt spid="483549"/>
                                        </p:tgtEl>
                                      </p:cBhvr>
                                    </p:animEffect>
                                  </p:childTnLst>
                                </p:cTn>
                              </p:par>
                            </p:childTnLst>
                          </p:cTn>
                        </p:par>
                        <p:par>
                          <p:cTn id="21" fill="hold" nodeType="afterGroup">
                            <p:stCondLst>
                              <p:cond delay="4500"/>
                            </p:stCondLst>
                            <p:childTnLst>
                              <p:par>
                                <p:cTn id="22" presetID="9" presetClass="entr" presetSubtype="0" fill="hold" nodeType="afterEffect">
                                  <p:stCondLst>
                                    <p:cond delay="1000"/>
                                  </p:stCondLst>
                                  <p:childTnLst>
                                    <p:set>
                                      <p:cBhvr>
                                        <p:cTn id="23" dur="1" fill="hold">
                                          <p:stCondLst>
                                            <p:cond delay="0"/>
                                          </p:stCondLst>
                                        </p:cTn>
                                        <p:tgtEl>
                                          <p:spTgt spid="483550"/>
                                        </p:tgtEl>
                                        <p:attrNameLst>
                                          <p:attrName>style.visibility</p:attrName>
                                        </p:attrNameLst>
                                      </p:cBhvr>
                                      <p:to>
                                        <p:strVal val="visible"/>
                                      </p:to>
                                    </p:set>
                                    <p:animEffect transition="in" filter="dissolve">
                                      <p:cBhvr>
                                        <p:cTn id="24" dur="500"/>
                                        <p:tgtEl>
                                          <p:spTgt spid="483550"/>
                                        </p:tgtEl>
                                      </p:cBhvr>
                                    </p:animEffect>
                                  </p:childTnLst>
                                </p:cTn>
                              </p:par>
                            </p:childTnLst>
                          </p:cTn>
                        </p:par>
                        <p:par>
                          <p:cTn id="25" fill="hold" nodeType="afterGroup">
                            <p:stCondLst>
                              <p:cond delay="6000"/>
                            </p:stCondLst>
                            <p:childTnLst>
                              <p:par>
                                <p:cTn id="26" presetID="22" presetClass="entr" presetSubtype="1" fill="hold" nodeType="afterEffect">
                                  <p:stCondLst>
                                    <p:cond delay="2000"/>
                                  </p:stCondLst>
                                  <p:childTnLst>
                                    <p:set>
                                      <p:cBhvr>
                                        <p:cTn id="27" dur="1" fill="hold">
                                          <p:stCondLst>
                                            <p:cond delay="0"/>
                                          </p:stCondLst>
                                        </p:cTn>
                                        <p:tgtEl>
                                          <p:spTgt spid="483553"/>
                                        </p:tgtEl>
                                        <p:attrNameLst>
                                          <p:attrName>style.visibility</p:attrName>
                                        </p:attrNameLst>
                                      </p:cBhvr>
                                      <p:to>
                                        <p:strVal val="visible"/>
                                      </p:to>
                                    </p:set>
                                    <p:animEffect transition="in" filter="wipe(up)">
                                      <p:cBhvr>
                                        <p:cTn id="28" dur="500"/>
                                        <p:tgtEl>
                                          <p:spTgt spid="483553"/>
                                        </p:tgtEl>
                                      </p:cBhvr>
                                    </p:animEffect>
                                  </p:childTnLst>
                                </p:cTn>
                              </p:par>
                            </p:childTnLst>
                          </p:cTn>
                        </p:par>
                        <p:par>
                          <p:cTn id="29" fill="hold" nodeType="afterGroup">
                            <p:stCondLst>
                              <p:cond delay="8500"/>
                            </p:stCondLst>
                            <p:childTnLst>
                              <p:par>
                                <p:cTn id="30" presetID="9" presetClass="entr" presetSubtype="0" fill="hold" nodeType="afterEffect">
                                  <p:stCondLst>
                                    <p:cond delay="1000"/>
                                  </p:stCondLst>
                                  <p:childTnLst>
                                    <p:set>
                                      <p:cBhvr>
                                        <p:cTn id="31" dur="1" fill="hold">
                                          <p:stCondLst>
                                            <p:cond delay="0"/>
                                          </p:stCondLst>
                                        </p:cTn>
                                        <p:tgtEl>
                                          <p:spTgt spid="483554"/>
                                        </p:tgtEl>
                                        <p:attrNameLst>
                                          <p:attrName>style.visibility</p:attrName>
                                        </p:attrNameLst>
                                      </p:cBhvr>
                                      <p:to>
                                        <p:strVal val="visible"/>
                                      </p:to>
                                    </p:set>
                                    <p:animEffect transition="in" filter="dissolve">
                                      <p:cBhvr>
                                        <p:cTn id="32" dur="500"/>
                                        <p:tgtEl>
                                          <p:spTgt spid="483554"/>
                                        </p:tgtEl>
                                      </p:cBhvr>
                                    </p:animEffect>
                                  </p:childTnLst>
                                </p:cTn>
                              </p:par>
                            </p:childTnLst>
                          </p:cTn>
                        </p:par>
                        <p:par>
                          <p:cTn id="33" fill="hold" nodeType="afterGroup">
                            <p:stCondLst>
                              <p:cond delay="10000"/>
                            </p:stCondLst>
                            <p:childTnLst>
                              <p:par>
                                <p:cTn id="34" presetID="22" presetClass="entr" presetSubtype="1" fill="hold" nodeType="afterEffect">
                                  <p:stCondLst>
                                    <p:cond delay="2000"/>
                                  </p:stCondLst>
                                  <p:childTnLst>
                                    <p:set>
                                      <p:cBhvr>
                                        <p:cTn id="35" dur="1" fill="hold">
                                          <p:stCondLst>
                                            <p:cond delay="0"/>
                                          </p:stCondLst>
                                        </p:cTn>
                                        <p:tgtEl>
                                          <p:spTgt spid="483562"/>
                                        </p:tgtEl>
                                        <p:attrNameLst>
                                          <p:attrName>style.visibility</p:attrName>
                                        </p:attrNameLst>
                                      </p:cBhvr>
                                      <p:to>
                                        <p:strVal val="visible"/>
                                      </p:to>
                                    </p:set>
                                    <p:animEffect transition="in" filter="wipe(up)">
                                      <p:cBhvr>
                                        <p:cTn id="36" dur="500"/>
                                        <p:tgtEl>
                                          <p:spTgt spid="483562"/>
                                        </p:tgtEl>
                                      </p:cBhvr>
                                    </p:animEffect>
                                  </p:childTnLst>
                                </p:cTn>
                              </p:par>
                            </p:childTnLst>
                          </p:cTn>
                        </p:par>
                        <p:par>
                          <p:cTn id="37" fill="hold" nodeType="afterGroup">
                            <p:stCondLst>
                              <p:cond delay="12500"/>
                            </p:stCondLst>
                            <p:childTnLst>
                              <p:par>
                                <p:cTn id="38" presetID="9" presetClass="entr" presetSubtype="0" fill="hold" nodeType="afterEffect">
                                  <p:stCondLst>
                                    <p:cond delay="1000"/>
                                  </p:stCondLst>
                                  <p:childTnLst>
                                    <p:set>
                                      <p:cBhvr>
                                        <p:cTn id="39" dur="1" fill="hold">
                                          <p:stCondLst>
                                            <p:cond delay="0"/>
                                          </p:stCondLst>
                                        </p:cTn>
                                        <p:tgtEl>
                                          <p:spTgt spid="483563"/>
                                        </p:tgtEl>
                                        <p:attrNameLst>
                                          <p:attrName>style.visibility</p:attrName>
                                        </p:attrNameLst>
                                      </p:cBhvr>
                                      <p:to>
                                        <p:strVal val="visible"/>
                                      </p:to>
                                    </p:set>
                                    <p:animEffect transition="in" filter="dissolve">
                                      <p:cBhvr>
                                        <p:cTn id="40" dur="500"/>
                                        <p:tgtEl>
                                          <p:spTgt spid="483563"/>
                                        </p:tgtEl>
                                      </p:cBhvr>
                                    </p:animEffect>
                                  </p:childTnLst>
                                </p:cTn>
                              </p:par>
                            </p:childTnLst>
                          </p:cTn>
                        </p:par>
                        <p:par>
                          <p:cTn id="41" fill="hold" nodeType="afterGroup">
                            <p:stCondLst>
                              <p:cond delay="14000"/>
                            </p:stCondLst>
                            <p:childTnLst>
                              <p:par>
                                <p:cTn id="42" presetID="22" presetClass="entr" presetSubtype="2" fill="hold" nodeType="afterEffect">
                                  <p:stCondLst>
                                    <p:cond delay="2000"/>
                                  </p:stCondLst>
                                  <p:childTnLst>
                                    <p:set>
                                      <p:cBhvr>
                                        <p:cTn id="43" dur="1" fill="hold">
                                          <p:stCondLst>
                                            <p:cond delay="0"/>
                                          </p:stCondLst>
                                        </p:cTn>
                                        <p:tgtEl>
                                          <p:spTgt spid="483568"/>
                                        </p:tgtEl>
                                        <p:attrNameLst>
                                          <p:attrName>style.visibility</p:attrName>
                                        </p:attrNameLst>
                                      </p:cBhvr>
                                      <p:to>
                                        <p:strVal val="visible"/>
                                      </p:to>
                                    </p:set>
                                    <p:animEffect transition="in" filter="wipe(right)">
                                      <p:cBhvr>
                                        <p:cTn id="44" dur="500"/>
                                        <p:tgtEl>
                                          <p:spTgt spid="483568"/>
                                        </p:tgtEl>
                                      </p:cBhvr>
                                    </p:animEffect>
                                  </p:childTnLst>
                                </p:cTn>
                              </p:par>
                            </p:childTnLst>
                          </p:cTn>
                        </p:par>
                        <p:par>
                          <p:cTn id="45" fill="hold" nodeType="afterGroup">
                            <p:stCondLst>
                              <p:cond delay="16500"/>
                            </p:stCondLst>
                            <p:childTnLst>
                              <p:par>
                                <p:cTn id="46" presetID="9" presetClass="entr" presetSubtype="0" fill="hold" nodeType="afterEffect">
                                  <p:stCondLst>
                                    <p:cond delay="1000"/>
                                  </p:stCondLst>
                                  <p:childTnLst>
                                    <p:set>
                                      <p:cBhvr>
                                        <p:cTn id="47" dur="1" fill="hold">
                                          <p:stCondLst>
                                            <p:cond delay="0"/>
                                          </p:stCondLst>
                                        </p:cTn>
                                        <p:tgtEl>
                                          <p:spTgt spid="483564"/>
                                        </p:tgtEl>
                                        <p:attrNameLst>
                                          <p:attrName>style.visibility</p:attrName>
                                        </p:attrNameLst>
                                      </p:cBhvr>
                                      <p:to>
                                        <p:strVal val="visible"/>
                                      </p:to>
                                    </p:set>
                                    <p:animEffect transition="in" filter="dissolve">
                                      <p:cBhvr>
                                        <p:cTn id="48" dur="500"/>
                                        <p:tgtEl>
                                          <p:spTgt spid="483564"/>
                                        </p:tgtEl>
                                      </p:cBhvr>
                                    </p:animEffect>
                                  </p:childTnLst>
                                </p:cTn>
                              </p:par>
                            </p:childTnLst>
                          </p:cTn>
                        </p:par>
                        <p:par>
                          <p:cTn id="49" fill="hold" nodeType="afterGroup">
                            <p:stCondLst>
                              <p:cond delay="18000"/>
                            </p:stCondLst>
                            <p:childTnLst>
                              <p:par>
                                <p:cTn id="50" presetID="22" presetClass="entr" presetSubtype="1" fill="hold" nodeType="afterEffect">
                                  <p:stCondLst>
                                    <p:cond delay="2000"/>
                                  </p:stCondLst>
                                  <p:childTnLst>
                                    <p:set>
                                      <p:cBhvr>
                                        <p:cTn id="51" dur="1" fill="hold">
                                          <p:stCondLst>
                                            <p:cond delay="0"/>
                                          </p:stCondLst>
                                        </p:cTn>
                                        <p:tgtEl>
                                          <p:spTgt spid="483571"/>
                                        </p:tgtEl>
                                        <p:attrNameLst>
                                          <p:attrName>style.visibility</p:attrName>
                                        </p:attrNameLst>
                                      </p:cBhvr>
                                      <p:to>
                                        <p:strVal val="visible"/>
                                      </p:to>
                                    </p:set>
                                    <p:animEffect transition="in" filter="wipe(up)">
                                      <p:cBhvr>
                                        <p:cTn id="52" dur="500"/>
                                        <p:tgtEl>
                                          <p:spTgt spid="483571"/>
                                        </p:tgtEl>
                                      </p:cBhvr>
                                    </p:animEffect>
                                  </p:childTnLst>
                                </p:cTn>
                              </p:par>
                            </p:childTnLst>
                          </p:cTn>
                        </p:par>
                        <p:par>
                          <p:cTn id="53" fill="hold" nodeType="afterGroup">
                            <p:stCondLst>
                              <p:cond delay="20500"/>
                            </p:stCondLst>
                            <p:childTnLst>
                              <p:par>
                                <p:cTn id="54" presetID="9" presetClass="entr" presetSubtype="0" fill="hold" nodeType="afterEffect">
                                  <p:stCondLst>
                                    <p:cond delay="1000"/>
                                  </p:stCondLst>
                                  <p:childTnLst>
                                    <p:set>
                                      <p:cBhvr>
                                        <p:cTn id="55" dur="1" fill="hold">
                                          <p:stCondLst>
                                            <p:cond delay="0"/>
                                          </p:stCondLst>
                                        </p:cTn>
                                        <p:tgtEl>
                                          <p:spTgt spid="483565"/>
                                        </p:tgtEl>
                                        <p:attrNameLst>
                                          <p:attrName>style.visibility</p:attrName>
                                        </p:attrNameLst>
                                      </p:cBhvr>
                                      <p:to>
                                        <p:strVal val="visible"/>
                                      </p:to>
                                    </p:set>
                                    <p:animEffect transition="in" filter="dissolve">
                                      <p:cBhvr>
                                        <p:cTn id="56" dur="500"/>
                                        <p:tgtEl>
                                          <p:spTgt spid="483565"/>
                                        </p:tgtEl>
                                      </p:cBhvr>
                                    </p:animEffect>
                                  </p:childTnLst>
                                </p:cTn>
                              </p:par>
                            </p:childTnLst>
                          </p:cTn>
                        </p:par>
                        <p:par>
                          <p:cTn id="57" fill="hold" nodeType="afterGroup">
                            <p:stCondLst>
                              <p:cond delay="22000"/>
                            </p:stCondLst>
                            <p:childTnLst>
                              <p:par>
                                <p:cTn id="58" presetID="22" presetClass="entr" presetSubtype="1" fill="hold" nodeType="afterEffect">
                                  <p:stCondLst>
                                    <p:cond delay="2000"/>
                                  </p:stCondLst>
                                  <p:childTnLst>
                                    <p:set>
                                      <p:cBhvr>
                                        <p:cTn id="59" dur="1" fill="hold">
                                          <p:stCondLst>
                                            <p:cond delay="0"/>
                                          </p:stCondLst>
                                        </p:cTn>
                                        <p:tgtEl>
                                          <p:spTgt spid="483573"/>
                                        </p:tgtEl>
                                        <p:attrNameLst>
                                          <p:attrName>style.visibility</p:attrName>
                                        </p:attrNameLst>
                                      </p:cBhvr>
                                      <p:to>
                                        <p:strVal val="visible"/>
                                      </p:to>
                                    </p:set>
                                    <p:animEffect transition="in" filter="wipe(up)">
                                      <p:cBhvr>
                                        <p:cTn id="60" dur="500"/>
                                        <p:tgtEl>
                                          <p:spTgt spid="483573"/>
                                        </p:tgtEl>
                                      </p:cBhvr>
                                    </p:animEffect>
                                  </p:childTnLst>
                                </p:cTn>
                              </p:par>
                            </p:childTnLst>
                          </p:cTn>
                        </p:par>
                        <p:par>
                          <p:cTn id="61" fill="hold" nodeType="afterGroup">
                            <p:stCondLst>
                              <p:cond delay="24500"/>
                            </p:stCondLst>
                            <p:childTnLst>
                              <p:par>
                                <p:cTn id="62" presetID="9" presetClass="entr" presetSubtype="0" fill="hold" nodeType="afterEffect">
                                  <p:stCondLst>
                                    <p:cond delay="1000"/>
                                  </p:stCondLst>
                                  <p:childTnLst>
                                    <p:set>
                                      <p:cBhvr>
                                        <p:cTn id="63" dur="1" fill="hold">
                                          <p:stCondLst>
                                            <p:cond delay="0"/>
                                          </p:stCondLst>
                                        </p:cTn>
                                        <p:tgtEl>
                                          <p:spTgt spid="483566"/>
                                        </p:tgtEl>
                                        <p:attrNameLst>
                                          <p:attrName>style.visibility</p:attrName>
                                        </p:attrNameLst>
                                      </p:cBhvr>
                                      <p:to>
                                        <p:strVal val="visible"/>
                                      </p:to>
                                    </p:set>
                                    <p:animEffect transition="in" filter="dissolve">
                                      <p:cBhvr>
                                        <p:cTn id="64" dur="500"/>
                                        <p:tgtEl>
                                          <p:spTgt spid="483566"/>
                                        </p:tgtEl>
                                      </p:cBhvr>
                                    </p:animEffect>
                                  </p:childTnLst>
                                </p:cTn>
                              </p:par>
                            </p:childTnLst>
                          </p:cTn>
                        </p:par>
                        <p:par>
                          <p:cTn id="65" fill="hold" nodeType="afterGroup">
                            <p:stCondLst>
                              <p:cond delay="26000"/>
                            </p:stCondLst>
                            <p:childTnLst>
                              <p:par>
                                <p:cTn id="66" presetID="22" presetClass="entr" presetSubtype="4" fill="hold" nodeType="afterEffect">
                                  <p:stCondLst>
                                    <p:cond delay="2000"/>
                                  </p:stCondLst>
                                  <p:childTnLst>
                                    <p:set>
                                      <p:cBhvr>
                                        <p:cTn id="67" dur="1" fill="hold">
                                          <p:stCondLst>
                                            <p:cond delay="0"/>
                                          </p:stCondLst>
                                        </p:cTn>
                                        <p:tgtEl>
                                          <p:spTgt spid="483576"/>
                                        </p:tgtEl>
                                        <p:attrNameLst>
                                          <p:attrName>style.visibility</p:attrName>
                                        </p:attrNameLst>
                                      </p:cBhvr>
                                      <p:to>
                                        <p:strVal val="visible"/>
                                      </p:to>
                                    </p:set>
                                    <p:animEffect transition="in" filter="wipe(down)">
                                      <p:cBhvr>
                                        <p:cTn id="68" dur="500"/>
                                        <p:tgtEl>
                                          <p:spTgt spid="483576"/>
                                        </p:tgtEl>
                                      </p:cBhvr>
                                    </p:animEffect>
                                  </p:childTnLst>
                                </p:cTn>
                              </p:par>
                            </p:childTnLst>
                          </p:cTn>
                        </p:par>
                        <p:par>
                          <p:cTn id="69" fill="hold" nodeType="afterGroup">
                            <p:stCondLst>
                              <p:cond delay="28500"/>
                            </p:stCondLst>
                            <p:childTnLst>
                              <p:par>
                                <p:cTn id="70" presetID="22" presetClass="entr" presetSubtype="8" fill="hold" nodeType="afterEffect">
                                  <p:stCondLst>
                                    <p:cond delay="2000"/>
                                  </p:stCondLst>
                                  <p:childTnLst>
                                    <p:set>
                                      <p:cBhvr>
                                        <p:cTn id="71" dur="1" fill="hold">
                                          <p:stCondLst>
                                            <p:cond delay="0"/>
                                          </p:stCondLst>
                                        </p:cTn>
                                        <p:tgtEl>
                                          <p:spTgt spid="483581"/>
                                        </p:tgtEl>
                                        <p:attrNameLst>
                                          <p:attrName>style.visibility</p:attrName>
                                        </p:attrNameLst>
                                      </p:cBhvr>
                                      <p:to>
                                        <p:strVal val="visible"/>
                                      </p:to>
                                    </p:set>
                                    <p:animEffect transition="in" filter="wipe(left)">
                                      <p:cBhvr>
                                        <p:cTn id="72" dur="500"/>
                                        <p:tgtEl>
                                          <p:spTgt spid="483581"/>
                                        </p:tgtEl>
                                      </p:cBhvr>
                                    </p:animEffect>
                                  </p:childTnLst>
                                </p:cTn>
                              </p:par>
                            </p:childTnLst>
                          </p:cTn>
                        </p:par>
                        <p:par>
                          <p:cTn id="73" fill="hold" nodeType="afterGroup">
                            <p:stCondLst>
                              <p:cond delay="31000"/>
                            </p:stCondLst>
                            <p:childTnLst>
                              <p:par>
                                <p:cTn id="74" presetID="22" presetClass="entr" presetSubtype="8" fill="hold" nodeType="afterEffect">
                                  <p:stCondLst>
                                    <p:cond delay="2000"/>
                                  </p:stCondLst>
                                  <p:childTnLst>
                                    <p:set>
                                      <p:cBhvr>
                                        <p:cTn id="75" dur="1" fill="hold">
                                          <p:stCondLst>
                                            <p:cond delay="0"/>
                                          </p:stCondLst>
                                        </p:cTn>
                                        <p:tgtEl>
                                          <p:spTgt spid="483582"/>
                                        </p:tgtEl>
                                        <p:attrNameLst>
                                          <p:attrName>style.visibility</p:attrName>
                                        </p:attrNameLst>
                                      </p:cBhvr>
                                      <p:to>
                                        <p:strVal val="visible"/>
                                      </p:to>
                                    </p:set>
                                    <p:animEffect transition="in" filter="wipe(left)">
                                      <p:cBhvr>
                                        <p:cTn id="76" dur="500"/>
                                        <p:tgtEl>
                                          <p:spTgt spid="483582"/>
                                        </p:tgtEl>
                                      </p:cBhvr>
                                    </p:animEffect>
                                  </p:childTnLst>
                                </p:cTn>
                              </p:par>
                            </p:childTnLst>
                          </p:cTn>
                        </p:par>
                        <p:par>
                          <p:cTn id="77" fill="hold" nodeType="afterGroup">
                            <p:stCondLst>
                              <p:cond delay="33500"/>
                            </p:stCondLst>
                            <p:childTnLst>
                              <p:par>
                                <p:cTn id="78" presetID="22" presetClass="entr" presetSubtype="1" fill="hold" nodeType="afterEffect">
                                  <p:stCondLst>
                                    <p:cond delay="2000"/>
                                  </p:stCondLst>
                                  <p:childTnLst>
                                    <p:set>
                                      <p:cBhvr>
                                        <p:cTn id="79" dur="1" fill="hold">
                                          <p:stCondLst>
                                            <p:cond delay="0"/>
                                          </p:stCondLst>
                                        </p:cTn>
                                        <p:tgtEl>
                                          <p:spTgt spid="483586"/>
                                        </p:tgtEl>
                                        <p:attrNameLst>
                                          <p:attrName>style.visibility</p:attrName>
                                        </p:attrNameLst>
                                      </p:cBhvr>
                                      <p:to>
                                        <p:strVal val="visible"/>
                                      </p:to>
                                    </p:set>
                                    <p:animEffect transition="in" filter="wipe(up)">
                                      <p:cBhvr>
                                        <p:cTn id="80" dur="500"/>
                                        <p:tgtEl>
                                          <p:spTgt spid="483586"/>
                                        </p:tgtEl>
                                      </p:cBhvr>
                                    </p:animEffect>
                                  </p:childTnLst>
                                </p:cTn>
                              </p:par>
                            </p:childTnLst>
                          </p:cTn>
                        </p:par>
                        <p:par>
                          <p:cTn id="81" fill="hold" nodeType="afterGroup">
                            <p:stCondLst>
                              <p:cond delay="36000"/>
                            </p:stCondLst>
                            <p:childTnLst>
                              <p:par>
                                <p:cTn id="82" presetID="9" presetClass="entr" presetSubtype="0" fill="hold" nodeType="afterEffect">
                                  <p:stCondLst>
                                    <p:cond delay="1000"/>
                                  </p:stCondLst>
                                  <p:childTnLst>
                                    <p:set>
                                      <p:cBhvr>
                                        <p:cTn id="83" dur="1" fill="hold">
                                          <p:stCondLst>
                                            <p:cond delay="0"/>
                                          </p:stCondLst>
                                        </p:cTn>
                                        <p:tgtEl>
                                          <p:spTgt spid="483574"/>
                                        </p:tgtEl>
                                        <p:attrNameLst>
                                          <p:attrName>style.visibility</p:attrName>
                                        </p:attrNameLst>
                                      </p:cBhvr>
                                      <p:to>
                                        <p:strVal val="visible"/>
                                      </p:to>
                                    </p:set>
                                    <p:animEffect transition="in" filter="dissolve">
                                      <p:cBhvr>
                                        <p:cTn id="84" dur="500"/>
                                        <p:tgtEl>
                                          <p:spTgt spid="483574"/>
                                        </p:tgtEl>
                                      </p:cBhvr>
                                    </p:animEffect>
                                  </p:childTnLst>
                                </p:cTn>
                              </p:par>
                            </p:childTnLst>
                          </p:cTn>
                        </p:par>
                        <p:par>
                          <p:cTn id="85" fill="hold" nodeType="afterGroup">
                            <p:stCondLst>
                              <p:cond delay="37500"/>
                            </p:stCondLst>
                            <p:childTnLst>
                              <p:par>
                                <p:cTn id="86" presetID="22" presetClass="entr" presetSubtype="8" fill="hold" nodeType="afterEffect">
                                  <p:stCondLst>
                                    <p:cond delay="2000"/>
                                  </p:stCondLst>
                                  <p:childTnLst>
                                    <p:set>
                                      <p:cBhvr>
                                        <p:cTn id="87" dur="1" fill="hold">
                                          <p:stCondLst>
                                            <p:cond delay="0"/>
                                          </p:stCondLst>
                                        </p:cTn>
                                        <p:tgtEl>
                                          <p:spTgt spid="483590"/>
                                        </p:tgtEl>
                                        <p:attrNameLst>
                                          <p:attrName>style.visibility</p:attrName>
                                        </p:attrNameLst>
                                      </p:cBhvr>
                                      <p:to>
                                        <p:strVal val="visible"/>
                                      </p:to>
                                    </p:set>
                                    <p:animEffect transition="in" filter="wipe(left)">
                                      <p:cBhvr>
                                        <p:cTn id="88" dur="500"/>
                                        <p:tgtEl>
                                          <p:spTgt spid="483590"/>
                                        </p:tgtEl>
                                      </p:cBhvr>
                                    </p:animEffect>
                                  </p:childTnLst>
                                </p:cTn>
                              </p:par>
                            </p:childTnLst>
                          </p:cTn>
                        </p:par>
                        <p:par>
                          <p:cTn id="89" fill="hold" nodeType="afterGroup">
                            <p:stCondLst>
                              <p:cond delay="40000"/>
                            </p:stCondLst>
                            <p:childTnLst>
                              <p:par>
                                <p:cTn id="90" presetID="9" presetClass="entr" presetSubtype="0" fill="hold" nodeType="afterEffect">
                                  <p:stCondLst>
                                    <p:cond delay="1000"/>
                                  </p:stCondLst>
                                  <p:childTnLst>
                                    <p:set>
                                      <p:cBhvr>
                                        <p:cTn id="91" dur="1" fill="hold">
                                          <p:stCondLst>
                                            <p:cond delay="0"/>
                                          </p:stCondLst>
                                        </p:cTn>
                                        <p:tgtEl>
                                          <p:spTgt spid="483588"/>
                                        </p:tgtEl>
                                        <p:attrNameLst>
                                          <p:attrName>style.visibility</p:attrName>
                                        </p:attrNameLst>
                                      </p:cBhvr>
                                      <p:to>
                                        <p:strVal val="visible"/>
                                      </p:to>
                                    </p:set>
                                    <p:animEffect transition="in" filter="dissolve">
                                      <p:cBhvr>
                                        <p:cTn id="92" dur="500"/>
                                        <p:tgtEl>
                                          <p:spTgt spid="4835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3" fill="hold" display="0">
                  <p:stCondLst>
                    <p:cond delay="indefinite"/>
                  </p:stCondLst>
                  <p:endCondLst>
                    <p:cond evt="onPrev" delay="0">
                      <p:tgtEl>
                        <p:sldTgt/>
                      </p:tgtEl>
                    </p:cond>
                    <p:cond evt="onStopAudio" delay="0">
                      <p:tgtEl>
                        <p:sldTgt/>
                      </p:tgtEl>
                    </p:cond>
                  </p:endCondLst>
                </p:cTn>
                <p:tgtEl>
                  <p:spTgt spid="483594"/>
                </p:tgtEl>
              </p:cMediaNode>
            </p:audio>
            <p:audio>
              <p:cMediaNode showWhenStopped="0">
                <p:cTn id="94" fill="hold" display="0">
                  <p:stCondLst>
                    <p:cond delay="indefinite"/>
                  </p:stCondLst>
                  <p:endCondLst>
                    <p:cond evt="onPrev" delay="0">
                      <p:tgtEl>
                        <p:sldTgt/>
                      </p:tgtEl>
                    </p:cond>
                    <p:cond evt="onStopAudio" delay="0">
                      <p:tgtEl>
                        <p:sldTgt/>
                      </p:tgtEl>
                    </p:cond>
                  </p:endCondLst>
                </p:cTn>
                <p:tgtEl>
                  <p:spTgt spid="483593"/>
                </p:tgtEl>
              </p:cMediaNode>
            </p:audio>
          </p:childTnLst>
        </p:cTn>
      </p:par>
    </p:tnLst>
    <p:bldLst>
      <p:bldP spid="483537" grpId="0" autoUpdateAnimBg="0"/>
      <p:bldP spid="483550" grpId="0" autoUpdateAnimBg="0"/>
      <p:bldP spid="483554" grpId="0" autoUpdateAnimBg="0"/>
      <p:bldP spid="483563" grpId="0" autoUpdateAnimBg="0"/>
      <p:bldP spid="483564" grpId="0" autoUpdateAnimBg="0"/>
      <p:bldP spid="483565" grpId="0" autoUpdateAnimBg="0"/>
      <p:bldP spid="483566" grpId="0" autoUpdateAnimBg="0"/>
      <p:bldP spid="483574" grpId="0" autoUpdateAnimBg="0"/>
      <p:bldP spid="483588"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4597" name="Picture 5">
            <a:extLst>
              <a:ext uri="{FF2B5EF4-FFF2-40B4-BE49-F238E27FC236}">
                <a16:creationId xmlns:a16="http://schemas.microsoft.com/office/drawing/2014/main" id="{544BD506-60C7-3A23-F06D-15697E9DA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61" r="4858" b="2632"/>
          <a:stretch>
            <a:fillRect/>
          </a:stretch>
        </p:blipFill>
        <p:spPr bwMode="auto">
          <a:xfrm>
            <a:off x="5867400" y="1066800"/>
            <a:ext cx="3101975" cy="4724400"/>
          </a:xfrm>
          <a:prstGeom prst="rect">
            <a:avLst/>
          </a:prstGeom>
          <a:noFill/>
          <a:extLst>
            <a:ext uri="{909E8E84-426E-40DD-AFC4-6F175D3DCCD1}">
              <a14:hiddenFill xmlns:a14="http://schemas.microsoft.com/office/drawing/2010/main">
                <a:solidFill>
                  <a:srgbClr val="FFFFFF"/>
                </a:solidFill>
              </a14:hiddenFill>
            </a:ext>
          </a:extLst>
        </p:spPr>
      </p:pic>
      <p:sp>
        <p:nvSpPr>
          <p:cNvPr id="494594" name="Text Box 2">
            <a:extLst>
              <a:ext uri="{FF2B5EF4-FFF2-40B4-BE49-F238E27FC236}">
                <a16:creationId xmlns:a16="http://schemas.microsoft.com/office/drawing/2014/main" id="{BE98A1F1-486F-C9FC-7D55-BF038EBD3D83}"/>
              </a:ext>
            </a:extLst>
          </p:cNvPr>
          <p:cNvSpPr txBox="1">
            <a:spLocks noChangeArrowheads="1"/>
          </p:cNvSpPr>
          <p:nvPr/>
        </p:nvSpPr>
        <p:spPr bwMode="auto">
          <a:xfrm>
            <a:off x="152400" y="1371600"/>
            <a:ext cx="5943600" cy="3265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The Master Visits the Grave</a:t>
            </a:r>
          </a:p>
          <a:p>
            <a:pPr>
              <a:spcBef>
                <a:spcPct val="50000"/>
              </a:spcBef>
            </a:pPr>
            <a:r>
              <a:rPr lang="en-US" altLang="en-US" sz="2800">
                <a:solidFill>
                  <a:srgbClr val="FFFF00"/>
                </a:solidFill>
                <a:effectLst/>
                <a:latin typeface="Benguiat Bk BT" pitchFamily="18" charset="0"/>
              </a:rPr>
              <a:t> of</a:t>
            </a:r>
          </a:p>
          <a:p>
            <a:pPr>
              <a:spcBef>
                <a:spcPct val="50000"/>
              </a:spcBef>
            </a:pPr>
            <a:r>
              <a:rPr lang="en-US" altLang="en-US" sz="3200">
                <a:solidFill>
                  <a:srgbClr val="FFFF00"/>
                </a:solidFill>
                <a:effectLst/>
                <a:latin typeface="Benguiat Bk BT" pitchFamily="18" charset="0"/>
              </a:rPr>
              <a:t>THORNTON CHASE</a:t>
            </a:r>
          </a:p>
          <a:p>
            <a:pPr>
              <a:spcBef>
                <a:spcPct val="50000"/>
              </a:spcBef>
            </a:pPr>
            <a:endParaRPr lang="en-US" altLang="en-US" sz="3200">
              <a:solidFill>
                <a:srgbClr val="FFFF00"/>
              </a:solidFill>
              <a:effectLst/>
              <a:latin typeface="Benguiat Bk BT" pitchFamily="18" charset="0"/>
            </a:endParaRPr>
          </a:p>
          <a:p>
            <a:pPr>
              <a:spcBef>
                <a:spcPct val="50000"/>
              </a:spcBef>
            </a:pPr>
            <a:r>
              <a:rPr lang="en-US" altLang="en-US" sz="2800">
                <a:solidFill>
                  <a:srgbClr val="FFFF00"/>
                </a:solidFill>
                <a:effectLst/>
                <a:latin typeface="Benguiat Bk BT" pitchFamily="18" charset="0"/>
              </a:rPr>
              <a:t>FIRST AMERICAN BELIEVER</a:t>
            </a:r>
          </a:p>
        </p:txBody>
      </p:sp>
      <p:pic>
        <p:nvPicPr>
          <p:cNvPr id="494595" name="Picture 3">
            <a:extLst>
              <a:ext uri="{FF2B5EF4-FFF2-40B4-BE49-F238E27FC236}">
                <a16:creationId xmlns:a16="http://schemas.microsoft.com/office/drawing/2014/main" id="{F4F6E560-F1FC-7063-E08C-D5A95DF9A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46" t="5569" r="4546" b="84081"/>
          <a:stretch>
            <a:fillRect/>
          </a:stretch>
        </p:blipFill>
        <p:spPr bwMode="auto">
          <a:xfrm>
            <a:off x="152400" y="59436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4596" name="Picture 4">
            <a:extLst>
              <a:ext uri="{FF2B5EF4-FFF2-40B4-BE49-F238E27FC236}">
                <a16:creationId xmlns:a16="http://schemas.microsoft.com/office/drawing/2014/main" id="{2B10794C-D144-1A5E-0A88-0CBBE00DF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46" t="5569" r="4546" b="84081"/>
          <a:stretch>
            <a:fillRect/>
          </a:stretch>
        </p:blipFill>
        <p:spPr bwMode="auto">
          <a:xfrm>
            <a:off x="152400" y="152400"/>
            <a:ext cx="88392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494600" name="SAWBET TALK 50 SEC MP3.mp3">
            <a:hlinkClick r:id="" action="ppaction://media"/>
            <a:extLst>
              <a:ext uri="{FF2B5EF4-FFF2-40B4-BE49-F238E27FC236}">
                <a16:creationId xmlns:a16="http://schemas.microsoft.com/office/drawing/2014/main" id="{FC05A68B-C10A-2B6C-1DB8-38CAC2ECA666}"/>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381000" y="5562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494601" name="35 sec Japanese flute.mp3">
            <a:hlinkClick r:id="" action="ppaction://media"/>
            <a:extLst>
              <a:ext uri="{FF2B5EF4-FFF2-40B4-BE49-F238E27FC236}">
                <a16:creationId xmlns:a16="http://schemas.microsoft.com/office/drawing/2014/main" id="{78CDED09-737B-8E77-782F-A8F7007A3D42}"/>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838200" y="5562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9460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494601"/>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494594"/>
                                        </p:tgtEl>
                                        <p:attrNameLst>
                                          <p:attrName>style.visibility</p:attrName>
                                        </p:attrNameLst>
                                      </p:cBhvr>
                                      <p:to>
                                        <p:strVal val="visible"/>
                                      </p:to>
                                    </p:set>
                                    <p:animEffect transition="in" filter="dissolve">
                                      <p:cBhvr>
                                        <p:cTn id="12" dur="300"/>
                                        <p:tgtEl>
                                          <p:spTgt spid="4945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3" fill="hold" display="0">
                  <p:stCondLst>
                    <p:cond delay="indefinite"/>
                  </p:stCondLst>
                  <p:endCondLst>
                    <p:cond evt="onPrev" delay="0">
                      <p:tgtEl>
                        <p:sldTgt/>
                      </p:tgtEl>
                    </p:cond>
                    <p:cond evt="onStopAudio" delay="0">
                      <p:tgtEl>
                        <p:sldTgt/>
                      </p:tgtEl>
                    </p:cond>
                  </p:endCondLst>
                </p:cTn>
                <p:tgtEl>
                  <p:spTgt spid="494600"/>
                </p:tgtEl>
              </p:cMediaNode>
            </p:audio>
            <p:audio>
              <p:cMediaNode numSld="4" showWhenStopped="0">
                <p:cTn id="14" fill="hold" display="0">
                  <p:stCondLst>
                    <p:cond delay="indefinite"/>
                  </p:stCondLst>
                  <p:endCondLst>
                    <p:cond evt="onPrev" delay="0">
                      <p:tgtEl>
                        <p:sldTgt/>
                      </p:tgtEl>
                    </p:cond>
                    <p:cond evt="onStopAudio" delay="0">
                      <p:tgtEl>
                        <p:sldTgt/>
                      </p:tgtEl>
                    </p:cond>
                  </p:endCondLst>
                </p:cTn>
                <p:tgtEl>
                  <p:spTgt spid="494601"/>
                </p:tgtEl>
              </p:cMediaNode>
            </p:audio>
          </p:childTnLst>
        </p:cTn>
      </p:par>
    </p:tnLst>
    <p:bldLst>
      <p:bldP spid="494594"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8627" name="Picture 3">
            <a:extLst>
              <a:ext uri="{FF2B5EF4-FFF2-40B4-BE49-F238E27FC236}">
                <a16:creationId xmlns:a16="http://schemas.microsoft.com/office/drawing/2014/main" id="{66BDF201-83C9-E891-5C36-0A4994BE7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587" r="3496" b="13333"/>
          <a:stretch>
            <a:fillRect/>
          </a:stretch>
        </p:blipFill>
        <p:spPr bwMode="auto">
          <a:xfrm>
            <a:off x="0" y="2514600"/>
            <a:ext cx="2263775" cy="4413250"/>
          </a:xfrm>
          <a:prstGeom prst="rect">
            <a:avLst/>
          </a:prstGeom>
          <a:noFill/>
          <a:extLst>
            <a:ext uri="{909E8E84-426E-40DD-AFC4-6F175D3DCCD1}">
              <a14:hiddenFill xmlns:a14="http://schemas.microsoft.com/office/drawing/2010/main">
                <a:solidFill>
                  <a:srgbClr val="FFFFFF"/>
                </a:solidFill>
              </a14:hiddenFill>
            </a:ext>
          </a:extLst>
        </p:spPr>
      </p:pic>
      <p:pic>
        <p:nvPicPr>
          <p:cNvPr id="538628" name="Picture 4">
            <a:extLst>
              <a:ext uri="{FF2B5EF4-FFF2-40B4-BE49-F238E27FC236}">
                <a16:creationId xmlns:a16="http://schemas.microsoft.com/office/drawing/2014/main" id="{0E635C3C-502D-20D6-3581-F1D7F2952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66" t="14381" r="54167"/>
          <a:stretch>
            <a:fillRect/>
          </a:stretch>
        </p:blipFill>
        <p:spPr bwMode="auto">
          <a:xfrm>
            <a:off x="2209800" y="1066800"/>
            <a:ext cx="2630488" cy="3840163"/>
          </a:xfrm>
          <a:prstGeom prst="rect">
            <a:avLst/>
          </a:prstGeom>
          <a:noFill/>
          <a:extLst>
            <a:ext uri="{909E8E84-426E-40DD-AFC4-6F175D3DCCD1}">
              <a14:hiddenFill xmlns:a14="http://schemas.microsoft.com/office/drawing/2010/main">
                <a:solidFill>
                  <a:srgbClr val="FFFFFF"/>
                </a:solidFill>
              </a14:hiddenFill>
            </a:ext>
          </a:extLst>
        </p:spPr>
      </p:pic>
      <p:pic>
        <p:nvPicPr>
          <p:cNvPr id="538629" name="Picture 5">
            <a:extLst>
              <a:ext uri="{FF2B5EF4-FFF2-40B4-BE49-F238E27FC236}">
                <a16:creationId xmlns:a16="http://schemas.microsoft.com/office/drawing/2014/main" id="{D1F964E6-4D5B-83AC-2A99-4210E657E576}"/>
              </a:ext>
            </a:extLst>
          </p:cNvPr>
          <p:cNvPicPr>
            <a:picLocks noChangeAspect="1" noChangeArrowheads="1"/>
          </p:cNvPicPr>
          <p:nvPr/>
        </p:nvPicPr>
        <p:blipFill>
          <a:blip r:embed="rId5">
            <a:lum bright="-30000" contrast="10000"/>
            <a:extLst>
              <a:ext uri="{28A0092B-C50C-407E-A947-70E740481C1C}">
                <a14:useLocalDpi xmlns:a14="http://schemas.microsoft.com/office/drawing/2010/main" val="0"/>
              </a:ext>
            </a:extLst>
          </a:blip>
          <a:srcRect/>
          <a:stretch>
            <a:fillRect/>
          </a:stretch>
        </p:blipFill>
        <p:spPr bwMode="auto">
          <a:xfrm>
            <a:off x="4740275" y="0"/>
            <a:ext cx="440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8630" name="Text Box 6">
            <a:extLst>
              <a:ext uri="{FF2B5EF4-FFF2-40B4-BE49-F238E27FC236}">
                <a16:creationId xmlns:a16="http://schemas.microsoft.com/office/drawing/2014/main" id="{4EF3F715-1FB9-3116-7D26-8A960F5067DD}"/>
              </a:ext>
            </a:extLst>
          </p:cNvPr>
          <p:cNvSpPr txBox="1">
            <a:spLocks noChangeArrowheads="1"/>
          </p:cNvSpPr>
          <p:nvPr/>
        </p:nvSpPr>
        <p:spPr bwMode="auto">
          <a:xfrm>
            <a:off x="2286000" y="5943600"/>
            <a:ext cx="22098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Mahmud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538630"/>
                                        </p:tgtEl>
                                        <p:attrNameLst>
                                          <p:attrName>style.visibility</p:attrName>
                                        </p:attrNameLst>
                                      </p:cBhvr>
                                      <p:to>
                                        <p:strVal val="visible"/>
                                      </p:to>
                                    </p:set>
                                    <p:animEffect transition="in" filter="dissolve">
                                      <p:cBhvr>
                                        <p:cTn id="7" dur="300"/>
                                        <p:tgtEl>
                                          <p:spTgt spid="538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0"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84" name="Picture 4">
            <a:extLst>
              <a:ext uri="{FF2B5EF4-FFF2-40B4-BE49-F238E27FC236}">
                <a16:creationId xmlns:a16="http://schemas.microsoft.com/office/drawing/2014/main" id="{269B31DE-C4DC-1BAE-E46A-FFC8D0374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0"/>
            <a:ext cx="3335338"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81285" name="Picture 5">
            <a:extLst>
              <a:ext uri="{FF2B5EF4-FFF2-40B4-BE49-F238E27FC236}">
                <a16:creationId xmlns:a16="http://schemas.microsoft.com/office/drawing/2014/main" id="{79DB0506-67E1-93B2-22F9-4B9B83725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0"/>
            <a:ext cx="4445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81287" name="Picture 7">
            <a:extLst>
              <a:ext uri="{FF2B5EF4-FFF2-40B4-BE49-F238E27FC236}">
                <a16:creationId xmlns:a16="http://schemas.microsoft.com/office/drawing/2014/main" id="{84EC69FC-3406-C9EF-4D97-3E2A421AB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38" t="1875" r="21355" b="468"/>
          <a:stretch>
            <a:fillRect/>
          </a:stretch>
        </p:blipFill>
        <p:spPr bwMode="auto">
          <a:xfrm>
            <a:off x="0" y="4659313"/>
            <a:ext cx="22860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8210" name="Picture 3074">
            <a:extLst>
              <a:ext uri="{FF2B5EF4-FFF2-40B4-BE49-F238E27FC236}">
                <a16:creationId xmlns:a16="http://schemas.microsoft.com/office/drawing/2014/main" id="{BBC6E92A-F420-F8CE-F597-08D07F79C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5554" name="Picture 2">
            <a:extLst>
              <a:ext uri="{FF2B5EF4-FFF2-40B4-BE49-F238E27FC236}">
                <a16:creationId xmlns:a16="http://schemas.microsoft.com/office/drawing/2014/main" id="{78829F75-F414-543C-24E2-3F3FADF01332}"/>
              </a:ext>
            </a:extLst>
          </p:cNvPr>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r="20784"/>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5" name="Oval 3">
            <a:extLst>
              <a:ext uri="{FF2B5EF4-FFF2-40B4-BE49-F238E27FC236}">
                <a16:creationId xmlns:a16="http://schemas.microsoft.com/office/drawing/2014/main" id="{922A5A87-1B6D-DAAB-2746-B91F128441E8}"/>
              </a:ext>
            </a:extLst>
          </p:cNvPr>
          <p:cNvSpPr>
            <a:spLocks noChangeArrowheads="1"/>
          </p:cNvSpPr>
          <p:nvPr/>
        </p:nvSpPr>
        <p:spPr bwMode="auto">
          <a:xfrm>
            <a:off x="838200" y="1447800"/>
            <a:ext cx="838200" cy="838200"/>
          </a:xfrm>
          <a:prstGeom prst="ellipse">
            <a:avLst/>
          </a:prstGeom>
          <a:noFill/>
          <a:ln w="762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35556" name="FAREWELL.mp3">
            <a:hlinkClick r:id="" action="ppaction://media"/>
            <a:extLst>
              <a:ext uri="{FF2B5EF4-FFF2-40B4-BE49-F238E27FC236}">
                <a16:creationId xmlns:a16="http://schemas.microsoft.com/office/drawing/2014/main" id="{887DF0E3-D1B4-938B-3AF8-B22F1C9EA8F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35556"/>
                                        </p:tgtEl>
                                      </p:cBhvr>
                                    </p:cmd>
                                  </p:childTnLst>
                                </p:cTn>
                              </p:par>
                              <p:par>
                                <p:cTn id="7" presetID="2" presetClass="entr" presetSubtype="8" fill="hold" nodeType="withEffect">
                                  <p:stCondLst>
                                    <p:cond delay="3000"/>
                                  </p:stCondLst>
                                  <p:childTnLst>
                                    <p:set>
                                      <p:cBhvr>
                                        <p:cTn id="8" dur="1" fill="hold">
                                          <p:stCondLst>
                                            <p:cond delay="0"/>
                                          </p:stCondLst>
                                        </p:cTn>
                                        <p:tgtEl>
                                          <p:spTgt spid="535555"/>
                                        </p:tgtEl>
                                        <p:attrNameLst>
                                          <p:attrName>style.visibility</p:attrName>
                                        </p:attrNameLst>
                                      </p:cBhvr>
                                      <p:to>
                                        <p:strVal val="visible"/>
                                      </p:to>
                                    </p:set>
                                    <p:anim calcmode="lin" valueType="num">
                                      <p:cBhvr additive="base">
                                        <p:cTn id="9" dur="500" fill="hold"/>
                                        <p:tgtEl>
                                          <p:spTgt spid="535555"/>
                                        </p:tgtEl>
                                        <p:attrNameLst>
                                          <p:attrName>ppt_x</p:attrName>
                                        </p:attrNameLst>
                                      </p:cBhvr>
                                      <p:tavLst>
                                        <p:tav tm="0">
                                          <p:val>
                                            <p:strVal val="0-#ppt_w/2"/>
                                          </p:val>
                                        </p:tav>
                                        <p:tav tm="100000">
                                          <p:val>
                                            <p:strVal val="#ppt_x"/>
                                          </p:val>
                                        </p:tav>
                                      </p:tavLst>
                                    </p:anim>
                                    <p:anim calcmode="lin" valueType="num">
                                      <p:cBhvr additive="base">
                                        <p:cTn id="10" dur="500" fill="hold"/>
                                        <p:tgtEl>
                                          <p:spTgt spid="535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1" fill="hold" display="0">
                  <p:stCondLst>
                    <p:cond delay="indefinite"/>
                  </p:stCondLst>
                  <p:endCondLst>
                    <p:cond evt="onPrev" delay="0">
                      <p:tgtEl>
                        <p:sldTgt/>
                      </p:tgtEl>
                    </p:cond>
                    <p:cond evt="onStopAudio" delay="0">
                      <p:tgtEl>
                        <p:sldTgt/>
                      </p:tgtEl>
                    </p:cond>
                  </p:endCondLst>
                </p:cTn>
                <p:tgtEl>
                  <p:spTgt spid="535556"/>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a:extLst>
              <a:ext uri="{FF2B5EF4-FFF2-40B4-BE49-F238E27FC236}">
                <a16:creationId xmlns:a16="http://schemas.microsoft.com/office/drawing/2014/main" id="{275FCBB0-C3A9-CAD3-8BDB-E67518577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36579" name="Picture 3">
            <a:extLst>
              <a:ext uri="{FF2B5EF4-FFF2-40B4-BE49-F238E27FC236}">
                <a16:creationId xmlns:a16="http://schemas.microsoft.com/office/drawing/2014/main" id="{63B4A0F1-54E6-BC25-EA69-C1ADAE7E7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8" y="1524000"/>
            <a:ext cx="4208462"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9890" name="Picture 2">
            <a:extLst>
              <a:ext uri="{FF2B5EF4-FFF2-40B4-BE49-F238E27FC236}">
                <a16:creationId xmlns:a16="http://schemas.microsoft.com/office/drawing/2014/main" id="{0D36ADEE-BC7D-634A-DC7D-51847FA99904}"/>
              </a:ext>
            </a:extLst>
          </p:cNvPr>
          <p:cNvPicPr>
            <a:picLocks noChangeAspect="1" noChangeArrowheads="1"/>
          </p:cNvPicPr>
          <p:nvPr/>
        </p:nvPicPr>
        <p:blipFill>
          <a:blip r:embed="rId5">
            <a:lum bright="-14000" contrast="4000"/>
            <a:extLst>
              <a:ext uri="{28A0092B-C50C-407E-A947-70E740481C1C}">
                <a14:useLocalDpi xmlns:a14="http://schemas.microsoft.com/office/drawing/2010/main" val="0"/>
              </a:ext>
            </a:extLst>
          </a:blip>
          <a:srcRect t="4219" b="1094"/>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9892" name="Text Box 4">
            <a:extLst>
              <a:ext uri="{FF2B5EF4-FFF2-40B4-BE49-F238E27FC236}">
                <a16:creationId xmlns:a16="http://schemas.microsoft.com/office/drawing/2014/main" id="{21A2C033-8261-D57C-B3B4-2FC3F4ACD8A8}"/>
              </a:ext>
            </a:extLst>
          </p:cNvPr>
          <p:cNvSpPr txBox="1">
            <a:spLocks noChangeArrowheads="1"/>
          </p:cNvSpPr>
          <p:nvPr/>
        </p:nvSpPr>
        <p:spPr bwMode="auto">
          <a:xfrm>
            <a:off x="381000" y="457200"/>
            <a:ext cx="4800600" cy="56435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1" lang="en-US" altLang="en-US" sz="2800">
                <a:solidFill>
                  <a:srgbClr val="FFFF00"/>
                </a:solidFill>
                <a:effectLst/>
                <a:latin typeface="Benguiat Bk BT" pitchFamily="18" charset="0"/>
              </a:rPr>
              <a:t>‘Abdu’l-Bahá </a:t>
            </a:r>
            <a:r>
              <a:rPr kumimoji="1" lang="en-US" altLang="en-US" sz="2800" i="1">
                <a:solidFill>
                  <a:schemeClr val="bg1"/>
                </a:solidFill>
                <a:effectLst/>
                <a:latin typeface="Benguiat Bk BT" pitchFamily="18" charset="0"/>
              </a:rPr>
              <a:t>“the incarnation of every Baha'i virtue and the embodiment of every Baha'i ideal, continued for three crowded years to trumpet to a world sunk in materialism and already in the shadow of war, the healing, the God-given truths enshrined in His Father's Revelation.”</a:t>
            </a:r>
          </a:p>
        </p:txBody>
      </p:sp>
      <p:pic>
        <p:nvPicPr>
          <p:cNvPr id="549893" name="incarnate baha'i ideal 20 MP3.mp3">
            <a:hlinkClick r:id="" action="ppaction://media"/>
            <a:extLst>
              <a:ext uri="{FF2B5EF4-FFF2-40B4-BE49-F238E27FC236}">
                <a16:creationId xmlns:a16="http://schemas.microsoft.com/office/drawing/2014/main" id="{68782857-D6EA-C840-4609-FF885341EE61}"/>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57200" y="61722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49897" name="Picture 9">
            <a:extLst>
              <a:ext uri="{FF2B5EF4-FFF2-40B4-BE49-F238E27FC236}">
                <a16:creationId xmlns:a16="http://schemas.microsoft.com/office/drawing/2014/main" id="{6D228727-53E7-8CE5-3635-1111F98729A0}"/>
              </a:ext>
            </a:extLst>
          </p:cNvPr>
          <p:cNvPicPr>
            <a:picLocks noChangeAspect="1" noChangeArrowheads="1"/>
          </p:cNvPicPr>
          <p:nvPr/>
        </p:nvPicPr>
        <p:blipFill>
          <a:blip r:embed="rId7">
            <a:lum bright="20000" contrast="26000"/>
            <a:extLst>
              <a:ext uri="{28A0092B-C50C-407E-A947-70E740481C1C}">
                <a14:useLocalDpi xmlns:a14="http://schemas.microsoft.com/office/drawing/2010/main" val="0"/>
              </a:ext>
            </a:extLst>
          </a:blip>
          <a:srcRect/>
          <a:stretch>
            <a:fillRect/>
          </a:stretch>
        </p:blipFill>
        <p:spPr bwMode="auto">
          <a:xfrm>
            <a:off x="5410200" y="1524000"/>
            <a:ext cx="22812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8" name="Extro Ray Charles America.mp3">
            <a:hlinkClick r:id="" action="ppaction://media"/>
            <a:extLst>
              <a:ext uri="{FF2B5EF4-FFF2-40B4-BE49-F238E27FC236}">
                <a16:creationId xmlns:a16="http://schemas.microsoft.com/office/drawing/2014/main" id="{4FDC6927-129E-DEAC-A905-2EE6952E1E8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1219200" y="61722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49897"/>
                                        </p:tgtEl>
                                        <p:attrNameLst>
                                          <p:attrName>style.visibility</p:attrName>
                                        </p:attrNameLst>
                                      </p:cBhvr>
                                      <p:to>
                                        <p:strVal val="visible"/>
                                      </p:to>
                                    </p:set>
                                    <p:animEffect transition="in" filter="dissolve">
                                      <p:cBhvr>
                                        <p:cTn id="7" dur="500"/>
                                        <p:tgtEl>
                                          <p:spTgt spid="549897"/>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549893"/>
                                        </p:tgtEl>
                                      </p:cBhvr>
                                    </p:cmd>
                                  </p:childTnLst>
                                </p:cTn>
                              </p:par>
                              <p:par>
                                <p:cTn id="11" presetID="9" presetClass="entr" presetSubtype="0" fill="hold" nodeType="withEffect">
                                  <p:stCondLst>
                                    <p:cond delay="0"/>
                                  </p:stCondLst>
                                  <p:iterate type="wd">
                                    <p:tmPct val="100000"/>
                                  </p:iterate>
                                  <p:childTnLst>
                                    <p:set>
                                      <p:cBhvr>
                                        <p:cTn id="12" dur="1" fill="hold">
                                          <p:stCondLst>
                                            <p:cond delay="0"/>
                                          </p:stCondLst>
                                        </p:cTn>
                                        <p:tgtEl>
                                          <p:spTgt spid="549892"/>
                                        </p:tgtEl>
                                        <p:attrNameLst>
                                          <p:attrName>style.visibility</p:attrName>
                                        </p:attrNameLst>
                                      </p:cBhvr>
                                      <p:to>
                                        <p:strVal val="visible"/>
                                      </p:to>
                                    </p:set>
                                    <p:animEffect transition="in" filter="dissolve">
                                      <p:cBhvr>
                                        <p:cTn id="13" dur="300"/>
                                        <p:tgtEl>
                                          <p:spTgt spid="549892"/>
                                        </p:tgtEl>
                                      </p:cBhvr>
                                    </p:animEffect>
                                  </p:childTnLst>
                                </p:cTn>
                              </p:par>
                            </p:childTnLst>
                          </p:cTn>
                        </p:par>
                        <p:par>
                          <p:cTn id="14" fill="hold" nodeType="afterGroup">
                            <p:stCondLst>
                              <p:cond delay="15500"/>
                            </p:stCondLst>
                            <p:childTnLst>
                              <p:par>
                                <p:cTn id="15" presetID="1" presetClass="mediacall" presetSubtype="0" fill="hold" nodeType="afterEffect">
                                  <p:stCondLst>
                                    <p:cond delay="10000"/>
                                  </p:stCondLst>
                                  <p:childTnLst>
                                    <p:cmd type="call" cmd="playFrom(0.0)">
                                      <p:cBhvr>
                                        <p:cTn id="16" dur="1" fill="hold"/>
                                        <p:tgtEl>
                                          <p:spTgt spid="5498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7" fill="hold" display="0">
                  <p:stCondLst>
                    <p:cond delay="indefinite"/>
                  </p:stCondLst>
                  <p:endCondLst>
                    <p:cond evt="onPrev" delay="0">
                      <p:tgtEl>
                        <p:sldTgt/>
                      </p:tgtEl>
                    </p:cond>
                    <p:cond evt="onStopAudio" delay="0">
                      <p:tgtEl>
                        <p:sldTgt/>
                      </p:tgtEl>
                    </p:cond>
                  </p:endCondLst>
                </p:cTn>
                <p:tgtEl>
                  <p:spTgt spid="549893"/>
                </p:tgtEl>
              </p:cMediaNode>
            </p:audio>
            <p:audio>
              <p:cMediaNode numSld="4" showWhenStopped="0">
                <p:cTn id="18" fill="hold" display="0">
                  <p:stCondLst>
                    <p:cond delay="indefinite"/>
                  </p:stCondLst>
                  <p:endCondLst>
                    <p:cond evt="onPrev" delay="0">
                      <p:tgtEl>
                        <p:sldTgt/>
                      </p:tgtEl>
                    </p:cond>
                    <p:cond evt="onStopAudio" delay="0">
                      <p:tgtEl>
                        <p:sldTgt/>
                      </p:tgtEl>
                    </p:cond>
                  </p:endCondLst>
                </p:cTn>
                <p:tgtEl>
                  <p:spTgt spid="549898"/>
                </p:tgtEl>
              </p:cMediaNode>
            </p:audio>
          </p:childTnLst>
        </p:cTn>
      </p:par>
    </p:tnLst>
    <p:bldLst>
      <p:bldP spid="54989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2">
            <a:extLst>
              <a:ext uri="{FF2B5EF4-FFF2-40B4-BE49-F238E27FC236}">
                <a16:creationId xmlns:a16="http://schemas.microsoft.com/office/drawing/2014/main" id="{685BBCAF-028F-E8BF-F5E6-150C88BF9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40" b="230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1026">
            <a:extLst>
              <a:ext uri="{FF2B5EF4-FFF2-40B4-BE49-F238E27FC236}">
                <a16:creationId xmlns:a16="http://schemas.microsoft.com/office/drawing/2014/main" id="{2F2327B5-DC4E-A535-799D-862229750F8A}"/>
              </a:ext>
            </a:extLst>
          </p:cNvPr>
          <p:cNvSpPr>
            <a:spLocks noChangeArrowheads="1"/>
          </p:cNvSpPr>
          <p:nvPr/>
        </p:nvSpPr>
        <p:spPr bwMode="auto">
          <a:xfrm>
            <a:off x="0" y="0"/>
            <a:ext cx="9144000" cy="6858000"/>
          </a:xfrm>
          <a:prstGeom prst="rect">
            <a:avLst/>
          </a:prstGeom>
          <a:solidFill>
            <a:schemeClr val="tx1"/>
          </a:solidFill>
          <a:ln>
            <a:noFill/>
          </a:ln>
          <a:effectLst>
            <a:outerShdw dist="99190" dir="2388334"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endParaRPr lang="en-US"/>
          </a:p>
        </p:txBody>
      </p:sp>
      <p:pic>
        <p:nvPicPr>
          <p:cNvPr id="63494" name="Picture 1030">
            <a:extLst>
              <a:ext uri="{FF2B5EF4-FFF2-40B4-BE49-F238E27FC236}">
                <a16:creationId xmlns:a16="http://schemas.microsoft.com/office/drawing/2014/main" id="{37DD1CF7-B771-D913-9CD3-390A6A76110E}"/>
              </a:ext>
            </a:extLst>
          </p:cNvPr>
          <p:cNvPicPr>
            <a:picLocks noChangeAspect="1" noChangeArrowheads="1"/>
          </p:cNvPicPr>
          <p:nvPr/>
        </p:nvPicPr>
        <p:blipFill>
          <a:blip r:embed="rId4">
            <a:lum bright="-28000"/>
            <a:extLst>
              <a:ext uri="{28A0092B-C50C-407E-A947-70E740481C1C}">
                <a14:useLocalDpi xmlns:a14="http://schemas.microsoft.com/office/drawing/2010/main" val="0"/>
              </a:ext>
            </a:extLst>
          </a:blip>
          <a:srcRect t="14722" b="7408"/>
          <a:stretch>
            <a:fillRect/>
          </a:stretch>
        </p:blipFill>
        <p:spPr bwMode="auto">
          <a:xfrm>
            <a:off x="3324225" y="1588"/>
            <a:ext cx="5819775" cy="6856412"/>
          </a:xfrm>
          <a:prstGeom prst="rect">
            <a:avLst/>
          </a:prstGeom>
          <a:noFill/>
          <a:extLst>
            <a:ext uri="{909E8E84-426E-40DD-AFC4-6F175D3DCCD1}">
              <a14:hiddenFill xmlns:a14="http://schemas.microsoft.com/office/drawing/2010/main">
                <a:solidFill>
                  <a:srgbClr val="FFFFFF"/>
                </a:solidFill>
              </a14:hiddenFill>
            </a:ext>
          </a:extLst>
        </p:spPr>
      </p:pic>
      <p:sp>
        <p:nvSpPr>
          <p:cNvPr id="63493" name="Text Box 1029">
            <a:extLst>
              <a:ext uri="{FF2B5EF4-FFF2-40B4-BE49-F238E27FC236}">
                <a16:creationId xmlns:a16="http://schemas.microsoft.com/office/drawing/2014/main" id="{42A8B951-3119-1135-02FD-B5F09924313D}"/>
              </a:ext>
            </a:extLst>
          </p:cNvPr>
          <p:cNvSpPr txBox="1">
            <a:spLocks noChangeArrowheads="1"/>
          </p:cNvSpPr>
          <p:nvPr/>
        </p:nvSpPr>
        <p:spPr bwMode="auto">
          <a:xfrm>
            <a:off x="304800" y="609600"/>
            <a:ext cx="4114800" cy="49657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lgn="l">
              <a:spcBef>
                <a:spcPct val="50000"/>
              </a:spcBef>
            </a:pPr>
            <a:r>
              <a:rPr lang="en-US" altLang="en-US" sz="3200">
                <a:solidFill>
                  <a:schemeClr val="hlink"/>
                </a:solidFill>
                <a:effectLst/>
                <a:latin typeface="Benguiat Bk BT" pitchFamily="18" charset="0"/>
              </a:rPr>
              <a:t> </a:t>
            </a:r>
            <a:r>
              <a:rPr lang="en-US" altLang="en-US" sz="3200">
                <a:solidFill>
                  <a:srgbClr val="FFFF00"/>
                </a:solidFill>
                <a:effectLst/>
                <a:latin typeface="Benguiat Bk BT" pitchFamily="18" charset="0"/>
              </a:rPr>
              <a:t>. . . My conductor paused for a moment while I removed my shoes.  Then, with a quick movement of the hand, he withdrew, and, as I passed replaced the curtain …</a:t>
            </a:r>
          </a:p>
        </p:txBody>
      </p:sp>
      <p:pic>
        <p:nvPicPr>
          <p:cNvPr id="63500" name="Picture 1036">
            <a:extLst>
              <a:ext uri="{FF2B5EF4-FFF2-40B4-BE49-F238E27FC236}">
                <a16:creationId xmlns:a16="http://schemas.microsoft.com/office/drawing/2014/main" id="{0F72F9A2-B3AE-C6F2-068B-1BC7804FE1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6019800"/>
            <a:ext cx="914400" cy="612775"/>
          </a:xfrm>
          <a:prstGeom prst="rect">
            <a:avLst/>
          </a:prstGeom>
          <a:noFill/>
          <a:extLst>
            <a:ext uri="{909E8E84-426E-40DD-AFC4-6F175D3DCCD1}">
              <a14:hiddenFill xmlns:a14="http://schemas.microsoft.com/office/drawing/2010/main">
                <a:solidFill>
                  <a:srgbClr val="FFFFFF"/>
                </a:solidFill>
              </a14:hiddenFill>
            </a:ext>
          </a:extLst>
        </p:spPr>
      </p:pic>
      <p:pic>
        <p:nvPicPr>
          <p:cNvPr id="63501" name="rplcd curtain MP3 19 sec.mp3">
            <a:hlinkClick r:id="" action="ppaction://media"/>
            <a:extLst>
              <a:ext uri="{FF2B5EF4-FFF2-40B4-BE49-F238E27FC236}">
                <a16:creationId xmlns:a16="http://schemas.microsoft.com/office/drawing/2014/main" id="{16F7340C-41C9-0138-1C30-CBBA144BC49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6858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3501"/>
                                        </p:tgtEl>
                                      </p:cBhvr>
                                    </p:cmd>
                                  </p:childTnLst>
                                </p:cTn>
                              </p:par>
                              <p:par>
                                <p:cTn id="7" presetID="9" presetClass="entr" presetSubtype="0" fill="hold" nodeType="withEffect">
                                  <p:stCondLst>
                                    <p:cond delay="5000"/>
                                  </p:stCondLst>
                                  <p:iterate type="wd">
                                    <p:tmPct val="100000"/>
                                  </p:iterate>
                                  <p:childTnLst>
                                    <p:set>
                                      <p:cBhvr>
                                        <p:cTn id="8" dur="1" fill="hold">
                                          <p:stCondLst>
                                            <p:cond delay="0"/>
                                          </p:stCondLst>
                                        </p:cTn>
                                        <p:tgtEl>
                                          <p:spTgt spid="63493"/>
                                        </p:tgtEl>
                                        <p:attrNameLst>
                                          <p:attrName>style.visibility</p:attrName>
                                        </p:attrNameLst>
                                      </p:cBhvr>
                                      <p:to>
                                        <p:strVal val="visible"/>
                                      </p:to>
                                    </p:set>
                                    <p:animEffect transition="in" filter="dissolve">
                                      <p:cBhvr>
                                        <p:cTn id="9" dur="300"/>
                                        <p:tgtEl>
                                          <p:spTgt spid="63493"/>
                                        </p:tgtEl>
                                      </p:cBhvr>
                                    </p:animEffect>
                                  </p:childTnLst>
                                </p:cTn>
                              </p:par>
                            </p:childTnLst>
                          </p:cTn>
                        </p:par>
                        <p:par>
                          <p:cTn id="10" fill="hold" nodeType="afterGroup">
                            <p:stCondLst>
                              <p:cond delay="16100"/>
                            </p:stCondLst>
                            <p:childTnLst>
                              <p:par>
                                <p:cTn id="11" presetID="9" presetClass="entr" presetSubtype="0" fill="hold" nodeType="afterEffect">
                                  <p:stCondLst>
                                    <p:cond delay="3000"/>
                                  </p:stCondLst>
                                  <p:childTnLst>
                                    <p:set>
                                      <p:cBhvr>
                                        <p:cTn id="12" dur="1" fill="hold">
                                          <p:stCondLst>
                                            <p:cond delay="0"/>
                                          </p:stCondLst>
                                        </p:cTn>
                                        <p:tgtEl>
                                          <p:spTgt spid="63500"/>
                                        </p:tgtEl>
                                        <p:attrNameLst>
                                          <p:attrName>style.visibility</p:attrName>
                                        </p:attrNameLst>
                                      </p:cBhvr>
                                      <p:to>
                                        <p:strVal val="visible"/>
                                      </p:to>
                                    </p:set>
                                    <p:animEffect transition="in" filter="dissolve">
                                      <p:cBhvr>
                                        <p:cTn id="13" dur="500"/>
                                        <p:tgtEl>
                                          <p:spTgt spid="635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Prev" delay="0">
                      <p:tgtEl>
                        <p:sldTgt/>
                      </p:tgtEl>
                    </p:cond>
                    <p:cond evt="onStopAudio" delay="0">
                      <p:tgtEl>
                        <p:sldTgt/>
                      </p:tgtEl>
                    </p:cond>
                  </p:endCondLst>
                </p:cTn>
                <p:tgtEl>
                  <p:spTgt spid="63501"/>
                </p:tgtEl>
              </p:cMediaNode>
            </p:audio>
          </p:childTnLst>
        </p:cTn>
      </p:par>
    </p:tnLst>
    <p:bldLst>
      <p:bldP spid="63493"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7538" name="Rectangle 2">
            <a:extLst>
              <a:ext uri="{FF2B5EF4-FFF2-40B4-BE49-F238E27FC236}">
                <a16:creationId xmlns:a16="http://schemas.microsoft.com/office/drawing/2014/main" id="{73D2C512-F515-ABA1-9878-1629726C7DD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7540" name="WordArt 4">
            <a:extLst>
              <a:ext uri="{FF2B5EF4-FFF2-40B4-BE49-F238E27FC236}">
                <a16:creationId xmlns:a16="http://schemas.microsoft.com/office/drawing/2014/main" id="{C68BAD69-D09A-0C79-812A-22D9383B91AC}"/>
              </a:ext>
            </a:extLst>
          </p:cNvPr>
          <p:cNvSpPr>
            <a:spLocks noChangeArrowheads="1" noChangeShapeType="1" noTextEdit="1"/>
          </p:cNvSpPr>
          <p:nvPr/>
        </p:nvSpPr>
        <p:spPr bwMode="auto">
          <a:xfrm>
            <a:off x="1676400" y="1600200"/>
            <a:ext cx="5867400" cy="2957513"/>
          </a:xfrm>
          <a:prstGeom prst="rect">
            <a:avLst/>
          </a:prstGeom>
        </p:spPr>
        <p:txBody>
          <a:bodyPr wrap="none" fromWordArt="1">
            <a:prstTxWarp prst="textFadeUp">
              <a:avLst>
                <a:gd name="adj" fmla="val 9991"/>
              </a:avLst>
            </a:prstTxWarp>
          </a:bodyPr>
          <a:lstStyle/>
          <a:p>
            <a:r>
              <a:rPr lang="en-US" sz="3600" kern="10">
                <a:ln w="31750">
                  <a:solidFill>
                    <a:schemeClr val="bg1"/>
                  </a:solidFill>
                  <a:round/>
                  <a:headEnd/>
                  <a:tailEnd/>
                </a:ln>
                <a:gradFill rotWithShape="0">
                  <a:gsLst>
                    <a:gs pos="0">
                      <a:srgbClr val="000000"/>
                    </a:gs>
                    <a:gs pos="39999">
                      <a:srgbClr val="0A128C"/>
                    </a:gs>
                    <a:gs pos="70000">
                      <a:srgbClr val="181CC7"/>
                    </a:gs>
                    <a:gs pos="88000">
                      <a:srgbClr val="7005D4"/>
                    </a:gs>
                    <a:gs pos="100000">
                      <a:srgbClr val="8C3D91"/>
                    </a:gs>
                  </a:gsLst>
                  <a:lin ang="5400000" scaled="1"/>
                </a:gradFill>
                <a:effectLst>
                  <a:outerShdw dist="35921" dir="2700000" sy="50000" rotWithShape="0">
                    <a:srgbClr val="875B0D"/>
                  </a:outerShdw>
                </a:effectLst>
                <a:latin typeface="Arial Black" panose="020B0A04020102020204" pitchFamily="34" charset="0"/>
              </a:rPr>
              <a:t>THE END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1000"/>
                                  </p:stCondLst>
                                  <p:childTnLst>
                                    <p:set>
                                      <p:cBhvr>
                                        <p:cTn id="6" dur="1" fill="hold">
                                          <p:stCondLst>
                                            <p:cond delay="0"/>
                                          </p:stCondLst>
                                        </p:cTn>
                                        <p:tgtEl>
                                          <p:spTgt spid="577540"/>
                                        </p:tgtEl>
                                        <p:attrNameLst>
                                          <p:attrName>style.visibility</p:attrName>
                                        </p:attrNameLst>
                                      </p:cBhvr>
                                      <p:to>
                                        <p:strVal val="visible"/>
                                      </p:to>
                                    </p:set>
                                    <p:anim calcmode="lin" valueType="num">
                                      <p:cBhvr>
                                        <p:cTn id="7" dur="500" fill="hold"/>
                                        <p:tgtEl>
                                          <p:spTgt spid="577540"/>
                                        </p:tgtEl>
                                        <p:attrNameLst>
                                          <p:attrName>ppt_w</p:attrName>
                                        </p:attrNameLst>
                                      </p:cBhvr>
                                      <p:tavLst>
                                        <p:tav tm="0">
                                          <p:val>
                                            <p:fltVal val="0"/>
                                          </p:val>
                                        </p:tav>
                                        <p:tav tm="100000">
                                          <p:val>
                                            <p:strVal val="#ppt_w"/>
                                          </p:val>
                                        </p:tav>
                                      </p:tavLst>
                                    </p:anim>
                                    <p:anim calcmode="lin" valueType="num">
                                      <p:cBhvr>
                                        <p:cTn id="8" dur="500" fill="hold"/>
                                        <p:tgtEl>
                                          <p:spTgt spid="577540"/>
                                        </p:tgtEl>
                                        <p:attrNameLst>
                                          <p:attrName>ppt_h</p:attrName>
                                        </p:attrNameLst>
                                      </p:cBhvr>
                                      <p:tavLst>
                                        <p:tav tm="0">
                                          <p:val>
                                            <p:fltVal val="0"/>
                                          </p:val>
                                        </p:tav>
                                        <p:tav tm="100000">
                                          <p:val>
                                            <p:strVal val="#ppt_h"/>
                                          </p:val>
                                        </p:tav>
                                      </p:tavLst>
                                    </p:anim>
                                    <p:anim calcmode="lin" valueType="num">
                                      <p:cBhvr>
                                        <p:cTn id="9" dur="500" fill="hold"/>
                                        <p:tgtEl>
                                          <p:spTgt spid="577540"/>
                                        </p:tgtEl>
                                        <p:attrNameLst>
                                          <p:attrName>ppt_x</p:attrName>
                                        </p:attrNameLst>
                                      </p:cBhvr>
                                      <p:tavLst>
                                        <p:tav tm="0">
                                          <p:val>
                                            <p:fltVal val="0.5"/>
                                          </p:val>
                                        </p:tav>
                                        <p:tav tm="100000">
                                          <p:val>
                                            <p:strVal val="#ppt_x"/>
                                          </p:val>
                                        </p:tav>
                                      </p:tavLst>
                                    </p:anim>
                                    <p:anim calcmode="lin" valueType="num">
                                      <p:cBhvr>
                                        <p:cTn id="10" dur="500" fill="hold"/>
                                        <p:tgtEl>
                                          <p:spTgt spid="5775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E61759B4-CAE0-7956-F022-613AF7C9497A}"/>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47844" name="Picture 4">
            <a:extLst>
              <a:ext uri="{FF2B5EF4-FFF2-40B4-BE49-F238E27FC236}">
                <a16:creationId xmlns:a16="http://schemas.microsoft.com/office/drawing/2014/main" id="{8A8518B5-9782-6681-3F57-6171EF7EE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81200"/>
            <a:ext cx="2133600" cy="12890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700" dir="10800000" algn="ctr" rotWithShape="0">
                    <a:schemeClr val="bg2"/>
                  </a:outerShdw>
                </a:effectLst>
              </a14:hiddenEffects>
            </a:ext>
          </a:extLst>
        </p:spPr>
      </p:pic>
      <p:sp>
        <p:nvSpPr>
          <p:cNvPr id="547845" name="Text Box 5">
            <a:extLst>
              <a:ext uri="{FF2B5EF4-FFF2-40B4-BE49-F238E27FC236}">
                <a16:creationId xmlns:a16="http://schemas.microsoft.com/office/drawing/2014/main" id="{CDB7AF4E-6105-45A9-04C0-2AB1A37DA696}"/>
              </a:ext>
            </a:extLst>
          </p:cNvPr>
          <p:cNvSpPr txBox="1">
            <a:spLocks noChangeArrowheads="1"/>
          </p:cNvSpPr>
          <p:nvPr/>
        </p:nvSpPr>
        <p:spPr bwMode="auto">
          <a:xfrm>
            <a:off x="1905000" y="914400"/>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en-US" sz="2400">
                <a:solidFill>
                  <a:srgbClr val="FFFF00"/>
                </a:solidFill>
                <a:effectLst/>
                <a:latin typeface="Benguiat Bk BT" pitchFamily="18" charset="0"/>
              </a:rPr>
              <a:t>This program was written, narrated and produced by Duane K. Troxel for</a:t>
            </a:r>
          </a:p>
        </p:txBody>
      </p:sp>
      <p:sp>
        <p:nvSpPr>
          <p:cNvPr id="547846" name="Text Box 6">
            <a:extLst>
              <a:ext uri="{FF2B5EF4-FFF2-40B4-BE49-F238E27FC236}">
                <a16:creationId xmlns:a16="http://schemas.microsoft.com/office/drawing/2014/main" id="{3CBD6368-5CC5-019C-6DC2-775035FB246D}"/>
              </a:ext>
            </a:extLst>
          </p:cNvPr>
          <p:cNvSpPr txBox="1">
            <a:spLocks noChangeArrowheads="1"/>
          </p:cNvSpPr>
          <p:nvPr/>
        </p:nvSpPr>
        <p:spPr bwMode="auto">
          <a:xfrm>
            <a:off x="0" y="6172200"/>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en-US" sz="1600">
                <a:solidFill>
                  <a:schemeClr val="bg1"/>
                </a:solidFill>
                <a:effectLst/>
                <a:latin typeface="Georgia" panose="02040502050405020303" pitchFamily="18" charset="0"/>
              </a:rPr>
              <a:t>PLEASE DO NOT MAKE ILLEGAL COPIES OF THIS PROGRAM</a:t>
            </a:r>
          </a:p>
        </p:txBody>
      </p:sp>
      <p:sp>
        <p:nvSpPr>
          <p:cNvPr id="547849" name="Rectangle 9">
            <a:extLst>
              <a:ext uri="{FF2B5EF4-FFF2-40B4-BE49-F238E27FC236}">
                <a16:creationId xmlns:a16="http://schemas.microsoft.com/office/drawing/2014/main" id="{FF30B4EB-25FF-A4AD-CB56-6AE511F3F499}"/>
              </a:ext>
            </a:extLst>
          </p:cNvPr>
          <p:cNvSpPr>
            <a:spLocks noChangeArrowheads="1"/>
          </p:cNvSpPr>
          <p:nvPr/>
        </p:nvSpPr>
        <p:spPr bwMode="auto">
          <a:xfrm>
            <a:off x="1295400" y="609600"/>
            <a:ext cx="6477000" cy="5257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7850" name="Text Box 10">
            <a:extLst>
              <a:ext uri="{FF2B5EF4-FFF2-40B4-BE49-F238E27FC236}">
                <a16:creationId xmlns:a16="http://schemas.microsoft.com/office/drawing/2014/main" id="{F9D15D33-F629-16DE-3FB9-9388FC07BE1B}"/>
              </a:ext>
            </a:extLst>
          </p:cNvPr>
          <p:cNvSpPr txBox="1">
            <a:spLocks noChangeArrowheads="1"/>
          </p:cNvSpPr>
          <p:nvPr/>
        </p:nvSpPr>
        <p:spPr bwMode="auto">
          <a:xfrm>
            <a:off x="2133600" y="3429000"/>
            <a:ext cx="502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en-US" sz="3200">
                <a:solidFill>
                  <a:srgbClr val="FFFF00"/>
                </a:solidFill>
                <a:effectLst/>
                <a:latin typeface="Georgia" panose="02040502050405020303" pitchFamily="18" charset="0"/>
              </a:rPr>
              <a:t>Digital Transformations Ltd.</a:t>
            </a:r>
          </a:p>
          <a:p>
            <a:pPr>
              <a:spcBef>
                <a:spcPct val="50000"/>
              </a:spcBef>
            </a:pPr>
            <a:r>
              <a:rPr kumimoji="1" lang="en-US" altLang="en-US" sz="2000">
                <a:solidFill>
                  <a:srgbClr val="FFFF00"/>
                </a:solidFill>
                <a:effectLst/>
                <a:latin typeface="Georgia" panose="02040502050405020303" pitchFamily="18" charset="0"/>
              </a:rPr>
              <a:t>        © 2007 Duane K. Troxel</a:t>
            </a:r>
          </a:p>
          <a:p>
            <a:pPr>
              <a:spcBef>
                <a:spcPct val="50000"/>
              </a:spcBef>
            </a:pPr>
            <a:r>
              <a:rPr kumimoji="1" lang="en-US" altLang="en-US" sz="2000">
                <a:solidFill>
                  <a:schemeClr val="bg1"/>
                </a:solidFill>
                <a:effectLst/>
                <a:latin typeface="Georgia" panose="02040502050405020303" pitchFamily="18" charset="0"/>
                <a:hlinkClick r:id="rId4"/>
              </a:rPr>
              <a:t>DrTroxel@Netscape.com</a:t>
            </a:r>
            <a:endParaRPr kumimoji="1" lang="en-US" altLang="en-US" sz="2000">
              <a:solidFill>
                <a:schemeClr val="bg1"/>
              </a:solidFill>
              <a:effectLst/>
              <a:latin typeface="Georgia" panose="02040502050405020303" pitchFamily="18" charset="0"/>
            </a:endParaRPr>
          </a:p>
          <a:p>
            <a:pPr>
              <a:spcBef>
                <a:spcPct val="50000"/>
              </a:spcBef>
            </a:pPr>
            <a:r>
              <a:rPr kumimoji="1" lang="en-US" altLang="en-US" sz="2000">
                <a:solidFill>
                  <a:srgbClr val="FFFF00"/>
                </a:solidFill>
                <a:effectLst/>
                <a:latin typeface="Georgia" panose="02040502050405020303" pitchFamily="18" charset="0"/>
              </a:rPr>
              <a:t>847-868-4090</a:t>
            </a:r>
          </a:p>
        </p:txBody>
      </p:sp>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9228301A-A62C-0098-88ED-92079D5A56C5}"/>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7026478D-AFDC-AC0B-3AB2-E481F24E2D7E}"/>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460" name="Text Box 4">
            <a:extLst>
              <a:ext uri="{FF2B5EF4-FFF2-40B4-BE49-F238E27FC236}">
                <a16:creationId xmlns:a16="http://schemas.microsoft.com/office/drawing/2014/main" id="{028AD105-D194-D2F2-B02E-BA5B72F954C3}"/>
              </a:ext>
            </a:extLst>
          </p:cNvPr>
          <p:cNvSpPr txBox="1">
            <a:spLocks noChangeArrowheads="1"/>
          </p:cNvSpPr>
          <p:nvPr/>
        </p:nvSpPr>
        <p:spPr bwMode="auto">
          <a:xfrm>
            <a:off x="990600" y="1066800"/>
            <a:ext cx="7315200" cy="37496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…A second or two elapsed ere, with a throb of wonder and awe, I became definitely conscious that the room was not untenanted.  </a:t>
            </a:r>
          </a:p>
        </p:txBody>
      </p:sp>
      <p:pic>
        <p:nvPicPr>
          <p:cNvPr id="19465" name="UNTENATED MP3 19 sec.mp3">
            <a:hlinkClick r:id="" action="ppaction://media"/>
            <a:extLst>
              <a:ext uri="{FF2B5EF4-FFF2-40B4-BE49-F238E27FC236}">
                <a16:creationId xmlns:a16="http://schemas.microsoft.com/office/drawing/2014/main" id="{15D78292-F37E-6B56-9B4C-FA58718954C6}"/>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465"/>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19460"/>
                                        </p:tgtEl>
                                        <p:attrNameLst>
                                          <p:attrName>style.visibility</p:attrName>
                                        </p:attrNameLst>
                                      </p:cBhvr>
                                      <p:to>
                                        <p:strVal val="visible"/>
                                      </p:to>
                                    </p:set>
                                    <p:animEffect transition="in" filter="dissolve">
                                      <p:cBhvr>
                                        <p:cTn id="9" dur="3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9465"/>
                </p:tgtEl>
              </p:cMediaNode>
            </p:audio>
          </p:childTnLst>
        </p:cTn>
      </p:par>
    </p:tnLst>
    <p:bldLst>
      <p:bldP spid="1946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31" name="Picture 7">
            <a:extLst>
              <a:ext uri="{FF2B5EF4-FFF2-40B4-BE49-F238E27FC236}">
                <a16:creationId xmlns:a16="http://schemas.microsoft.com/office/drawing/2014/main" id="{25B3DDF4-1E11-30AD-3F21-BE0C74DF474D}"/>
              </a:ext>
            </a:extLst>
          </p:cNvPr>
          <p:cNvPicPr>
            <a:picLocks noChangeAspect="1" noChangeArrowheads="1"/>
          </p:cNvPicPr>
          <p:nvPr/>
        </p:nvPicPr>
        <p:blipFill>
          <a:blip r:embed="rId5">
            <a:lum bright="-14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2">
            <a:extLst>
              <a:ext uri="{FF2B5EF4-FFF2-40B4-BE49-F238E27FC236}">
                <a16:creationId xmlns:a16="http://schemas.microsoft.com/office/drawing/2014/main" id="{D7E8E1C5-CD1A-AA94-E3A2-458981676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9029" name="Text Box 5">
            <a:extLst>
              <a:ext uri="{FF2B5EF4-FFF2-40B4-BE49-F238E27FC236}">
                <a16:creationId xmlns:a16="http://schemas.microsoft.com/office/drawing/2014/main" id="{B8FFB7CF-7AC1-A941-979D-6C7E0111C3A0}"/>
              </a:ext>
            </a:extLst>
          </p:cNvPr>
          <p:cNvSpPr txBox="1">
            <a:spLocks noChangeArrowheads="1"/>
          </p:cNvSpPr>
          <p:nvPr/>
        </p:nvSpPr>
        <p:spPr bwMode="auto">
          <a:xfrm>
            <a:off x="685800" y="685800"/>
            <a:ext cx="6934200" cy="2530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In the corner where the divan met the wall sat a wondrous and venerable figure ….</a:t>
            </a:r>
          </a:p>
        </p:txBody>
      </p:sp>
      <p:pic>
        <p:nvPicPr>
          <p:cNvPr id="129032" name="WONDROUS &amp; VENERABLE MP3.mp3">
            <a:hlinkClick r:id="" action="ppaction://media"/>
            <a:extLst>
              <a:ext uri="{FF2B5EF4-FFF2-40B4-BE49-F238E27FC236}">
                <a16:creationId xmlns:a16="http://schemas.microsoft.com/office/drawing/2014/main" id="{65AAE067-C822-F7B3-26C1-A6362B5F5BAB}"/>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572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129034" name="Picture 10">
            <a:hlinkClick r:id="" action="ppaction://media"/>
            <a:extLst>
              <a:ext uri="{FF2B5EF4-FFF2-40B4-BE49-F238E27FC236}">
                <a16:creationId xmlns:a16="http://schemas.microsoft.com/office/drawing/2014/main" id="{213613F9-C4A0-9D2B-C29F-119983D08AC3}"/>
              </a:ext>
            </a:extLst>
          </p:cNvPr>
          <p:cNvPicPr>
            <a:picLocks noRot="1" noChangeAspect="1" noChangeArrowheads="1"/>
          </p:cNvPicPr>
          <p:nvPr>
            <a:wavAudioFile r:embed="rId2" name="Recorded Sound"/>
          </p:nvPr>
        </p:nvPicPr>
        <p:blipFill>
          <a:blip r:embed="rId7">
            <a:extLst>
              <a:ext uri="{28A0092B-C50C-407E-A947-70E740481C1C}">
                <a14:useLocalDpi xmlns:a14="http://schemas.microsoft.com/office/drawing/2010/main" val="0"/>
              </a:ext>
            </a:extLst>
          </a:blip>
          <a:srcRect/>
          <a:stretch>
            <a:fillRect/>
          </a:stretch>
        </p:blipFill>
        <p:spPr bwMode="auto">
          <a:xfrm>
            <a:off x="914400" y="64008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903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129034"/>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129029"/>
                                        </p:tgtEl>
                                        <p:attrNameLst>
                                          <p:attrName>style.visibility</p:attrName>
                                        </p:attrNameLst>
                                      </p:cBhvr>
                                      <p:to>
                                        <p:strVal val="visible"/>
                                      </p:to>
                                    </p:set>
                                    <p:animEffect transition="in" filter="dissolve">
                                      <p:cBhvr>
                                        <p:cTn id="12" dur="3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129032"/>
                </p:tgtEl>
              </p:cMediaNode>
            </p:audio>
            <p:audio>
              <p:cMediaNode showWhenStopped="0">
                <p:cTn id="14" fill="hold" display="0">
                  <p:stCondLst>
                    <p:cond delay="indefinite"/>
                  </p:stCondLst>
                  <p:endCondLst>
                    <p:cond evt="onPrev" delay="0">
                      <p:tgtEl>
                        <p:sldTgt/>
                      </p:tgtEl>
                    </p:cond>
                    <p:cond evt="onStopAudio" delay="0">
                      <p:tgtEl>
                        <p:sldTgt/>
                      </p:tgtEl>
                    </p:cond>
                  </p:endCondLst>
                </p:cTn>
                <p:tgtEl>
                  <p:spTgt spid="129034"/>
                </p:tgtEl>
              </p:cMediaNode>
            </p:audio>
          </p:childTnLst>
        </p:cTn>
      </p:par>
    </p:tnLst>
    <p:bldLst>
      <p:bldP spid="12902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25FAA45-16E6-51A5-F88C-81979FFFFC9A}"/>
              </a:ext>
            </a:extLst>
          </p:cNvPr>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the Face MP3 19 sec.mp3">
            <a:hlinkClick r:id="" action="ppaction://media"/>
            <a:extLst>
              <a:ext uri="{FF2B5EF4-FFF2-40B4-BE49-F238E27FC236}">
                <a16:creationId xmlns:a16="http://schemas.microsoft.com/office/drawing/2014/main" id="{367A38C0-FA67-1046-6285-E743EF08312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45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458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4612" name="Rectangle 2052">
            <a:extLst>
              <a:ext uri="{FF2B5EF4-FFF2-40B4-BE49-F238E27FC236}">
                <a16:creationId xmlns:a16="http://schemas.microsoft.com/office/drawing/2014/main" id="{9E12F1FC-16B0-DA02-96E8-27B43CE11926}"/>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4613" name="Picture 2053">
            <a:extLst>
              <a:ext uri="{FF2B5EF4-FFF2-40B4-BE49-F238E27FC236}">
                <a16:creationId xmlns:a16="http://schemas.microsoft.com/office/drawing/2014/main" id="{D8FCD2A6-7904-6B69-6269-7CC14236C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00" t="7777" r="7500" b="8888"/>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24614" name="Group 2054">
            <a:extLst>
              <a:ext uri="{FF2B5EF4-FFF2-40B4-BE49-F238E27FC236}">
                <a16:creationId xmlns:a16="http://schemas.microsoft.com/office/drawing/2014/main" id="{563A963B-C6E0-2FE7-9B88-4E8C3D5AD1E6}"/>
              </a:ext>
            </a:extLst>
          </p:cNvPr>
          <p:cNvGrpSpPr>
            <a:grpSpLocks/>
          </p:cNvGrpSpPr>
          <p:nvPr/>
        </p:nvGrpSpPr>
        <p:grpSpPr bwMode="auto">
          <a:xfrm>
            <a:off x="228600" y="1524000"/>
            <a:ext cx="8763000" cy="5173663"/>
            <a:chOff x="144" y="960"/>
            <a:chExt cx="5520" cy="3259"/>
          </a:xfrm>
        </p:grpSpPr>
        <p:pic>
          <p:nvPicPr>
            <p:cNvPr id="324615" name="Picture 2055">
              <a:extLst>
                <a:ext uri="{FF2B5EF4-FFF2-40B4-BE49-F238E27FC236}">
                  <a16:creationId xmlns:a16="http://schemas.microsoft.com/office/drawing/2014/main" id="{8CFC0E1E-FB08-ED66-801C-7934619FA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 y="3552"/>
              <a:ext cx="1104" cy="667"/>
            </a:xfrm>
            <a:prstGeom prst="rect">
              <a:avLst/>
            </a:prstGeom>
            <a:noFill/>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Lst>
          </p:spPr>
        </p:pic>
        <p:sp>
          <p:nvSpPr>
            <p:cNvPr id="324616" name="Rectangle 2056">
              <a:extLst>
                <a:ext uri="{FF2B5EF4-FFF2-40B4-BE49-F238E27FC236}">
                  <a16:creationId xmlns:a16="http://schemas.microsoft.com/office/drawing/2014/main" id="{60726FB7-AD8E-0D92-1677-AEF53EEC9AED}"/>
                </a:ext>
              </a:extLst>
            </p:cNvPr>
            <p:cNvSpPr>
              <a:spLocks noChangeArrowheads="1"/>
            </p:cNvSpPr>
            <p:nvPr/>
          </p:nvSpPr>
          <p:spPr bwMode="auto">
            <a:xfrm>
              <a:off x="144" y="960"/>
              <a:ext cx="5280" cy="1104"/>
            </a:xfrm>
            <a:prstGeom prst="rect">
              <a:avLst/>
            </a:prstGeom>
            <a:solidFill>
              <a:schemeClr val="tx2">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4617" name="Text Box 2057">
              <a:extLst>
                <a:ext uri="{FF2B5EF4-FFF2-40B4-BE49-F238E27FC236}">
                  <a16:creationId xmlns:a16="http://schemas.microsoft.com/office/drawing/2014/main" id="{D8399229-8183-4305-0009-7418ADEE2DDE}"/>
                </a:ext>
              </a:extLst>
            </p:cNvPr>
            <p:cNvSpPr txBox="1">
              <a:spLocks noChangeArrowheads="1"/>
            </p:cNvSpPr>
            <p:nvPr/>
          </p:nvSpPr>
          <p:spPr bwMode="auto">
            <a:xfrm>
              <a:off x="240" y="960"/>
              <a:ext cx="5376" cy="121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kumimoji="1" lang="en-US" altLang="en-US" sz="6000">
                  <a:solidFill>
                    <a:srgbClr val="FFFF00"/>
                  </a:solidFill>
                  <a:effectLst/>
                  <a:latin typeface="Monotype Corsiva" panose="03010101010201010101" pitchFamily="66" charset="0"/>
                </a:rPr>
                <a:t>Digital Transformations Ltd.</a:t>
              </a:r>
            </a:p>
            <a:p>
              <a:pPr>
                <a:spcBef>
                  <a:spcPct val="50000"/>
                </a:spcBef>
              </a:pPr>
              <a:r>
                <a:rPr kumimoji="1" lang="en-US" altLang="en-US" sz="4000" b="0">
                  <a:solidFill>
                    <a:srgbClr val="FFFF00"/>
                  </a:solidFill>
                  <a:effectLst/>
                  <a:latin typeface="Monotype Corsiva" panose="03010101010201010101" pitchFamily="66" charset="0"/>
                </a:rPr>
                <a:t>presents</a:t>
              </a:r>
              <a:endParaRPr kumimoji="1" lang="en-US" altLang="en-US" sz="2000" b="0">
                <a:solidFill>
                  <a:srgbClr val="FFFF00"/>
                </a:solidFill>
                <a:effectLst/>
                <a:latin typeface="Arial Rounded MT Bold" panose="020F0704030504030204" pitchFamily="34"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24614"/>
                                        </p:tgtEl>
                                        <p:attrNameLst>
                                          <p:attrName>style.visibility</p:attrName>
                                        </p:attrNameLst>
                                      </p:cBhvr>
                                      <p:to>
                                        <p:strVal val="visible"/>
                                      </p:to>
                                    </p:set>
                                    <p:anim calcmode="lin" valueType="num">
                                      <p:cBhvr>
                                        <p:cTn id="7" dur="500" fill="hold"/>
                                        <p:tgtEl>
                                          <p:spTgt spid="324614"/>
                                        </p:tgtEl>
                                        <p:attrNameLst>
                                          <p:attrName>ppt_w</p:attrName>
                                        </p:attrNameLst>
                                      </p:cBhvr>
                                      <p:tavLst>
                                        <p:tav tm="0">
                                          <p:val>
                                            <p:fltVal val="0"/>
                                          </p:val>
                                        </p:tav>
                                        <p:tav tm="100000">
                                          <p:val>
                                            <p:strVal val="#ppt_w"/>
                                          </p:val>
                                        </p:tav>
                                      </p:tavLst>
                                    </p:anim>
                                    <p:anim calcmode="lin" valueType="num">
                                      <p:cBhvr>
                                        <p:cTn id="8" dur="500" fill="hold"/>
                                        <p:tgtEl>
                                          <p:spTgt spid="324614"/>
                                        </p:tgtEl>
                                        <p:attrNameLst>
                                          <p:attrName>ppt_h</p:attrName>
                                        </p:attrNameLst>
                                      </p:cBhvr>
                                      <p:tavLst>
                                        <p:tav tm="0">
                                          <p:val>
                                            <p:fltVal val="0"/>
                                          </p:val>
                                        </p:tav>
                                        <p:tav tm="100000">
                                          <p:val>
                                            <p:strVal val="#ppt_h"/>
                                          </p:val>
                                        </p:tav>
                                      </p:tavLst>
                                    </p:anim>
                                    <p:anim calcmode="lin" valueType="num">
                                      <p:cBhvr>
                                        <p:cTn id="9" dur="500" fill="hold"/>
                                        <p:tgtEl>
                                          <p:spTgt spid="324614"/>
                                        </p:tgtEl>
                                        <p:attrNameLst>
                                          <p:attrName>ppt_x</p:attrName>
                                        </p:attrNameLst>
                                      </p:cBhvr>
                                      <p:tavLst>
                                        <p:tav tm="0">
                                          <p:val>
                                            <p:fltVal val="0.5"/>
                                          </p:val>
                                        </p:tav>
                                        <p:tav tm="100000">
                                          <p:val>
                                            <p:strVal val="#ppt_x"/>
                                          </p:val>
                                        </p:tav>
                                      </p:tavLst>
                                    </p:anim>
                                    <p:anim calcmode="lin" valueType="num">
                                      <p:cBhvr>
                                        <p:cTn id="10" dur="500" fill="hold"/>
                                        <p:tgtEl>
                                          <p:spTgt spid="32461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4613"/>
                                        </p:tgtEl>
                                        <p:attrNameLst>
                                          <p:attrName>style.visibility</p:attrName>
                                        </p:attrNameLst>
                                      </p:cBhvr>
                                      <p:to>
                                        <p:strVal val="visible"/>
                                      </p:to>
                                    </p:set>
                                    <p:animEffect transition="in" filter="dissolve">
                                      <p:cBhvr>
                                        <p:cTn id="15" dur="500"/>
                                        <p:tgtEl>
                                          <p:spTgt spid="32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09761643-D110-85EB-8198-B9366F5E7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a:extLst>
              <a:ext uri="{FF2B5EF4-FFF2-40B4-BE49-F238E27FC236}">
                <a16:creationId xmlns:a16="http://schemas.microsoft.com/office/drawing/2014/main" id="{FBD36EAD-5557-BB10-D367-D88CE49035DB}"/>
              </a:ext>
            </a:extLst>
          </p:cNvPr>
          <p:cNvSpPr>
            <a:spLocks noChangeArrowheads="1"/>
          </p:cNvSpPr>
          <p:nvPr/>
        </p:nvSpPr>
        <p:spPr bwMode="auto">
          <a:xfrm>
            <a:off x="3733800" y="685800"/>
            <a:ext cx="5105400" cy="5486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Text Box 3">
            <a:extLst>
              <a:ext uri="{FF2B5EF4-FFF2-40B4-BE49-F238E27FC236}">
                <a16:creationId xmlns:a16="http://schemas.microsoft.com/office/drawing/2014/main" id="{FCE8650F-F6D8-2322-6D45-D4A860E3B80C}"/>
              </a:ext>
            </a:extLst>
          </p:cNvPr>
          <p:cNvSpPr txBox="1">
            <a:spLocks noChangeArrowheads="1"/>
          </p:cNvSpPr>
          <p:nvPr/>
        </p:nvSpPr>
        <p:spPr bwMode="auto">
          <a:xfrm>
            <a:off x="3886200" y="762000"/>
            <a:ext cx="4724400" cy="5035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THAT all nations should become one in faith and all men as brothers; that the bonds of affection and unity between the sons of men should be strengthened;</a:t>
            </a:r>
            <a:r>
              <a:rPr lang="en-US" altLang="en-US" sz="2400">
                <a:solidFill>
                  <a:srgbClr val="FFFF00"/>
                </a:solidFill>
                <a:effectLst/>
                <a:latin typeface="Benguiat Bk BT" pitchFamily="18" charset="0"/>
              </a:rPr>
              <a:t> </a:t>
            </a:r>
          </a:p>
        </p:txBody>
      </p:sp>
      <p:pic>
        <p:nvPicPr>
          <p:cNvPr id="30728" name="thaT ALL NATIONS MP3 32 sec.mp3">
            <a:hlinkClick r:id="" action="ppaction://media"/>
            <a:extLst>
              <a:ext uri="{FF2B5EF4-FFF2-40B4-BE49-F238E27FC236}">
                <a16:creationId xmlns:a16="http://schemas.microsoft.com/office/drawing/2014/main" id="{9E0BE5CC-5AD4-E733-9BE9-77B1325525F7}"/>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728"/>
                                        </p:tgtEl>
                                      </p:cBhvr>
                                    </p:cmd>
                                  </p:childTnLst>
                                </p:cTn>
                              </p:par>
                              <p:par>
                                <p:cTn id="7" presetID="9" presetClass="entr" presetSubtype="0" fill="hold" nodeType="withEffect">
                                  <p:stCondLst>
                                    <p:cond delay="2000"/>
                                  </p:stCondLst>
                                  <p:iterate type="wd">
                                    <p:tmPct val="100000"/>
                                  </p:iterate>
                                  <p:childTnLst>
                                    <p:set>
                                      <p:cBhvr>
                                        <p:cTn id="8" dur="1" fill="hold">
                                          <p:stCondLst>
                                            <p:cond delay="0"/>
                                          </p:stCondLst>
                                        </p:cTn>
                                        <p:tgtEl>
                                          <p:spTgt spid="30723"/>
                                        </p:tgtEl>
                                        <p:attrNameLst>
                                          <p:attrName>style.visibility</p:attrName>
                                        </p:attrNameLst>
                                      </p:cBhvr>
                                      <p:to>
                                        <p:strVal val="visible"/>
                                      </p:to>
                                    </p:set>
                                    <p:animEffect transition="in" filter="dissolve">
                                      <p:cBhvr>
                                        <p:cTn id="9" dur="3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0" fill="hold" display="0">
                  <p:stCondLst>
                    <p:cond delay="indefinite"/>
                  </p:stCondLst>
                  <p:endCondLst>
                    <p:cond evt="onPrev" delay="0">
                      <p:tgtEl>
                        <p:sldTgt/>
                      </p:tgtEl>
                    </p:cond>
                    <p:cond evt="onStopAudio" delay="0">
                      <p:tgtEl>
                        <p:sldTgt/>
                      </p:tgtEl>
                    </p:cond>
                  </p:endCondLst>
                </p:cTn>
                <p:tgtEl>
                  <p:spTgt spid="30728"/>
                </p:tgtEl>
              </p:cMediaNode>
            </p:audio>
          </p:childTnLst>
        </p:cTn>
      </p:par>
    </p:tnLst>
    <p:bldLst>
      <p:bldP spid="3072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0C773200-2DA3-0A4D-B4AA-A7772F887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2" name="Rectangle 4">
            <a:extLst>
              <a:ext uri="{FF2B5EF4-FFF2-40B4-BE49-F238E27FC236}">
                <a16:creationId xmlns:a16="http://schemas.microsoft.com/office/drawing/2014/main" id="{64139740-D6CE-6D64-0DF3-11A3D5CC3016}"/>
              </a:ext>
            </a:extLst>
          </p:cNvPr>
          <p:cNvSpPr>
            <a:spLocks noChangeArrowheads="1"/>
          </p:cNvSpPr>
          <p:nvPr/>
        </p:nvSpPr>
        <p:spPr bwMode="auto">
          <a:xfrm>
            <a:off x="3352800" y="457200"/>
            <a:ext cx="5410200" cy="54102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1" name="Text Box 3">
            <a:extLst>
              <a:ext uri="{FF2B5EF4-FFF2-40B4-BE49-F238E27FC236}">
                <a16:creationId xmlns:a16="http://schemas.microsoft.com/office/drawing/2014/main" id="{E38DA191-CBA2-27A5-00F9-DC62F60A5103}"/>
              </a:ext>
            </a:extLst>
          </p:cNvPr>
          <p:cNvSpPr txBox="1">
            <a:spLocks noChangeArrowheads="1"/>
          </p:cNvSpPr>
          <p:nvPr/>
        </p:nvSpPr>
        <p:spPr bwMode="auto">
          <a:xfrm>
            <a:off x="3276600" y="533400"/>
            <a:ext cx="5486400" cy="4664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that diversity of religion should cease and differences of race be annulled – </a:t>
            </a:r>
          </a:p>
          <a:p>
            <a:pPr>
              <a:spcBef>
                <a:spcPct val="50000"/>
              </a:spcBef>
            </a:pPr>
            <a:r>
              <a:rPr lang="en-US" altLang="en-US" sz="4000">
                <a:solidFill>
                  <a:srgbClr val="FFFF00"/>
                </a:solidFill>
                <a:effectLst/>
                <a:latin typeface="Benguiat Bk BT" pitchFamily="18" charset="0"/>
              </a:rPr>
              <a:t>What harm is there in this?</a:t>
            </a:r>
            <a:endParaRPr lang="en-US" altLang="en-US" sz="2800" b="0">
              <a:solidFill>
                <a:srgbClr val="FFFF00"/>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2771"/>
                                        </p:tgtEl>
                                        <p:attrNameLst>
                                          <p:attrName>style.visibility</p:attrName>
                                        </p:attrNameLst>
                                      </p:cBhvr>
                                      <p:to>
                                        <p:strVal val="visible"/>
                                      </p:to>
                                    </p:set>
                                    <p:animEffect transition="in" filter="dissolve">
                                      <p:cBhvr>
                                        <p:cTn id="7" dur="3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0F2D745A-8857-5F9C-663E-4A5293D61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a:extLst>
              <a:ext uri="{FF2B5EF4-FFF2-40B4-BE49-F238E27FC236}">
                <a16:creationId xmlns:a16="http://schemas.microsoft.com/office/drawing/2014/main" id="{CE5A3DBD-A068-FBDA-1094-4D3A68DCCE51}"/>
              </a:ext>
            </a:extLst>
          </p:cNvPr>
          <p:cNvSpPr>
            <a:spLocks noChangeArrowheads="1"/>
          </p:cNvSpPr>
          <p:nvPr/>
        </p:nvSpPr>
        <p:spPr bwMode="auto">
          <a:xfrm>
            <a:off x="3276600" y="533400"/>
            <a:ext cx="5486400" cy="53340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19" name="Text Box 3">
            <a:extLst>
              <a:ext uri="{FF2B5EF4-FFF2-40B4-BE49-F238E27FC236}">
                <a16:creationId xmlns:a16="http://schemas.microsoft.com/office/drawing/2014/main" id="{F1EDADA7-0D0A-7FA7-22DC-A918C2011296}"/>
              </a:ext>
            </a:extLst>
          </p:cNvPr>
          <p:cNvSpPr txBox="1">
            <a:spLocks noChangeArrowheads="1"/>
          </p:cNvSpPr>
          <p:nvPr/>
        </p:nvSpPr>
        <p:spPr bwMode="auto">
          <a:xfrm>
            <a:off x="3657600" y="609600"/>
            <a:ext cx="5029200" cy="5273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lgn="l">
              <a:spcBef>
                <a:spcPct val="50000"/>
              </a:spcBef>
            </a:pPr>
            <a:r>
              <a:rPr lang="en-US" altLang="en-US" sz="4000">
                <a:solidFill>
                  <a:srgbClr val="FFFF00"/>
                </a:solidFill>
                <a:effectLst/>
                <a:latin typeface="Benguiat Bk BT" pitchFamily="18" charset="0"/>
              </a:rPr>
              <a:t>. . . These fruitless strifes, these ruinous wars shall pass away, and the 'Most Great Peace' shall come  . . . </a:t>
            </a:r>
            <a:endParaRPr lang="en-US" altLang="en-US" sz="4000" b="0">
              <a:solidFill>
                <a:srgbClr val="FFFF00"/>
              </a:solidFill>
              <a:effectLst/>
            </a:endParaRPr>
          </a:p>
          <a:p>
            <a:pPr algn="l">
              <a:spcBef>
                <a:spcPct val="50000"/>
              </a:spcBef>
            </a:pPr>
            <a:endParaRPr lang="en-US" altLang="en-US" sz="4000" b="0">
              <a:solidFill>
                <a:srgbClr val="FFFF00"/>
              </a:solidFill>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4819"/>
                                        </p:tgtEl>
                                        <p:attrNameLst>
                                          <p:attrName>style.visibility</p:attrName>
                                        </p:attrNameLst>
                                      </p:cBhvr>
                                      <p:to>
                                        <p:strVal val="visible"/>
                                      </p:to>
                                    </p:set>
                                    <p:animEffect transition="in" filter="dissolve">
                                      <p:cBhvr>
                                        <p:cTn id="7" dur="3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4130" name="Picture 1026">
            <a:extLst>
              <a:ext uri="{FF2B5EF4-FFF2-40B4-BE49-F238E27FC236}">
                <a16:creationId xmlns:a16="http://schemas.microsoft.com/office/drawing/2014/main" id="{6882C702-2CC9-90C0-39EA-5F9D866AE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388" y="76200"/>
            <a:ext cx="4900612" cy="6781800"/>
          </a:xfrm>
          <a:prstGeom prst="rect">
            <a:avLst/>
          </a:prstGeom>
          <a:noFill/>
          <a:extLst>
            <a:ext uri="{909E8E84-426E-40DD-AFC4-6F175D3DCCD1}">
              <a14:hiddenFill xmlns:a14="http://schemas.microsoft.com/office/drawing/2010/main">
                <a:solidFill>
                  <a:srgbClr val="FFFFFF"/>
                </a:solidFill>
              </a14:hiddenFill>
            </a:ext>
          </a:extLst>
        </p:spPr>
      </p:pic>
      <p:sp>
        <p:nvSpPr>
          <p:cNvPr id="304131" name="Text Box 1027">
            <a:extLst>
              <a:ext uri="{FF2B5EF4-FFF2-40B4-BE49-F238E27FC236}">
                <a16:creationId xmlns:a16="http://schemas.microsoft.com/office/drawing/2014/main" id="{096052BE-7E92-F283-E0EE-AD28EF5D5C17}"/>
              </a:ext>
            </a:extLst>
          </p:cNvPr>
          <p:cNvSpPr txBox="1">
            <a:spLocks noChangeArrowheads="1"/>
          </p:cNvSpPr>
          <p:nvPr/>
        </p:nvSpPr>
        <p:spPr bwMode="auto">
          <a:xfrm>
            <a:off x="4724400" y="5562600"/>
            <a:ext cx="4191000" cy="10064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Prof. Browne was also greatly impressed with meeting ‘Abdu’l-Bahá. </a:t>
            </a:r>
          </a:p>
        </p:txBody>
      </p:sp>
      <p:sp>
        <p:nvSpPr>
          <p:cNvPr id="304132" name="Text Box 1028">
            <a:extLst>
              <a:ext uri="{FF2B5EF4-FFF2-40B4-BE49-F238E27FC236}">
                <a16:creationId xmlns:a16="http://schemas.microsoft.com/office/drawing/2014/main" id="{A13DFDB1-040F-4C05-3497-1B359F066FEB}"/>
              </a:ext>
            </a:extLst>
          </p:cNvPr>
          <p:cNvSpPr txBox="1">
            <a:spLocks noChangeArrowheads="1"/>
          </p:cNvSpPr>
          <p:nvPr/>
        </p:nvSpPr>
        <p:spPr bwMode="auto">
          <a:xfrm>
            <a:off x="228600" y="533400"/>
            <a:ext cx="3886200" cy="5437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700">
                <a:solidFill>
                  <a:srgbClr val="FFFF00"/>
                </a:solidFill>
                <a:effectLst/>
                <a:latin typeface="Benguiat Bk BT" pitchFamily="18" charset="0"/>
              </a:rPr>
              <a:t>“Seldom have I seen one whose appearance impressed me more. A tall strongly-built man holding himself straight as an arrow. … About the greatness of this man and his power no one who had seen him could entertain a doubt.”</a:t>
            </a:r>
            <a:endParaRPr lang="en-US" altLang="en-US" sz="2700" b="0">
              <a:solidFill>
                <a:srgbClr val="FFFF00"/>
              </a:solidFill>
              <a:effectLst/>
            </a:endParaRPr>
          </a:p>
        </p:txBody>
      </p:sp>
      <p:sp>
        <p:nvSpPr>
          <p:cNvPr id="304133" name="Rectangle 1029">
            <a:extLst>
              <a:ext uri="{FF2B5EF4-FFF2-40B4-BE49-F238E27FC236}">
                <a16:creationId xmlns:a16="http://schemas.microsoft.com/office/drawing/2014/main" id="{B773E631-C29F-7026-613D-5AAFA1A4BC0A}"/>
              </a:ext>
            </a:extLst>
          </p:cNvPr>
          <p:cNvSpPr>
            <a:spLocks noChangeArrowheads="1"/>
          </p:cNvSpPr>
          <p:nvPr/>
        </p:nvSpPr>
        <p:spPr bwMode="auto">
          <a:xfrm>
            <a:off x="0" y="0"/>
            <a:ext cx="9144000" cy="6858000"/>
          </a:xfrm>
          <a:prstGeom prst="rect">
            <a:avLst/>
          </a:prstGeom>
          <a:noFill/>
          <a:ln w="1809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4135" name="Seldom Have I MP3 20 sec.mp3">
            <a:hlinkClick r:id="" action="ppaction://media"/>
            <a:extLst>
              <a:ext uri="{FF2B5EF4-FFF2-40B4-BE49-F238E27FC236}">
                <a16:creationId xmlns:a16="http://schemas.microsoft.com/office/drawing/2014/main" id="{72360CF1-013B-EF11-E58F-20664A37B9A7}"/>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334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4135"/>
                                        </p:tgtEl>
                                      </p:cBhvr>
                                    </p:cmd>
                                  </p:childTnLst>
                                </p:cTn>
                              </p:par>
                              <p:par>
                                <p:cTn id="7" presetID="9" presetClass="entr" presetSubtype="0" fill="hold" nodeType="withEffect">
                                  <p:stCondLst>
                                    <p:cond delay="0"/>
                                  </p:stCondLst>
                                  <p:childTnLst>
                                    <p:set>
                                      <p:cBhvr>
                                        <p:cTn id="8" dur="1" fill="hold">
                                          <p:stCondLst>
                                            <p:cond delay="0"/>
                                          </p:stCondLst>
                                        </p:cTn>
                                        <p:tgtEl>
                                          <p:spTgt spid="304131"/>
                                        </p:tgtEl>
                                        <p:attrNameLst>
                                          <p:attrName>style.visibility</p:attrName>
                                        </p:attrNameLst>
                                      </p:cBhvr>
                                      <p:to>
                                        <p:strVal val="visible"/>
                                      </p:to>
                                    </p:set>
                                    <p:animEffect transition="in" filter="dissolve">
                                      <p:cBhvr>
                                        <p:cTn id="9" dur="500"/>
                                        <p:tgtEl>
                                          <p:spTgt spid="304131"/>
                                        </p:tgtEl>
                                      </p:cBhvr>
                                    </p:animEffect>
                                  </p:childTnLst>
                                </p:cTn>
                              </p:par>
                            </p:childTnLst>
                          </p:cTn>
                        </p:par>
                        <p:par>
                          <p:cTn id="10" fill="hold" nodeType="afterGroup">
                            <p:stCondLst>
                              <p:cond delay="500"/>
                            </p:stCondLst>
                            <p:childTnLst>
                              <p:par>
                                <p:cTn id="11" presetID="9" presetClass="entr" presetSubtype="0" fill="hold" nodeType="afterEffect">
                                  <p:stCondLst>
                                    <p:cond delay="5000"/>
                                  </p:stCondLst>
                                  <p:iterate type="wd">
                                    <p:tmPct val="100000"/>
                                  </p:iterate>
                                  <p:childTnLst>
                                    <p:set>
                                      <p:cBhvr>
                                        <p:cTn id="12" dur="1" fill="hold">
                                          <p:stCondLst>
                                            <p:cond delay="0"/>
                                          </p:stCondLst>
                                        </p:cTn>
                                        <p:tgtEl>
                                          <p:spTgt spid="304132"/>
                                        </p:tgtEl>
                                        <p:attrNameLst>
                                          <p:attrName>style.visibility</p:attrName>
                                        </p:attrNameLst>
                                      </p:cBhvr>
                                      <p:to>
                                        <p:strVal val="visible"/>
                                      </p:to>
                                    </p:set>
                                    <p:animEffect transition="in" filter="dissolve">
                                      <p:cBhvr>
                                        <p:cTn id="13" dur="300"/>
                                        <p:tgtEl>
                                          <p:spTgt spid="304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Prev" delay="0">
                      <p:tgtEl>
                        <p:sldTgt/>
                      </p:tgtEl>
                    </p:cond>
                    <p:cond evt="onStopAudio" delay="0">
                      <p:tgtEl>
                        <p:sldTgt/>
                      </p:tgtEl>
                    </p:cond>
                  </p:endCondLst>
                </p:cTn>
                <p:tgtEl>
                  <p:spTgt spid="304135"/>
                </p:tgtEl>
              </p:cMediaNode>
            </p:audio>
          </p:childTnLst>
        </p:cTn>
      </p:par>
    </p:tnLst>
    <p:bldLst>
      <p:bldP spid="304131" grpId="0" autoUpdateAnimBg="0"/>
      <p:bldP spid="30413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FF7D67C-FAC9-41F0-01D4-AB88E45CC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69" name="ascension Baha MP3 12 sec.mp3">
            <a:hlinkClick r:id="" action="ppaction://media"/>
            <a:extLst>
              <a:ext uri="{FF2B5EF4-FFF2-40B4-BE49-F238E27FC236}">
                <a16:creationId xmlns:a16="http://schemas.microsoft.com/office/drawing/2014/main" id="{F7E2FCAB-3CD0-FCD3-383C-D2B26043A421}"/>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09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096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347CCB88-055C-17C8-8ED2-7A0E39C3D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a:extLst>
              <a:ext uri="{FF2B5EF4-FFF2-40B4-BE49-F238E27FC236}">
                <a16:creationId xmlns:a16="http://schemas.microsoft.com/office/drawing/2014/main" id="{989F27A2-5248-F56B-5937-D7EAF631C849}"/>
              </a:ext>
            </a:extLst>
          </p:cNvPr>
          <p:cNvSpPr txBox="1">
            <a:spLocks noChangeArrowheads="1"/>
          </p:cNvSpPr>
          <p:nvPr/>
        </p:nvSpPr>
        <p:spPr bwMode="auto">
          <a:xfrm>
            <a:off x="152400" y="1219200"/>
            <a:ext cx="4038600" cy="399256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‘ABDU’L-BAHÁ CENTRE OF THE COVENANT</a:t>
            </a:r>
          </a:p>
          <a:p>
            <a:pPr>
              <a:spcBef>
                <a:spcPct val="50000"/>
              </a:spcBef>
            </a:pPr>
            <a:r>
              <a:rPr lang="en-US" altLang="en-US" sz="3200">
                <a:solidFill>
                  <a:srgbClr val="FFFF00"/>
                </a:solidFill>
                <a:effectLst/>
                <a:latin typeface="Benguiat Bk BT" pitchFamily="18" charset="0"/>
              </a:rPr>
              <a:t>***</a:t>
            </a:r>
          </a:p>
          <a:p>
            <a:pPr>
              <a:spcBef>
                <a:spcPct val="50000"/>
              </a:spcBef>
            </a:pPr>
            <a:r>
              <a:rPr lang="en-US" altLang="en-US" sz="3200">
                <a:solidFill>
                  <a:srgbClr val="FFFF00"/>
                </a:solidFill>
                <a:effectLst/>
                <a:latin typeface="Benguiat Bk BT" pitchFamily="18" charset="0"/>
              </a:rPr>
              <a:t>HEAD OF THE BAHÁ’Í FAITH FROM 1892-1921</a:t>
            </a:r>
          </a:p>
        </p:txBody>
      </p:sp>
      <p:sp>
        <p:nvSpPr>
          <p:cNvPr id="43012" name="Rectangle 4">
            <a:extLst>
              <a:ext uri="{FF2B5EF4-FFF2-40B4-BE49-F238E27FC236}">
                <a16:creationId xmlns:a16="http://schemas.microsoft.com/office/drawing/2014/main" id="{DEEFA23A-F3B0-B4F6-69DD-7345197C0BFB}"/>
              </a:ext>
            </a:extLst>
          </p:cNvPr>
          <p:cNvSpPr>
            <a:spLocks noChangeArrowheads="1"/>
          </p:cNvSpPr>
          <p:nvPr/>
        </p:nvSpPr>
        <p:spPr bwMode="auto">
          <a:xfrm>
            <a:off x="0" y="0"/>
            <a:ext cx="9144000" cy="6858000"/>
          </a:xfrm>
          <a:prstGeom prst="rect">
            <a:avLst/>
          </a:prstGeom>
          <a:noFill/>
          <a:ln w="152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14" name="centre Covenant MP3  26 sec.mp3">
            <a:hlinkClick r:id="" action="ppaction://media"/>
            <a:extLst>
              <a:ext uri="{FF2B5EF4-FFF2-40B4-BE49-F238E27FC236}">
                <a16:creationId xmlns:a16="http://schemas.microsoft.com/office/drawing/2014/main" id="{36335E35-A822-5652-6357-B0F36C51364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3014"/>
                                        </p:tgtEl>
                                      </p:cBhvr>
                                    </p:cmd>
                                  </p:childTnLst>
                                </p:cTn>
                              </p:par>
                              <p:par>
                                <p:cTn id="7" presetID="2" presetClass="entr" presetSubtype="8" fill="hold" nodeType="withEffect">
                                  <p:stCondLst>
                                    <p:cond delay="0"/>
                                  </p:stCondLst>
                                  <p:childTnLst>
                                    <p:set>
                                      <p:cBhvr>
                                        <p:cTn id="8" dur="1" fill="hold">
                                          <p:stCondLst>
                                            <p:cond delay="0"/>
                                          </p:stCondLst>
                                        </p:cTn>
                                        <p:tgtEl>
                                          <p:spTgt spid="43011"/>
                                        </p:tgtEl>
                                        <p:attrNameLst>
                                          <p:attrName>style.visibility</p:attrName>
                                        </p:attrNameLst>
                                      </p:cBhvr>
                                      <p:to>
                                        <p:strVal val="visible"/>
                                      </p:to>
                                    </p:set>
                                    <p:anim calcmode="lin" valueType="num">
                                      <p:cBhvr additive="base">
                                        <p:cTn id="9" dur="500" fill="hold"/>
                                        <p:tgtEl>
                                          <p:spTgt spid="43011"/>
                                        </p:tgtEl>
                                        <p:attrNameLst>
                                          <p:attrName>ppt_x</p:attrName>
                                        </p:attrNameLst>
                                      </p:cBhvr>
                                      <p:tavLst>
                                        <p:tav tm="0">
                                          <p:val>
                                            <p:strVal val="0-#ppt_w/2"/>
                                          </p:val>
                                        </p:tav>
                                        <p:tav tm="100000">
                                          <p:val>
                                            <p:strVal val="#ppt_x"/>
                                          </p:val>
                                        </p:tav>
                                      </p:tavLst>
                                    </p:anim>
                                    <p:anim calcmode="lin" valueType="num">
                                      <p:cBhvr additive="base">
                                        <p:cTn id="10" dur="500" fill="hold"/>
                                        <p:tgtEl>
                                          <p:spTgt spid="430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3780" name="Picture 2052">
            <a:extLst>
              <a:ext uri="{FF2B5EF4-FFF2-40B4-BE49-F238E27FC236}">
                <a16:creationId xmlns:a16="http://schemas.microsoft.com/office/drawing/2014/main" id="{4106B492-E2FC-303F-75DF-F4E9F62AC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620000" cy="3440113"/>
          </a:xfrm>
          <a:prstGeom prst="rect">
            <a:avLst/>
          </a:prstGeom>
          <a:noFill/>
          <a:extLst>
            <a:ext uri="{909E8E84-426E-40DD-AFC4-6F175D3DCCD1}">
              <a14:hiddenFill xmlns:a14="http://schemas.microsoft.com/office/drawing/2010/main">
                <a:solidFill>
                  <a:srgbClr val="FFFFFF"/>
                </a:solidFill>
              </a14:hiddenFill>
            </a:ext>
          </a:extLst>
        </p:spPr>
      </p:pic>
      <p:sp>
        <p:nvSpPr>
          <p:cNvPr id="203778" name="Text Box 2050">
            <a:extLst>
              <a:ext uri="{FF2B5EF4-FFF2-40B4-BE49-F238E27FC236}">
                <a16:creationId xmlns:a16="http://schemas.microsoft.com/office/drawing/2014/main" id="{14529E98-CB5B-D100-9E7E-95F814B386F3}"/>
              </a:ext>
            </a:extLst>
          </p:cNvPr>
          <p:cNvSpPr txBox="1">
            <a:spLocks noChangeArrowheads="1"/>
          </p:cNvSpPr>
          <p:nvPr/>
        </p:nvSpPr>
        <p:spPr bwMode="auto">
          <a:xfrm>
            <a:off x="762000" y="2514600"/>
            <a:ext cx="7467600" cy="3521075"/>
          </a:xfrm>
          <a:prstGeom prst="rect">
            <a:avLst/>
          </a:prstGeom>
          <a:noFill/>
          <a:ln>
            <a:noFill/>
          </a:ln>
          <a:effectLst>
            <a:outerShdw dist="99190" dir="2388334"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000">
                <a:solidFill>
                  <a:srgbClr val="FFFF66"/>
                </a:solidFill>
                <a:effectLst/>
                <a:latin typeface="Benguiat Bk BT" pitchFamily="18" charset="0"/>
              </a:rPr>
              <a:t>Just 11 days after Bahá’u’lláh’s passing </a:t>
            </a:r>
            <a:r>
              <a:rPr lang="en-US" altLang="en-US" sz="3000">
                <a:solidFill>
                  <a:schemeClr val="bg1"/>
                </a:solidFill>
                <a:effectLst/>
                <a:latin typeface="Benguiat Bk BT" pitchFamily="18" charset="0"/>
              </a:rPr>
              <a:t>Haddad </a:t>
            </a:r>
            <a:r>
              <a:rPr lang="en-US" altLang="en-US" sz="3000">
                <a:solidFill>
                  <a:srgbClr val="FFFF66"/>
                </a:solidFill>
                <a:effectLst/>
                <a:latin typeface="Benguiat Bk BT" pitchFamily="18" charset="0"/>
              </a:rPr>
              <a:t>headed for America.</a:t>
            </a:r>
          </a:p>
          <a:p>
            <a:pPr>
              <a:spcBef>
                <a:spcPct val="50000"/>
              </a:spcBef>
            </a:pPr>
            <a:r>
              <a:rPr lang="en-US" altLang="en-US" sz="3000">
                <a:solidFill>
                  <a:srgbClr val="FFFF66"/>
                </a:solidFill>
                <a:effectLst/>
                <a:latin typeface="Benguiat Bk BT" pitchFamily="18" charset="0"/>
              </a:rPr>
              <a:t>He and </a:t>
            </a:r>
            <a:r>
              <a:rPr lang="en-US" altLang="en-US" sz="3000">
                <a:solidFill>
                  <a:srgbClr val="FF0000"/>
                </a:solidFill>
                <a:effectLst/>
                <a:latin typeface="Benguiat Bk BT" pitchFamily="18" charset="0"/>
              </a:rPr>
              <a:t>Kheiralla</a:t>
            </a:r>
            <a:r>
              <a:rPr lang="en-US" altLang="en-US" sz="3000">
                <a:solidFill>
                  <a:srgbClr val="FFFF66"/>
                </a:solidFill>
                <a:effectLst/>
                <a:latin typeface="Benguiat Bk BT" pitchFamily="18" charset="0"/>
              </a:rPr>
              <a:t> had a business arrangement. Haddad was to go to America to sell Kheiralla’s ticket invention. Kheiralla went to Russia and joined Haddad later in the U.S.</a:t>
            </a:r>
          </a:p>
        </p:txBody>
      </p:sp>
      <p:sp>
        <p:nvSpPr>
          <p:cNvPr id="203779" name="Rectangle 2051">
            <a:extLst>
              <a:ext uri="{FF2B5EF4-FFF2-40B4-BE49-F238E27FC236}">
                <a16:creationId xmlns:a16="http://schemas.microsoft.com/office/drawing/2014/main" id="{2C26980F-B210-7C6A-651D-83514280F98E}"/>
              </a:ext>
            </a:extLst>
          </p:cNvPr>
          <p:cNvSpPr>
            <a:spLocks noChangeArrowheads="1"/>
          </p:cNvSpPr>
          <p:nvPr/>
        </p:nvSpPr>
        <p:spPr bwMode="auto">
          <a:xfrm>
            <a:off x="533400" y="533400"/>
            <a:ext cx="8077200" cy="5791200"/>
          </a:xfrm>
          <a:prstGeom prst="rect">
            <a:avLst/>
          </a:prstGeom>
          <a:noFill/>
          <a:ln w="139700">
            <a:solidFill>
              <a:schemeClr val="bg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sp>
        <p:nvSpPr>
          <p:cNvPr id="203783" name="Freeform 2055">
            <a:extLst>
              <a:ext uri="{FF2B5EF4-FFF2-40B4-BE49-F238E27FC236}">
                <a16:creationId xmlns:a16="http://schemas.microsoft.com/office/drawing/2014/main" id="{124D512A-DE66-7776-59A3-97158831EF78}"/>
              </a:ext>
            </a:extLst>
          </p:cNvPr>
          <p:cNvSpPr>
            <a:spLocks/>
          </p:cNvSpPr>
          <p:nvPr/>
        </p:nvSpPr>
        <p:spPr bwMode="auto">
          <a:xfrm>
            <a:off x="2990850" y="1528763"/>
            <a:ext cx="2286000" cy="280987"/>
          </a:xfrm>
          <a:custGeom>
            <a:avLst/>
            <a:gdLst>
              <a:gd name="T0" fmla="*/ 1440 w 1440"/>
              <a:gd name="T1" fmla="*/ 177 h 177"/>
              <a:gd name="T2" fmla="*/ 1398 w 1440"/>
              <a:gd name="T3" fmla="*/ 111 h 177"/>
              <a:gd name="T4" fmla="*/ 1224 w 1440"/>
              <a:gd name="T5" fmla="*/ 51 h 177"/>
              <a:gd name="T6" fmla="*/ 1008 w 1440"/>
              <a:gd name="T7" fmla="*/ 87 h 177"/>
              <a:gd name="T8" fmla="*/ 834 w 1440"/>
              <a:gd name="T9" fmla="*/ 75 h 177"/>
              <a:gd name="T10" fmla="*/ 708 w 1440"/>
              <a:gd name="T11" fmla="*/ 63 h 177"/>
              <a:gd name="T12" fmla="*/ 516 w 1440"/>
              <a:gd name="T13" fmla="*/ 39 h 177"/>
              <a:gd name="T14" fmla="*/ 0 w 1440"/>
              <a:gd name="T15" fmla="*/ 21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0" h="177">
                <a:moveTo>
                  <a:pt x="1440" y="177"/>
                </a:moveTo>
                <a:cubicBezTo>
                  <a:pt x="1429" y="144"/>
                  <a:pt x="1427" y="130"/>
                  <a:pt x="1398" y="111"/>
                </a:cubicBezTo>
                <a:cubicBezTo>
                  <a:pt x="1368" y="66"/>
                  <a:pt x="1273" y="55"/>
                  <a:pt x="1224" y="51"/>
                </a:cubicBezTo>
                <a:cubicBezTo>
                  <a:pt x="1149" y="56"/>
                  <a:pt x="1081" y="72"/>
                  <a:pt x="1008" y="87"/>
                </a:cubicBezTo>
                <a:cubicBezTo>
                  <a:pt x="945" y="83"/>
                  <a:pt x="896" y="80"/>
                  <a:pt x="834" y="75"/>
                </a:cubicBezTo>
                <a:cubicBezTo>
                  <a:pt x="792" y="71"/>
                  <a:pt x="708" y="63"/>
                  <a:pt x="708" y="63"/>
                </a:cubicBezTo>
                <a:cubicBezTo>
                  <a:pt x="647" y="48"/>
                  <a:pt x="579" y="45"/>
                  <a:pt x="516" y="39"/>
                </a:cubicBezTo>
                <a:cubicBezTo>
                  <a:pt x="398" y="0"/>
                  <a:pt x="155" y="21"/>
                  <a:pt x="0" y="21"/>
                </a:cubicBezTo>
              </a:path>
            </a:pathLst>
          </a:custGeom>
          <a:noFill/>
          <a:ln w="190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3786" name="Group 2058">
            <a:extLst>
              <a:ext uri="{FF2B5EF4-FFF2-40B4-BE49-F238E27FC236}">
                <a16:creationId xmlns:a16="http://schemas.microsoft.com/office/drawing/2014/main" id="{28290181-02B9-8A6E-0B2E-B4D1FA916865}"/>
              </a:ext>
            </a:extLst>
          </p:cNvPr>
          <p:cNvGrpSpPr>
            <a:grpSpLocks/>
          </p:cNvGrpSpPr>
          <p:nvPr/>
        </p:nvGrpSpPr>
        <p:grpSpPr bwMode="auto">
          <a:xfrm>
            <a:off x="2971800" y="1438275"/>
            <a:ext cx="2876550" cy="371475"/>
            <a:chOff x="1872" y="906"/>
            <a:chExt cx="1812" cy="234"/>
          </a:xfrm>
        </p:grpSpPr>
        <p:sp>
          <p:nvSpPr>
            <p:cNvPr id="203784" name="Freeform 2056">
              <a:extLst>
                <a:ext uri="{FF2B5EF4-FFF2-40B4-BE49-F238E27FC236}">
                  <a16:creationId xmlns:a16="http://schemas.microsoft.com/office/drawing/2014/main" id="{E4B15343-EC15-8B91-1806-34B662A7496A}"/>
                </a:ext>
              </a:extLst>
            </p:cNvPr>
            <p:cNvSpPr>
              <a:spLocks/>
            </p:cNvSpPr>
            <p:nvPr/>
          </p:nvSpPr>
          <p:spPr bwMode="auto">
            <a:xfrm>
              <a:off x="3330" y="948"/>
              <a:ext cx="354" cy="192"/>
            </a:xfrm>
            <a:custGeom>
              <a:avLst/>
              <a:gdLst>
                <a:gd name="T0" fmla="*/ 0 w 354"/>
                <a:gd name="T1" fmla="*/ 192 h 192"/>
                <a:gd name="T2" fmla="*/ 276 w 354"/>
                <a:gd name="T3" fmla="*/ 96 h 192"/>
                <a:gd name="T4" fmla="*/ 336 w 354"/>
                <a:gd name="T5" fmla="*/ 36 h 192"/>
                <a:gd name="T6" fmla="*/ 342 w 354"/>
                <a:gd name="T7" fmla="*/ 18 h 192"/>
                <a:gd name="T8" fmla="*/ 354 w 354"/>
                <a:gd name="T9" fmla="*/ 0 h 192"/>
              </a:gdLst>
              <a:ahLst/>
              <a:cxnLst>
                <a:cxn ang="0">
                  <a:pos x="T0" y="T1"/>
                </a:cxn>
                <a:cxn ang="0">
                  <a:pos x="T2" y="T3"/>
                </a:cxn>
                <a:cxn ang="0">
                  <a:pos x="T4" y="T5"/>
                </a:cxn>
                <a:cxn ang="0">
                  <a:pos x="T6" y="T7"/>
                </a:cxn>
                <a:cxn ang="0">
                  <a:pos x="T8" y="T9"/>
                </a:cxn>
              </a:cxnLst>
              <a:rect l="0" t="0" r="r" b="b"/>
              <a:pathLst>
                <a:path w="354" h="192">
                  <a:moveTo>
                    <a:pt x="0" y="192"/>
                  </a:moveTo>
                  <a:cubicBezTo>
                    <a:pt x="89" y="162"/>
                    <a:pt x="198" y="148"/>
                    <a:pt x="276" y="96"/>
                  </a:cubicBezTo>
                  <a:cubicBezTo>
                    <a:pt x="291" y="74"/>
                    <a:pt x="314" y="51"/>
                    <a:pt x="336" y="36"/>
                  </a:cubicBezTo>
                  <a:cubicBezTo>
                    <a:pt x="338" y="30"/>
                    <a:pt x="339" y="24"/>
                    <a:pt x="342" y="18"/>
                  </a:cubicBezTo>
                  <a:cubicBezTo>
                    <a:pt x="345" y="12"/>
                    <a:pt x="354" y="0"/>
                    <a:pt x="354"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3785" name="Freeform 2057">
              <a:extLst>
                <a:ext uri="{FF2B5EF4-FFF2-40B4-BE49-F238E27FC236}">
                  <a16:creationId xmlns:a16="http://schemas.microsoft.com/office/drawing/2014/main" id="{9A617124-E9D3-E612-AFF6-85157BCD00E6}"/>
                </a:ext>
              </a:extLst>
            </p:cNvPr>
            <p:cNvSpPr>
              <a:spLocks/>
            </p:cNvSpPr>
            <p:nvPr/>
          </p:nvSpPr>
          <p:spPr bwMode="auto">
            <a:xfrm>
              <a:off x="1872" y="906"/>
              <a:ext cx="1812" cy="132"/>
            </a:xfrm>
            <a:custGeom>
              <a:avLst/>
              <a:gdLst>
                <a:gd name="T0" fmla="*/ 1812 w 1812"/>
                <a:gd name="T1" fmla="*/ 60 h 132"/>
                <a:gd name="T2" fmla="*/ 1716 w 1812"/>
                <a:gd name="T3" fmla="*/ 30 h 132"/>
                <a:gd name="T4" fmla="*/ 1542 w 1812"/>
                <a:gd name="T5" fmla="*/ 66 h 132"/>
                <a:gd name="T6" fmla="*/ 1482 w 1812"/>
                <a:gd name="T7" fmla="*/ 84 h 132"/>
                <a:gd name="T8" fmla="*/ 1446 w 1812"/>
                <a:gd name="T9" fmla="*/ 96 h 132"/>
                <a:gd name="T10" fmla="*/ 1428 w 1812"/>
                <a:gd name="T11" fmla="*/ 102 h 132"/>
                <a:gd name="T12" fmla="*/ 1314 w 1812"/>
                <a:gd name="T13" fmla="*/ 96 h 132"/>
                <a:gd name="T14" fmla="*/ 1278 w 1812"/>
                <a:gd name="T15" fmla="*/ 84 h 132"/>
                <a:gd name="T16" fmla="*/ 1152 w 1812"/>
                <a:gd name="T17" fmla="*/ 114 h 132"/>
                <a:gd name="T18" fmla="*/ 1116 w 1812"/>
                <a:gd name="T19" fmla="*/ 126 h 132"/>
                <a:gd name="T20" fmla="*/ 1098 w 1812"/>
                <a:gd name="T21" fmla="*/ 132 h 132"/>
                <a:gd name="T22" fmla="*/ 936 w 1812"/>
                <a:gd name="T23" fmla="*/ 78 h 132"/>
                <a:gd name="T24" fmla="*/ 708 w 1812"/>
                <a:gd name="T25" fmla="*/ 48 h 132"/>
                <a:gd name="T26" fmla="*/ 528 w 1812"/>
                <a:gd name="T27" fmla="*/ 24 h 132"/>
                <a:gd name="T28" fmla="*/ 330 w 1812"/>
                <a:gd name="T29" fmla="*/ 0 h 132"/>
                <a:gd name="T30" fmla="*/ 144 w 1812"/>
                <a:gd name="T31" fmla="*/ 24 h 132"/>
                <a:gd name="T32" fmla="*/ 54 w 1812"/>
                <a:gd name="T33" fmla="*/ 54 h 132"/>
                <a:gd name="T34" fmla="*/ 18 w 1812"/>
                <a:gd name="T35" fmla="*/ 66 h 132"/>
                <a:gd name="T36" fmla="*/ 0 w 1812"/>
                <a:gd name="T37"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12" h="132">
                  <a:moveTo>
                    <a:pt x="1812" y="60"/>
                  </a:moveTo>
                  <a:cubicBezTo>
                    <a:pt x="1781" y="45"/>
                    <a:pt x="1749" y="41"/>
                    <a:pt x="1716" y="30"/>
                  </a:cubicBezTo>
                  <a:cubicBezTo>
                    <a:pt x="1652" y="36"/>
                    <a:pt x="1599" y="41"/>
                    <a:pt x="1542" y="66"/>
                  </a:cubicBezTo>
                  <a:cubicBezTo>
                    <a:pt x="1513" y="79"/>
                    <a:pt x="1509" y="76"/>
                    <a:pt x="1482" y="84"/>
                  </a:cubicBezTo>
                  <a:cubicBezTo>
                    <a:pt x="1470" y="88"/>
                    <a:pt x="1458" y="92"/>
                    <a:pt x="1446" y="96"/>
                  </a:cubicBezTo>
                  <a:cubicBezTo>
                    <a:pt x="1440" y="98"/>
                    <a:pt x="1428" y="102"/>
                    <a:pt x="1428" y="102"/>
                  </a:cubicBezTo>
                  <a:cubicBezTo>
                    <a:pt x="1390" y="100"/>
                    <a:pt x="1352" y="101"/>
                    <a:pt x="1314" y="96"/>
                  </a:cubicBezTo>
                  <a:cubicBezTo>
                    <a:pt x="1301" y="94"/>
                    <a:pt x="1278" y="84"/>
                    <a:pt x="1278" y="84"/>
                  </a:cubicBezTo>
                  <a:cubicBezTo>
                    <a:pt x="1232" y="89"/>
                    <a:pt x="1195" y="100"/>
                    <a:pt x="1152" y="114"/>
                  </a:cubicBezTo>
                  <a:cubicBezTo>
                    <a:pt x="1140" y="118"/>
                    <a:pt x="1128" y="122"/>
                    <a:pt x="1116" y="126"/>
                  </a:cubicBezTo>
                  <a:cubicBezTo>
                    <a:pt x="1110" y="128"/>
                    <a:pt x="1098" y="132"/>
                    <a:pt x="1098" y="132"/>
                  </a:cubicBezTo>
                  <a:cubicBezTo>
                    <a:pt x="1038" y="122"/>
                    <a:pt x="992" y="97"/>
                    <a:pt x="936" y="78"/>
                  </a:cubicBezTo>
                  <a:cubicBezTo>
                    <a:pt x="865" y="54"/>
                    <a:pt x="781" y="54"/>
                    <a:pt x="708" y="48"/>
                  </a:cubicBezTo>
                  <a:cubicBezTo>
                    <a:pt x="648" y="36"/>
                    <a:pt x="589" y="30"/>
                    <a:pt x="528" y="24"/>
                  </a:cubicBezTo>
                  <a:cubicBezTo>
                    <a:pt x="469" y="4"/>
                    <a:pt x="390" y="4"/>
                    <a:pt x="330" y="0"/>
                  </a:cubicBezTo>
                  <a:cubicBezTo>
                    <a:pt x="266" y="5"/>
                    <a:pt x="207" y="15"/>
                    <a:pt x="144" y="24"/>
                  </a:cubicBezTo>
                  <a:cubicBezTo>
                    <a:pt x="114" y="34"/>
                    <a:pt x="84" y="44"/>
                    <a:pt x="54" y="54"/>
                  </a:cubicBezTo>
                  <a:cubicBezTo>
                    <a:pt x="42" y="58"/>
                    <a:pt x="30" y="62"/>
                    <a:pt x="18" y="66"/>
                  </a:cubicBezTo>
                  <a:cubicBezTo>
                    <a:pt x="12" y="68"/>
                    <a:pt x="0" y="72"/>
                    <a:pt x="0" y="72"/>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3787" name="Text Box 2059">
            <a:extLst>
              <a:ext uri="{FF2B5EF4-FFF2-40B4-BE49-F238E27FC236}">
                <a16:creationId xmlns:a16="http://schemas.microsoft.com/office/drawing/2014/main" id="{99F75F5A-7E8C-87A8-1DFB-1A538D0981E6}"/>
              </a:ext>
            </a:extLst>
          </p:cNvPr>
          <p:cNvSpPr txBox="1">
            <a:spLocks noChangeArrowheads="1"/>
          </p:cNvSpPr>
          <p:nvPr/>
        </p:nvSpPr>
        <p:spPr bwMode="auto">
          <a:xfrm>
            <a:off x="1981200" y="1295400"/>
            <a:ext cx="13716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solidFill>
                  <a:schemeClr val="bg1"/>
                </a:solidFill>
                <a:effectLst/>
                <a:latin typeface="Benguiat Bk BT" pitchFamily="18" charset="0"/>
              </a:rPr>
              <a:t>USA</a:t>
            </a:r>
          </a:p>
        </p:txBody>
      </p:sp>
      <p:sp>
        <p:nvSpPr>
          <p:cNvPr id="203788" name="Text Box 2060">
            <a:extLst>
              <a:ext uri="{FF2B5EF4-FFF2-40B4-BE49-F238E27FC236}">
                <a16:creationId xmlns:a16="http://schemas.microsoft.com/office/drawing/2014/main" id="{2C466883-76B0-CB70-1763-AA4661A2F6B0}"/>
              </a:ext>
            </a:extLst>
          </p:cNvPr>
          <p:cNvSpPr txBox="1">
            <a:spLocks noChangeArrowheads="1"/>
          </p:cNvSpPr>
          <p:nvPr/>
        </p:nvSpPr>
        <p:spPr bwMode="auto">
          <a:xfrm>
            <a:off x="5486400" y="1219200"/>
            <a:ext cx="1371600" cy="36671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solidFill>
                  <a:srgbClr val="FF0000"/>
                </a:solidFill>
                <a:effectLst/>
                <a:latin typeface="Benguiat Bk BT" pitchFamily="18" charset="0"/>
              </a:rPr>
              <a:t>Russia</a:t>
            </a:r>
          </a:p>
        </p:txBody>
      </p:sp>
      <p:pic>
        <p:nvPicPr>
          <p:cNvPr id="203792" name="Haddad Hds America MP3 17 sec.mp3">
            <a:hlinkClick r:id="" action="ppaction://media"/>
            <a:extLst>
              <a:ext uri="{FF2B5EF4-FFF2-40B4-BE49-F238E27FC236}">
                <a16:creationId xmlns:a16="http://schemas.microsoft.com/office/drawing/2014/main" id="{310AF709-C4D6-FA31-466D-F976C4BDB76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3792"/>
                                        </p:tgtEl>
                                      </p:cBhvr>
                                    </p:cmd>
                                  </p:childTnLst>
                                </p:cTn>
                              </p:par>
                              <p:par>
                                <p:cTn id="7" presetID="22" presetClass="entr" presetSubtype="2" fill="hold" nodeType="withEffect">
                                  <p:stCondLst>
                                    <p:cond delay="4000"/>
                                  </p:stCondLst>
                                  <p:childTnLst>
                                    <p:set>
                                      <p:cBhvr>
                                        <p:cTn id="8" dur="1" fill="hold">
                                          <p:stCondLst>
                                            <p:cond delay="0"/>
                                          </p:stCondLst>
                                        </p:cTn>
                                        <p:tgtEl>
                                          <p:spTgt spid="203783"/>
                                        </p:tgtEl>
                                        <p:attrNameLst>
                                          <p:attrName>style.visibility</p:attrName>
                                        </p:attrNameLst>
                                      </p:cBhvr>
                                      <p:to>
                                        <p:strVal val="visible"/>
                                      </p:to>
                                    </p:set>
                                    <p:animEffect transition="in" filter="wipe(right)">
                                      <p:cBhvr>
                                        <p:cTn id="9" dur="500"/>
                                        <p:tgtEl>
                                          <p:spTgt spid="203783"/>
                                        </p:tgtEl>
                                      </p:cBhvr>
                                    </p:animEffect>
                                  </p:childTnLst>
                                </p:cTn>
                              </p:par>
                            </p:childTnLst>
                          </p:cTn>
                        </p:par>
                        <p:par>
                          <p:cTn id="10" fill="hold" nodeType="afterGroup">
                            <p:stCondLst>
                              <p:cond delay="4500"/>
                            </p:stCondLst>
                            <p:childTnLst>
                              <p:par>
                                <p:cTn id="11" presetID="22" presetClass="entr" presetSubtype="2" fill="hold" nodeType="afterEffect">
                                  <p:stCondLst>
                                    <p:cond delay="5000"/>
                                  </p:stCondLst>
                                  <p:childTnLst>
                                    <p:set>
                                      <p:cBhvr>
                                        <p:cTn id="12" dur="1" fill="hold">
                                          <p:stCondLst>
                                            <p:cond delay="0"/>
                                          </p:stCondLst>
                                        </p:cTn>
                                        <p:tgtEl>
                                          <p:spTgt spid="203786"/>
                                        </p:tgtEl>
                                        <p:attrNameLst>
                                          <p:attrName>style.visibility</p:attrName>
                                        </p:attrNameLst>
                                      </p:cBhvr>
                                      <p:to>
                                        <p:strVal val="visible"/>
                                      </p:to>
                                    </p:set>
                                    <p:animEffect transition="in" filter="wipe(right)">
                                      <p:cBhvr>
                                        <p:cTn id="13" dur="500"/>
                                        <p:tgtEl>
                                          <p:spTgt spid="203786"/>
                                        </p:tgtEl>
                                      </p:cBhvr>
                                    </p:animEffect>
                                  </p:childTnLst>
                                </p:cTn>
                              </p:par>
                            </p:childTnLst>
                          </p:cTn>
                        </p:par>
                        <p:par>
                          <p:cTn id="14" fill="hold" nodeType="afterGroup">
                            <p:stCondLst>
                              <p:cond delay="10000"/>
                            </p:stCondLst>
                            <p:childTnLst>
                              <p:par>
                                <p:cTn id="15" presetID="9" presetClass="entr" presetSubtype="0" fill="hold" nodeType="afterEffect">
                                  <p:stCondLst>
                                    <p:cond delay="0"/>
                                  </p:stCondLst>
                                  <p:iterate type="wd">
                                    <p:tmPct val="100000"/>
                                  </p:iterate>
                                  <p:childTnLst>
                                    <p:set>
                                      <p:cBhvr>
                                        <p:cTn id="16" dur="1" fill="hold">
                                          <p:stCondLst>
                                            <p:cond delay="0"/>
                                          </p:stCondLst>
                                        </p:cTn>
                                        <p:tgtEl>
                                          <p:spTgt spid="203778"/>
                                        </p:tgtEl>
                                        <p:attrNameLst>
                                          <p:attrName>style.visibility</p:attrName>
                                        </p:attrNameLst>
                                      </p:cBhvr>
                                      <p:to>
                                        <p:strVal val="visible"/>
                                      </p:to>
                                    </p:set>
                                    <p:animEffect transition="in" filter="dissolve">
                                      <p:cBhvr>
                                        <p:cTn id="17" dur="300"/>
                                        <p:tgtEl>
                                          <p:spTgt spid="2037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Prev" delay="0">
                      <p:tgtEl>
                        <p:sldTgt/>
                      </p:tgtEl>
                    </p:cond>
                    <p:cond evt="onStopAudio" delay="0">
                      <p:tgtEl>
                        <p:sldTgt/>
                      </p:tgtEl>
                    </p:cond>
                  </p:endCondLst>
                </p:cTn>
                <p:tgtEl>
                  <p:spTgt spid="203792"/>
                </p:tgtEl>
              </p:cMediaNode>
            </p:audio>
          </p:childTnLst>
        </p:cTn>
      </p:par>
    </p:tnLst>
    <p:bldLst>
      <p:bldP spid="20377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36" name="Rectangle 1044">
            <a:extLst>
              <a:ext uri="{FF2B5EF4-FFF2-40B4-BE49-F238E27FC236}">
                <a16:creationId xmlns:a16="http://schemas.microsoft.com/office/drawing/2014/main" id="{CF4194C8-3759-4367-E822-232C50864A96}"/>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819" name="Text Box 1027">
            <a:extLst>
              <a:ext uri="{FF2B5EF4-FFF2-40B4-BE49-F238E27FC236}">
                <a16:creationId xmlns:a16="http://schemas.microsoft.com/office/drawing/2014/main" id="{5331A2F1-D1AF-BA46-67FD-2F380D5B612D}"/>
              </a:ext>
            </a:extLst>
          </p:cNvPr>
          <p:cNvSpPr txBox="1">
            <a:spLocks noChangeArrowheads="1"/>
          </p:cNvSpPr>
          <p:nvPr/>
        </p:nvSpPr>
        <p:spPr bwMode="auto">
          <a:xfrm>
            <a:off x="5410200" y="304800"/>
            <a:ext cx="3352800" cy="61880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rPr>
              <a:t>When Haddad reached America in the summer of 1892, he became the first Bahá’í to set foot on American soil.</a:t>
            </a:r>
          </a:p>
        </p:txBody>
      </p:sp>
      <p:pic>
        <p:nvPicPr>
          <p:cNvPr id="162838" name="Picture 1046">
            <a:extLst>
              <a:ext uri="{FF2B5EF4-FFF2-40B4-BE49-F238E27FC236}">
                <a16:creationId xmlns:a16="http://schemas.microsoft.com/office/drawing/2014/main" id="{0DC15FD8-D3DD-E20E-ACB7-B59A54BDA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638"/>
            <a:ext cx="5154613" cy="6583362"/>
          </a:xfrm>
          <a:prstGeom prst="rect">
            <a:avLst/>
          </a:prstGeom>
          <a:noFill/>
          <a:extLst>
            <a:ext uri="{909E8E84-426E-40DD-AFC4-6F175D3DCCD1}">
              <a14:hiddenFill xmlns:a14="http://schemas.microsoft.com/office/drawing/2010/main">
                <a:solidFill>
                  <a:srgbClr val="FFFFFF"/>
                </a:solidFill>
              </a14:hiddenFill>
            </a:ext>
          </a:extLst>
        </p:spPr>
      </p:pic>
      <p:pic>
        <p:nvPicPr>
          <p:cNvPr id="162840" name="Haddad USA MP3 8 sec.mp3">
            <a:hlinkClick r:id="" action="ppaction://media"/>
            <a:extLst>
              <a:ext uri="{FF2B5EF4-FFF2-40B4-BE49-F238E27FC236}">
                <a16:creationId xmlns:a16="http://schemas.microsoft.com/office/drawing/2014/main" id="{37D35A76-6B53-6FCB-5BD5-A589CF132C2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840"/>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162819"/>
                                        </p:tgtEl>
                                        <p:attrNameLst>
                                          <p:attrName>style.visibility</p:attrName>
                                        </p:attrNameLst>
                                      </p:cBhvr>
                                      <p:to>
                                        <p:strVal val="visible"/>
                                      </p:to>
                                    </p:set>
                                    <p:animEffect transition="in" filter="dissolve">
                                      <p:cBhvr>
                                        <p:cTn id="9" dur="300"/>
                                        <p:tgtEl>
                                          <p:spTgt spid="1628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62840"/>
                </p:tgtEl>
              </p:cMediaNode>
            </p:audio>
          </p:childTnLst>
        </p:cTn>
      </p:par>
    </p:tnLst>
    <p:bldLst>
      <p:bldP spid="16281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9" name="Picture 5">
            <a:extLst>
              <a:ext uri="{FF2B5EF4-FFF2-40B4-BE49-F238E27FC236}">
                <a16:creationId xmlns:a16="http://schemas.microsoft.com/office/drawing/2014/main" id="{70E21D66-6D36-031C-64C1-972724402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7200"/>
            <a:ext cx="7620000" cy="6105525"/>
          </a:xfrm>
          <a:prstGeom prst="rect">
            <a:avLst/>
          </a:prstGeom>
          <a:noFill/>
          <a:extLst>
            <a:ext uri="{909E8E84-426E-40DD-AFC4-6F175D3DCCD1}">
              <a14:hiddenFill xmlns:a14="http://schemas.microsoft.com/office/drawing/2010/main">
                <a:solidFill>
                  <a:srgbClr val="FFFFFF"/>
                </a:solidFill>
              </a14:hiddenFill>
            </a:ext>
          </a:extLst>
        </p:spPr>
      </p:pic>
      <p:sp>
        <p:nvSpPr>
          <p:cNvPr id="47106" name="Text Box 2">
            <a:extLst>
              <a:ext uri="{FF2B5EF4-FFF2-40B4-BE49-F238E27FC236}">
                <a16:creationId xmlns:a16="http://schemas.microsoft.com/office/drawing/2014/main" id="{3025436D-C447-08A4-B9A2-F9917257556D}"/>
              </a:ext>
            </a:extLst>
          </p:cNvPr>
          <p:cNvSpPr txBox="1">
            <a:spLocks noChangeArrowheads="1"/>
          </p:cNvSpPr>
          <p:nvPr/>
        </p:nvSpPr>
        <p:spPr bwMode="auto">
          <a:xfrm>
            <a:off x="990600" y="685800"/>
            <a:ext cx="7239000" cy="5026025"/>
          </a:xfrm>
          <a:prstGeom prst="rect">
            <a:avLst/>
          </a:prstGeom>
          <a:noFill/>
          <a:ln>
            <a:noFill/>
          </a:ln>
          <a:effectLst>
            <a:outerShdw dist="99190" dir="238833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5400">
                <a:solidFill>
                  <a:srgbClr val="FFFF66"/>
                </a:solidFill>
                <a:effectLst/>
                <a:latin typeface="Benguiat Bk BT" pitchFamily="18" charset="0"/>
              </a:rPr>
              <a:t>FIRST PUBLIC MENTION of the BAHÁ’Í FAITH IN THE WEST   </a:t>
            </a:r>
            <a:r>
              <a:rPr lang="en-US" altLang="en-US" sz="5400">
                <a:solidFill>
                  <a:srgbClr val="FF0000"/>
                </a:solidFill>
                <a:effectLst/>
                <a:latin typeface="Benguiat Bk BT" pitchFamily="18" charset="0"/>
              </a:rPr>
              <a:t>Chicago  September 1893</a:t>
            </a:r>
          </a:p>
        </p:txBody>
      </p:sp>
      <p:sp>
        <p:nvSpPr>
          <p:cNvPr id="47107" name="Rectangle 3">
            <a:extLst>
              <a:ext uri="{FF2B5EF4-FFF2-40B4-BE49-F238E27FC236}">
                <a16:creationId xmlns:a16="http://schemas.microsoft.com/office/drawing/2014/main" id="{C2345E32-0A69-3E4A-10B8-CF00737602C2}"/>
              </a:ext>
            </a:extLst>
          </p:cNvPr>
          <p:cNvSpPr>
            <a:spLocks noChangeArrowheads="1"/>
          </p:cNvSpPr>
          <p:nvPr/>
        </p:nvSpPr>
        <p:spPr bwMode="auto">
          <a:xfrm>
            <a:off x="762000" y="381000"/>
            <a:ext cx="7772400" cy="6248400"/>
          </a:xfrm>
          <a:prstGeom prst="rect">
            <a:avLst/>
          </a:prstGeom>
          <a:noFill/>
          <a:ln w="139700">
            <a:solidFill>
              <a:schemeClr val="bg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pic>
        <p:nvPicPr>
          <p:cNvPr id="47110" name="First Mention MP3 7 sec.mp3">
            <a:hlinkClick r:id="" action="ppaction://media"/>
            <a:extLst>
              <a:ext uri="{FF2B5EF4-FFF2-40B4-BE49-F238E27FC236}">
                <a16:creationId xmlns:a16="http://schemas.microsoft.com/office/drawing/2014/main" id="{64E8CD90-4182-F318-9CCE-C96A12F4E404}"/>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7110"/>
                                        </p:tgtEl>
                                      </p:cBhvr>
                                    </p:cmd>
                                  </p:childTnLst>
                                </p:cTn>
                              </p:par>
                              <p:par>
                                <p:cTn id="7" presetID="23" presetClass="entr" presetSubtype="16" fill="hold" nodeType="withEffect">
                                  <p:stCondLst>
                                    <p:cond delay="3000"/>
                                  </p:stCondLst>
                                  <p:iterate type="wd">
                                    <p:tmPct val="100000"/>
                                  </p:iterate>
                                  <p:childTnLst>
                                    <p:set>
                                      <p:cBhvr>
                                        <p:cTn id="8" dur="1" fill="hold">
                                          <p:stCondLst>
                                            <p:cond delay="0"/>
                                          </p:stCondLst>
                                        </p:cTn>
                                        <p:tgtEl>
                                          <p:spTgt spid="47106"/>
                                        </p:tgtEl>
                                        <p:attrNameLst>
                                          <p:attrName>style.visibility</p:attrName>
                                        </p:attrNameLst>
                                      </p:cBhvr>
                                      <p:to>
                                        <p:strVal val="visible"/>
                                      </p:to>
                                    </p:set>
                                    <p:anim calcmode="lin" valueType="num">
                                      <p:cBhvr>
                                        <p:cTn id="9" dur="300" fill="hold"/>
                                        <p:tgtEl>
                                          <p:spTgt spid="47106"/>
                                        </p:tgtEl>
                                        <p:attrNameLst>
                                          <p:attrName>ppt_w</p:attrName>
                                        </p:attrNameLst>
                                      </p:cBhvr>
                                      <p:tavLst>
                                        <p:tav tm="0">
                                          <p:val>
                                            <p:fltVal val="0"/>
                                          </p:val>
                                        </p:tav>
                                        <p:tav tm="100000">
                                          <p:val>
                                            <p:strVal val="#ppt_w"/>
                                          </p:val>
                                        </p:tav>
                                      </p:tavLst>
                                    </p:anim>
                                    <p:anim calcmode="lin" valueType="num">
                                      <p:cBhvr>
                                        <p:cTn id="10" dur="300" fill="hold"/>
                                        <p:tgtEl>
                                          <p:spTgt spid="471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47110"/>
                </p:tgtEl>
              </p:cMediaNode>
            </p:audio>
          </p:childTnLst>
        </p:cTn>
      </p:par>
    </p:tnLst>
    <p:bldLst>
      <p:bldP spid="4710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1026">
            <a:extLst>
              <a:ext uri="{FF2B5EF4-FFF2-40B4-BE49-F238E27FC236}">
                <a16:creationId xmlns:a16="http://schemas.microsoft.com/office/drawing/2014/main" id="{6A108C67-17E0-50BE-7BFA-5B31F5947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extLst>
            <a:ext uri="{909E8E84-426E-40DD-AFC4-6F175D3DCCD1}">
              <a14:hiddenFill xmlns:a14="http://schemas.microsoft.com/office/drawing/2010/main">
                <a:solidFill>
                  <a:srgbClr val="FFFFFF"/>
                </a:solidFill>
              </a14:hiddenFill>
            </a:ext>
          </a:extLst>
        </p:spPr>
      </p:pic>
      <p:pic>
        <p:nvPicPr>
          <p:cNvPr id="308231" name="World's Fair MP3 9 sec.mp3">
            <a:hlinkClick r:id="" action="ppaction://media"/>
            <a:extLst>
              <a:ext uri="{FF2B5EF4-FFF2-40B4-BE49-F238E27FC236}">
                <a16:creationId xmlns:a16="http://schemas.microsoft.com/office/drawing/2014/main" id="{F20FDFF3-5520-076D-C146-627EC35EF107}"/>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572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08232" name="WordArt 1032">
            <a:extLst>
              <a:ext uri="{FF2B5EF4-FFF2-40B4-BE49-F238E27FC236}">
                <a16:creationId xmlns:a16="http://schemas.microsoft.com/office/drawing/2014/main" id="{257EA989-6140-B951-7161-C3B74BEB04B7}"/>
              </a:ext>
            </a:extLst>
          </p:cNvPr>
          <p:cNvSpPr>
            <a:spLocks noChangeArrowheads="1" noChangeShapeType="1" noTextEdit="1"/>
          </p:cNvSpPr>
          <p:nvPr/>
        </p:nvSpPr>
        <p:spPr bwMode="auto">
          <a:xfrm>
            <a:off x="3048000" y="152400"/>
            <a:ext cx="5181600" cy="19685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6227"/>
              </a:avLst>
            </a:prstTxWarp>
          </a:bodyPr>
          <a:lstStyle/>
          <a:p>
            <a:r>
              <a:rPr lang="en-US" sz="3600" kern="10">
                <a:ln w="9525">
                  <a:solidFill>
                    <a:srgbClr val="000000"/>
                  </a:solidFill>
                  <a:round/>
                  <a:headEnd/>
                  <a:tailEnd/>
                </a:ln>
                <a:solidFill>
                  <a:srgbClr val="FFCC00"/>
                </a:solidFill>
                <a:effectLst/>
                <a:latin typeface="Impact" panose="020B0806030902050204" pitchFamily="34" charset="0"/>
              </a:rPr>
              <a:t>Columbian Exposition</a:t>
            </a:r>
          </a:p>
          <a:p>
            <a:r>
              <a:rPr lang="en-US" sz="3600" kern="10">
                <a:ln w="9525">
                  <a:solidFill>
                    <a:srgbClr val="000000"/>
                  </a:solidFill>
                  <a:round/>
                  <a:headEnd/>
                  <a:tailEnd/>
                </a:ln>
                <a:solidFill>
                  <a:srgbClr val="FFCC00"/>
                </a:solidFill>
                <a:effectLst/>
                <a:latin typeface="Impact" panose="020B0806030902050204" pitchFamily="34" charset="0"/>
              </a:rPr>
              <a:t>The Chicago World’s Fair of 1893</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8231"/>
                                        </p:tgtEl>
                                      </p:cBhvr>
                                    </p:cmd>
                                  </p:childTnLst>
                                </p:cTn>
                              </p:par>
                              <p:par>
                                <p:cTn id="7" presetID="9" presetClass="entr" presetSubtype="0" fill="hold" nodeType="withEffect">
                                  <p:stCondLst>
                                    <p:cond delay="3000"/>
                                  </p:stCondLst>
                                  <p:childTnLst>
                                    <p:set>
                                      <p:cBhvr>
                                        <p:cTn id="8" dur="1" fill="hold">
                                          <p:stCondLst>
                                            <p:cond delay="0"/>
                                          </p:stCondLst>
                                        </p:cTn>
                                        <p:tgtEl>
                                          <p:spTgt spid="308232"/>
                                        </p:tgtEl>
                                        <p:attrNameLst>
                                          <p:attrName>style.visibility</p:attrName>
                                        </p:attrNameLst>
                                      </p:cBhvr>
                                      <p:to>
                                        <p:strVal val="visible"/>
                                      </p:to>
                                    </p:set>
                                    <p:animEffect transition="in" filter="dissolve">
                                      <p:cBhvr>
                                        <p:cTn id="9" dur="500"/>
                                        <p:tgtEl>
                                          <p:spTgt spid="3082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3082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3587" name="Text Box 3">
            <a:extLst>
              <a:ext uri="{FF2B5EF4-FFF2-40B4-BE49-F238E27FC236}">
                <a16:creationId xmlns:a16="http://schemas.microsoft.com/office/drawing/2014/main" id="{4B01B516-A826-0D75-D9E4-DA0A0AA46047}"/>
              </a:ext>
            </a:extLst>
          </p:cNvPr>
          <p:cNvSpPr txBox="1">
            <a:spLocks noChangeArrowheads="1"/>
          </p:cNvSpPr>
          <p:nvPr/>
        </p:nvSpPr>
        <p:spPr bwMode="auto">
          <a:xfrm>
            <a:off x="4648200" y="685800"/>
            <a:ext cx="3810000" cy="475615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800">
                <a:solidFill>
                  <a:schemeClr val="bg1"/>
                </a:solidFill>
                <a:effectLst/>
                <a:latin typeface="Benguiat Bk BT" pitchFamily="18" charset="0"/>
              </a:rPr>
              <a:t>The Early Years of the Bahá’í Faith in the West</a:t>
            </a:r>
          </a:p>
          <a:p>
            <a:pPr>
              <a:spcBef>
                <a:spcPct val="50000"/>
              </a:spcBef>
            </a:pPr>
            <a:r>
              <a:rPr lang="en-US" altLang="en-US" sz="4400">
                <a:solidFill>
                  <a:srgbClr val="FFCC00"/>
                </a:solidFill>
                <a:effectLst/>
                <a:latin typeface="Benguiat Bk BT" pitchFamily="18" charset="0"/>
              </a:rPr>
              <a:t>1890 - 1912</a:t>
            </a:r>
            <a:r>
              <a:rPr lang="en-US" altLang="en-US" sz="3600">
                <a:solidFill>
                  <a:srgbClr val="FFFF00"/>
                </a:solidFill>
                <a:effectLst/>
                <a:latin typeface="Benguiat Bk BT" pitchFamily="18" charset="0"/>
              </a:rPr>
              <a:t>  </a:t>
            </a:r>
          </a:p>
        </p:txBody>
      </p:sp>
      <p:sp>
        <p:nvSpPr>
          <p:cNvPr id="323588" name="Rectangle 4">
            <a:extLst>
              <a:ext uri="{FF2B5EF4-FFF2-40B4-BE49-F238E27FC236}">
                <a16:creationId xmlns:a16="http://schemas.microsoft.com/office/drawing/2014/main" id="{183C8BA9-6BB4-A73B-0E2D-6E289C116960}"/>
              </a:ext>
            </a:extLst>
          </p:cNvPr>
          <p:cNvSpPr>
            <a:spLocks noChangeArrowheads="1"/>
          </p:cNvSpPr>
          <p:nvPr/>
        </p:nvSpPr>
        <p:spPr bwMode="auto">
          <a:xfrm>
            <a:off x="0" y="0"/>
            <a:ext cx="9144000" cy="6858000"/>
          </a:xfrm>
          <a:prstGeom prst="rect">
            <a:avLst/>
          </a:prstGeom>
          <a:noFill/>
          <a:ln w="1746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3603" name="Program TItle MP3 5sec.mp3">
            <a:hlinkClick r:id="" action="ppaction://media"/>
            <a:extLst>
              <a:ext uri="{FF2B5EF4-FFF2-40B4-BE49-F238E27FC236}">
                <a16:creationId xmlns:a16="http://schemas.microsoft.com/office/drawing/2014/main" id="{A26466FD-6947-8B9B-36E9-86C55BDA43C1}"/>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23604" name="Picture 20">
            <a:extLst>
              <a:ext uri="{FF2B5EF4-FFF2-40B4-BE49-F238E27FC236}">
                <a16:creationId xmlns:a16="http://schemas.microsoft.com/office/drawing/2014/main" id="{EEE12384-830F-9356-5BF3-06B10978C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60593"/>
          <a:stretch>
            <a:fillRect/>
          </a:stretch>
        </p:blipFill>
        <p:spPr bwMode="auto">
          <a:xfrm>
            <a:off x="990600" y="533400"/>
            <a:ext cx="33956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05" name="Oval 21">
            <a:extLst>
              <a:ext uri="{FF2B5EF4-FFF2-40B4-BE49-F238E27FC236}">
                <a16:creationId xmlns:a16="http://schemas.microsoft.com/office/drawing/2014/main" id="{28E9528E-F3D3-8C1B-5217-C68B3320774E}"/>
              </a:ext>
            </a:extLst>
          </p:cNvPr>
          <p:cNvSpPr>
            <a:spLocks noChangeArrowheads="1"/>
          </p:cNvSpPr>
          <p:nvPr/>
        </p:nvSpPr>
        <p:spPr bwMode="auto">
          <a:xfrm>
            <a:off x="3851275" y="2895600"/>
            <a:ext cx="838200" cy="1371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606" name="Oval 22">
            <a:extLst>
              <a:ext uri="{FF2B5EF4-FFF2-40B4-BE49-F238E27FC236}">
                <a16:creationId xmlns:a16="http://schemas.microsoft.com/office/drawing/2014/main" id="{BA52A07E-BE62-FC98-8245-7080023D1FBF}"/>
              </a:ext>
            </a:extLst>
          </p:cNvPr>
          <p:cNvSpPr>
            <a:spLocks noChangeArrowheads="1"/>
          </p:cNvSpPr>
          <p:nvPr/>
        </p:nvSpPr>
        <p:spPr bwMode="auto">
          <a:xfrm>
            <a:off x="3317875" y="457200"/>
            <a:ext cx="1447800" cy="1752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36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32360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80" name="Picture 4">
            <a:extLst>
              <a:ext uri="{FF2B5EF4-FFF2-40B4-BE49-F238E27FC236}">
                <a16:creationId xmlns:a16="http://schemas.microsoft.com/office/drawing/2014/main" id="{BD14DDCE-59A1-535E-F9D2-55982F956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0183" name="Text Box 7">
            <a:extLst>
              <a:ext uri="{FF2B5EF4-FFF2-40B4-BE49-F238E27FC236}">
                <a16:creationId xmlns:a16="http://schemas.microsoft.com/office/drawing/2014/main" id="{CAFC028C-DD6F-FA85-7EC1-BCD49F3D9843}"/>
              </a:ext>
            </a:extLst>
          </p:cNvPr>
          <p:cNvSpPr txBox="1">
            <a:spLocks noChangeArrowheads="1"/>
          </p:cNvSpPr>
          <p:nvPr/>
        </p:nvSpPr>
        <p:spPr bwMode="auto">
          <a:xfrm>
            <a:off x="4572000" y="228600"/>
            <a:ext cx="4191000" cy="7016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000">
                <a:solidFill>
                  <a:schemeClr val="bg1"/>
                </a:solidFill>
                <a:effectLst/>
              </a:rPr>
              <a:t>‘The White City’</a:t>
            </a:r>
          </a:p>
        </p:txBody>
      </p:sp>
      <p:pic>
        <p:nvPicPr>
          <p:cNvPr id="50185" name="white city mp3 - 8 sec.mp3">
            <a:hlinkClick r:id="" action="ppaction://media"/>
            <a:extLst>
              <a:ext uri="{FF2B5EF4-FFF2-40B4-BE49-F238E27FC236}">
                <a16:creationId xmlns:a16="http://schemas.microsoft.com/office/drawing/2014/main" id="{D321DC36-0D7B-EA0C-FD67-5507861724D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0186" name="white city snd MP3 - 12 sec.mp3">
            <a:hlinkClick r:id="" action="ppaction://media"/>
            <a:extLst>
              <a:ext uri="{FF2B5EF4-FFF2-40B4-BE49-F238E27FC236}">
                <a16:creationId xmlns:a16="http://schemas.microsoft.com/office/drawing/2014/main" id="{C3EAC07D-AF39-E390-EECE-304A62EF67AD}"/>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18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50186"/>
                                        </p:tgtEl>
                                      </p:cBhvr>
                                    </p:cmd>
                                  </p:childTnLst>
                                </p:cTn>
                              </p:par>
                              <p:par>
                                <p:cTn id="10" presetID="9" presetClass="entr" presetSubtype="0" fill="hold" nodeType="withEffect">
                                  <p:stCondLst>
                                    <p:cond delay="3000"/>
                                  </p:stCondLst>
                                  <p:iterate type="wd">
                                    <p:tmPct val="100000"/>
                                  </p:iterate>
                                  <p:childTnLst>
                                    <p:set>
                                      <p:cBhvr>
                                        <p:cTn id="11" dur="1" fill="hold">
                                          <p:stCondLst>
                                            <p:cond delay="0"/>
                                          </p:stCondLst>
                                        </p:cTn>
                                        <p:tgtEl>
                                          <p:spTgt spid="50183"/>
                                        </p:tgtEl>
                                        <p:attrNameLst>
                                          <p:attrName>style.visibility</p:attrName>
                                        </p:attrNameLst>
                                      </p:cBhvr>
                                      <p:to>
                                        <p:strVal val="visible"/>
                                      </p:to>
                                    </p:set>
                                    <p:animEffect transition="in" filter="dissolve">
                                      <p:cBhvr>
                                        <p:cTn id="12" dur="3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50185"/>
                </p:tgtEl>
              </p:cMediaNode>
            </p:audio>
            <p:audio>
              <p:cMediaNode showWhenStopped="0">
                <p:cTn id="14" fill="hold" display="0">
                  <p:stCondLst>
                    <p:cond delay="indefinite"/>
                  </p:stCondLst>
                  <p:endCondLst>
                    <p:cond evt="onPrev" delay="0">
                      <p:tgtEl>
                        <p:sldTgt/>
                      </p:tgtEl>
                    </p:cond>
                    <p:cond evt="onStopAudio" delay="0">
                      <p:tgtEl>
                        <p:sldTgt/>
                      </p:tgtEl>
                    </p:cond>
                  </p:endCondLst>
                </p:cTn>
                <p:tgtEl>
                  <p:spTgt spid="50186"/>
                </p:tgtEl>
              </p:cMediaNode>
            </p:audio>
          </p:childTnLst>
        </p:cTn>
      </p:par>
    </p:tnLst>
    <p:bldLst>
      <p:bldP spid="5018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9436ED0A-891D-A3F5-F1BC-FB2EB29C8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World Congress MP3 - 4 sec.mp3">
            <a:hlinkClick r:id="" action="ppaction://media"/>
            <a:extLst>
              <a:ext uri="{FF2B5EF4-FFF2-40B4-BE49-F238E27FC236}">
                <a16:creationId xmlns:a16="http://schemas.microsoft.com/office/drawing/2014/main" id="{DFCAF07C-63E2-56BB-6825-7B1E07E110D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44" fill="hold"/>
                                        <p:tgtEl>
                                          <p:spTgt spid="5120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120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279E63F8-7802-879F-1BAD-43EBF51B0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9144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a:extLst>
              <a:ext uri="{FF2B5EF4-FFF2-40B4-BE49-F238E27FC236}">
                <a16:creationId xmlns:a16="http://schemas.microsoft.com/office/drawing/2014/main" id="{F44789E8-CD9F-C06A-2E9D-018EAF4F05AA}"/>
              </a:ext>
            </a:extLst>
          </p:cNvPr>
          <p:cNvSpPr txBox="1">
            <a:spLocks noChangeArrowheads="1"/>
          </p:cNvSpPr>
          <p:nvPr/>
        </p:nvSpPr>
        <p:spPr bwMode="auto">
          <a:xfrm>
            <a:off x="1219200" y="6858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b="0">
              <a:effectLst/>
            </a:endParaRPr>
          </a:p>
        </p:txBody>
      </p:sp>
      <p:sp>
        <p:nvSpPr>
          <p:cNvPr id="54276" name="Text Box 4">
            <a:extLst>
              <a:ext uri="{FF2B5EF4-FFF2-40B4-BE49-F238E27FC236}">
                <a16:creationId xmlns:a16="http://schemas.microsoft.com/office/drawing/2014/main" id="{0EC6EBED-0737-A6E3-7AE3-B46ABF4CA299}"/>
              </a:ext>
            </a:extLst>
          </p:cNvPr>
          <p:cNvSpPr txBox="1">
            <a:spLocks noChangeArrowheads="1"/>
          </p:cNvSpPr>
          <p:nvPr/>
        </p:nvSpPr>
        <p:spPr bwMode="auto">
          <a:xfrm>
            <a:off x="381000" y="304800"/>
            <a:ext cx="8610600" cy="13112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REPRESENTATIVES OF THE WORLD’S RELIGIONS</a:t>
            </a:r>
          </a:p>
        </p:txBody>
      </p:sp>
      <p:pic>
        <p:nvPicPr>
          <p:cNvPr id="54278" name="Reps World's Rel MP3 - s10 sec.mp3">
            <a:hlinkClick r:id="" action="ppaction://media"/>
            <a:extLst>
              <a:ext uri="{FF2B5EF4-FFF2-40B4-BE49-F238E27FC236}">
                <a16:creationId xmlns:a16="http://schemas.microsoft.com/office/drawing/2014/main" id="{60B00F55-9DE8-AF56-D5BB-14DB97B7538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278"/>
                                        </p:tgtEl>
                                      </p:cBhvr>
                                    </p:cmd>
                                  </p:childTnLst>
                                </p:cTn>
                              </p:par>
                              <p:par>
                                <p:cTn id="7" presetID="9" presetClass="entr" presetSubtype="0" fill="hold" nodeType="withEffect">
                                  <p:stCondLst>
                                    <p:cond delay="0"/>
                                  </p:stCondLst>
                                  <p:childTnLst>
                                    <p:set>
                                      <p:cBhvr>
                                        <p:cTn id="8" dur="1" fill="hold">
                                          <p:stCondLst>
                                            <p:cond delay="0"/>
                                          </p:stCondLst>
                                        </p:cTn>
                                        <p:tgtEl>
                                          <p:spTgt spid="54276"/>
                                        </p:tgtEl>
                                        <p:attrNameLst>
                                          <p:attrName>style.visibility</p:attrName>
                                        </p:attrNameLst>
                                      </p:cBhvr>
                                      <p:to>
                                        <p:strVal val="visible"/>
                                      </p:to>
                                    </p:set>
                                    <p:animEffect transition="in" filter="dissolve">
                                      <p:cBhvr>
                                        <p:cTn id="9" dur="5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54278"/>
                </p:tgtEl>
              </p:cMediaNode>
            </p:audio>
          </p:childTnLst>
        </p:cTn>
      </p:par>
    </p:tnLst>
    <p:bldLst>
      <p:bldP spid="5427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8" name="Picture 6">
            <a:extLst>
              <a:ext uri="{FF2B5EF4-FFF2-40B4-BE49-F238E27FC236}">
                <a16:creationId xmlns:a16="http://schemas.microsoft.com/office/drawing/2014/main" id="{046C4D0C-B3CE-EF53-DBC7-8F7DA959D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524" r="6708"/>
          <a:stretch>
            <a:fill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9402" name="Rectangle 10">
            <a:extLst>
              <a:ext uri="{FF2B5EF4-FFF2-40B4-BE49-F238E27FC236}">
                <a16:creationId xmlns:a16="http://schemas.microsoft.com/office/drawing/2014/main" id="{E965B2B8-EDC7-77E0-2789-F4EEC9BA7AF3}"/>
              </a:ext>
            </a:extLst>
          </p:cNvPr>
          <p:cNvSpPr>
            <a:spLocks noChangeArrowheads="1"/>
          </p:cNvSpPr>
          <p:nvPr/>
        </p:nvSpPr>
        <p:spPr bwMode="auto">
          <a:xfrm>
            <a:off x="0" y="6477000"/>
            <a:ext cx="4343400" cy="381000"/>
          </a:xfrm>
          <a:prstGeom prst="rect">
            <a:avLst/>
          </a:prstGeom>
          <a:solidFill>
            <a:schemeClr val="tx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0" name="Text Box 8">
            <a:extLst>
              <a:ext uri="{FF2B5EF4-FFF2-40B4-BE49-F238E27FC236}">
                <a16:creationId xmlns:a16="http://schemas.microsoft.com/office/drawing/2014/main" id="{F27FC384-0C99-D8F1-D58D-6B57D8C242B9}"/>
              </a:ext>
            </a:extLst>
          </p:cNvPr>
          <p:cNvSpPr txBox="1">
            <a:spLocks noChangeArrowheads="1"/>
          </p:cNvSpPr>
          <p:nvPr/>
        </p:nvSpPr>
        <p:spPr bwMode="auto">
          <a:xfrm>
            <a:off x="0" y="6400800"/>
            <a:ext cx="4419600" cy="4572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latin typeface="Benguiat Bk BT" pitchFamily="18" charset="0"/>
              </a:rPr>
              <a:t>The Rev. Henry H. Jessup</a:t>
            </a:r>
          </a:p>
        </p:txBody>
      </p:sp>
      <p:pic>
        <p:nvPicPr>
          <p:cNvPr id="59397" name="Picture 5">
            <a:extLst>
              <a:ext uri="{FF2B5EF4-FFF2-40B4-BE49-F238E27FC236}">
                <a16:creationId xmlns:a16="http://schemas.microsoft.com/office/drawing/2014/main" id="{11474649-CC8A-B9E8-B4E0-C4145BF44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13" t="19690" r="10938" b="45305"/>
          <a:stretch>
            <a:fillRect/>
          </a:stretch>
        </p:blipFill>
        <p:spPr bwMode="auto">
          <a:xfrm>
            <a:off x="152400" y="5105400"/>
            <a:ext cx="39624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9401" name="Text Box 9">
            <a:extLst>
              <a:ext uri="{FF2B5EF4-FFF2-40B4-BE49-F238E27FC236}">
                <a16:creationId xmlns:a16="http://schemas.microsoft.com/office/drawing/2014/main" id="{4ED1EB5A-E334-BB57-94A0-71EB654B152A}"/>
              </a:ext>
            </a:extLst>
          </p:cNvPr>
          <p:cNvSpPr txBox="1">
            <a:spLocks noChangeArrowheads="1"/>
          </p:cNvSpPr>
          <p:nvPr/>
        </p:nvSpPr>
        <p:spPr bwMode="auto">
          <a:xfrm>
            <a:off x="4419600" y="228600"/>
            <a:ext cx="4572000" cy="61880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outerShdw blurRad="38100" dist="38100" dir="2700000" algn="tl">
                    <a:srgbClr val="FFFFFF"/>
                  </a:outerShdw>
                </a:effectLst>
              </a:rPr>
              <a:t> "In the palace of Bahji, or Delight, just outside the fortress of Acca, on the Syrian Coast, there died, a few months since, a famous Persian sage named BAHA'O'LLAH—the Glory of God.   "Three years ago he was visited by a Cambridge scholar to whom he uttered sentiments so noble, so Christ-like that we repeat them as our closing words— 'We desire but the good of the world and the happiness of the nations—that all nations should become one in faith and all men as brothers;  that the bonds of affection and unity between the sons of men should be strengthened;  that diversity of religion should cease and differences of race be annulled—and so shall it be;  these fruitless strifes, these ruinous wars shall pass away, and the most great peace shall come.</a:t>
            </a:r>
            <a:r>
              <a:rPr lang="en-US" altLang="en-US" sz="2000" b="0">
                <a:solidFill>
                  <a:srgbClr val="FFFF00"/>
                </a:solidFill>
                <a:effectLst>
                  <a:outerShdw blurRad="38100" dist="38100" dir="2700000" algn="tl">
                    <a:srgbClr val="FFFFFF"/>
                  </a:outerShdw>
                </a:effectLst>
              </a:rPr>
              <a:t> </a:t>
            </a:r>
          </a:p>
        </p:txBody>
      </p:sp>
      <p:pic>
        <p:nvPicPr>
          <p:cNvPr id="59409" name="Picture 17">
            <a:hlinkClick r:id="" action="ppaction://media"/>
            <a:extLst>
              <a:ext uri="{FF2B5EF4-FFF2-40B4-BE49-F238E27FC236}">
                <a16:creationId xmlns:a16="http://schemas.microsoft.com/office/drawing/2014/main" id="{1D59764E-55FB-F2ED-CBF0-DEC28BA418B5}"/>
              </a:ext>
            </a:extLst>
          </p:cNvPr>
          <p:cNvPicPr>
            <a:picLocks noRot="1" noChangeAspect="1" noChangeArrowheads="1"/>
          </p:cNvPicPr>
          <p:nvPr>
            <a:wavAudioFile r:embed="rId1" name="Recorded Sound"/>
          </p:nvPr>
        </p:nvPicPr>
        <p:blipFill>
          <a:blip r:embed="rId6">
            <a:extLst>
              <a:ext uri="{28A0092B-C50C-407E-A947-70E740481C1C}">
                <a14:useLocalDpi xmlns:a14="http://schemas.microsoft.com/office/drawing/2010/main" val="0"/>
              </a:ext>
            </a:extLst>
          </a:blip>
          <a:srcRect/>
          <a:stretch>
            <a:fillRect/>
          </a:stretch>
        </p:blipFill>
        <p:spPr bwMode="auto">
          <a:xfrm>
            <a:off x="2286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9409"/>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59401"/>
                                        </p:tgtEl>
                                        <p:attrNameLst>
                                          <p:attrName>style.visibility</p:attrName>
                                        </p:attrNameLst>
                                      </p:cBhvr>
                                      <p:to>
                                        <p:strVal val="visible"/>
                                      </p:to>
                                    </p:set>
                                    <p:animEffect transition="in" filter="dissolve">
                                      <p:cBhvr>
                                        <p:cTn id="9" dur="3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59409"/>
                </p:tgtEl>
              </p:cMediaNode>
            </p:audio>
          </p:childTnLst>
        </p:cTn>
      </p:par>
    </p:tnLst>
    <p:bldLst>
      <p:bldP spid="5940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BD8560E2-5AD8-ABED-5EE0-A1B294CAE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0" r="2968" b="6667"/>
          <a:stretch>
            <a:fillRect/>
          </a:stretch>
        </p:blipFill>
        <p:spPr bwMode="auto">
          <a:xfrm>
            <a:off x="4114800" y="152400"/>
            <a:ext cx="48768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a:extLst>
              <a:ext uri="{FF2B5EF4-FFF2-40B4-BE49-F238E27FC236}">
                <a16:creationId xmlns:a16="http://schemas.microsoft.com/office/drawing/2014/main" id="{7C4E158C-A91F-BC24-BF78-B366B66FD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805238" cy="5181600"/>
          </a:xfrm>
          <a:prstGeom prst="rect">
            <a:avLst/>
          </a:prstGeom>
          <a:noFill/>
          <a:extLst>
            <a:ext uri="{909E8E84-426E-40DD-AFC4-6F175D3DCCD1}">
              <a14:hiddenFill xmlns:a14="http://schemas.microsoft.com/office/drawing/2010/main">
                <a:solidFill>
                  <a:srgbClr val="FFFFFF"/>
                </a:solidFill>
              </a14:hiddenFill>
            </a:ext>
          </a:extLst>
        </p:spPr>
      </p:pic>
      <p:sp>
        <p:nvSpPr>
          <p:cNvPr id="77830" name="Text Box 6">
            <a:extLst>
              <a:ext uri="{FF2B5EF4-FFF2-40B4-BE49-F238E27FC236}">
                <a16:creationId xmlns:a16="http://schemas.microsoft.com/office/drawing/2014/main" id="{CC763605-82D5-5233-59F7-48E767177EC6}"/>
              </a:ext>
            </a:extLst>
          </p:cNvPr>
          <p:cNvSpPr txBox="1">
            <a:spLocks noChangeArrowheads="1"/>
          </p:cNvSpPr>
          <p:nvPr/>
        </p:nvSpPr>
        <p:spPr bwMode="auto">
          <a:xfrm>
            <a:off x="914400" y="3810000"/>
            <a:ext cx="7315200" cy="26543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Both Thornton Chase–first American Bahá’í–and Lua Getsinger–’Mother teacher of the West’–trace their first contact with the Bahá’í Faith back to the 1893 World Parliament of Religions.</a:t>
            </a:r>
          </a:p>
        </p:txBody>
      </p:sp>
      <p:sp>
        <p:nvSpPr>
          <p:cNvPr id="77833" name="Rectangle 9">
            <a:extLst>
              <a:ext uri="{FF2B5EF4-FFF2-40B4-BE49-F238E27FC236}">
                <a16:creationId xmlns:a16="http://schemas.microsoft.com/office/drawing/2014/main" id="{CB8C2218-46F7-B1DC-00D8-BF54E726B6CA}"/>
              </a:ext>
            </a:extLst>
          </p:cNvPr>
          <p:cNvSpPr>
            <a:spLocks noChangeArrowheads="1"/>
          </p:cNvSpPr>
          <p:nvPr/>
        </p:nvSpPr>
        <p:spPr bwMode="auto">
          <a:xfrm>
            <a:off x="0" y="0"/>
            <a:ext cx="9144000" cy="6858000"/>
          </a:xfrm>
          <a:prstGeom prst="rect">
            <a:avLst/>
          </a:prstGeom>
          <a:noFill/>
          <a:ln w="146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7834" name="Lua Chase 1st mention 1893 11 sec.mp3">
            <a:hlinkClick r:id="" action="ppaction://media"/>
            <a:extLst>
              <a:ext uri="{FF2B5EF4-FFF2-40B4-BE49-F238E27FC236}">
                <a16:creationId xmlns:a16="http://schemas.microsoft.com/office/drawing/2014/main" id="{38726491-29B1-5E69-7CFE-780419C845DC}"/>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7834"/>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77830"/>
                                        </p:tgtEl>
                                        <p:attrNameLst>
                                          <p:attrName>style.visibility</p:attrName>
                                        </p:attrNameLst>
                                      </p:cBhvr>
                                      <p:to>
                                        <p:strVal val="visible"/>
                                      </p:to>
                                    </p:set>
                                    <p:animEffect transition="in" filter="dissolve">
                                      <p:cBhvr>
                                        <p:cTn id="9" dur="3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77834"/>
                </p:tgtEl>
              </p:cMediaNode>
            </p:audio>
          </p:childTnLst>
        </p:cTn>
      </p:par>
    </p:tnLst>
    <p:bldLst>
      <p:bldP spid="7783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1026">
            <a:extLst>
              <a:ext uri="{FF2B5EF4-FFF2-40B4-BE49-F238E27FC236}">
                <a16:creationId xmlns:a16="http://schemas.microsoft.com/office/drawing/2014/main" id="{FB8E6920-B932-95D6-A187-1AFCFFDEF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833" t="7556" b="23874"/>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1977" name="Text Box 1033">
            <a:extLst>
              <a:ext uri="{FF2B5EF4-FFF2-40B4-BE49-F238E27FC236}">
                <a16:creationId xmlns:a16="http://schemas.microsoft.com/office/drawing/2014/main" id="{FA064A9B-8AFC-6847-5033-5A43767DC9AC}"/>
              </a:ext>
            </a:extLst>
          </p:cNvPr>
          <p:cNvSpPr txBox="1">
            <a:spLocks noChangeArrowheads="1"/>
          </p:cNvSpPr>
          <p:nvPr/>
        </p:nvSpPr>
        <p:spPr bwMode="auto">
          <a:xfrm>
            <a:off x="1676400" y="533400"/>
            <a:ext cx="2057400" cy="2528888"/>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0000"/>
                </a:solidFill>
                <a:effectLst/>
              </a:rPr>
              <a:t>By Feb. 1894 he had settled in Chicago.</a:t>
            </a:r>
          </a:p>
        </p:txBody>
      </p:sp>
      <p:sp>
        <p:nvSpPr>
          <p:cNvPr id="211972" name="Text Box 1028">
            <a:extLst>
              <a:ext uri="{FF2B5EF4-FFF2-40B4-BE49-F238E27FC236}">
                <a16:creationId xmlns:a16="http://schemas.microsoft.com/office/drawing/2014/main" id="{84F28847-6B17-EA0C-9040-FE7E258A01D9}"/>
              </a:ext>
            </a:extLst>
          </p:cNvPr>
          <p:cNvSpPr txBox="1">
            <a:spLocks noChangeArrowheads="1"/>
          </p:cNvSpPr>
          <p:nvPr/>
        </p:nvSpPr>
        <p:spPr bwMode="auto">
          <a:xfrm>
            <a:off x="5791200" y="1447800"/>
            <a:ext cx="3124200" cy="2041525"/>
          </a:xfrm>
          <a:prstGeom prst="rect">
            <a:avLst/>
          </a:prstGeom>
          <a:noFill/>
          <a:ln>
            <a:noFill/>
          </a:ln>
          <a:effectLst>
            <a:outerShdw dist="28398" dir="3806097"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0000"/>
                </a:solidFill>
                <a:effectLst/>
              </a:rPr>
              <a:t>Ibrahim Khayru’llah arrived NYC Dec. 1892.</a:t>
            </a:r>
          </a:p>
        </p:txBody>
      </p:sp>
      <p:pic>
        <p:nvPicPr>
          <p:cNvPr id="211984" name="HEALER MP3 17 sec.mp3">
            <a:hlinkClick r:id="" action="ppaction://media"/>
            <a:extLst>
              <a:ext uri="{FF2B5EF4-FFF2-40B4-BE49-F238E27FC236}">
                <a16:creationId xmlns:a16="http://schemas.microsoft.com/office/drawing/2014/main" id="{4889C1EF-69E2-20D5-854B-C3EE09E7ADCF}"/>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211985" name="Freeform 1041">
            <a:extLst>
              <a:ext uri="{FF2B5EF4-FFF2-40B4-BE49-F238E27FC236}">
                <a16:creationId xmlns:a16="http://schemas.microsoft.com/office/drawing/2014/main" id="{72FE8484-2918-B241-9355-80F815909783}"/>
              </a:ext>
            </a:extLst>
          </p:cNvPr>
          <p:cNvSpPr>
            <a:spLocks/>
          </p:cNvSpPr>
          <p:nvPr/>
        </p:nvSpPr>
        <p:spPr bwMode="auto">
          <a:xfrm>
            <a:off x="4419600" y="3276600"/>
            <a:ext cx="3848100" cy="534988"/>
          </a:xfrm>
          <a:custGeom>
            <a:avLst/>
            <a:gdLst>
              <a:gd name="T0" fmla="*/ 2424 w 2424"/>
              <a:gd name="T1" fmla="*/ 227 h 337"/>
              <a:gd name="T2" fmla="*/ 2117 w 2424"/>
              <a:gd name="T3" fmla="*/ 293 h 337"/>
              <a:gd name="T4" fmla="*/ 1541 w 2424"/>
              <a:gd name="T5" fmla="*/ 322 h 337"/>
              <a:gd name="T6" fmla="*/ 1075 w 2424"/>
              <a:gd name="T7" fmla="*/ 337 h 337"/>
              <a:gd name="T8" fmla="*/ 616 w 2424"/>
              <a:gd name="T9" fmla="*/ 329 h 337"/>
              <a:gd name="T10" fmla="*/ 389 w 2424"/>
              <a:gd name="T11" fmla="*/ 278 h 337"/>
              <a:gd name="T12" fmla="*/ 324 w 2424"/>
              <a:gd name="T13" fmla="*/ 235 h 337"/>
              <a:gd name="T14" fmla="*/ 244 w 2424"/>
              <a:gd name="T15" fmla="*/ 184 h 337"/>
              <a:gd name="T16" fmla="*/ 163 w 2424"/>
              <a:gd name="T17" fmla="*/ 125 h 337"/>
              <a:gd name="T18" fmla="*/ 142 w 2424"/>
              <a:gd name="T19" fmla="*/ 111 h 337"/>
              <a:gd name="T20" fmla="*/ 40 w 2424"/>
              <a:gd name="T21" fmla="*/ 38 h 337"/>
              <a:gd name="T22" fmla="*/ 3 w 2424"/>
              <a:gd name="T23" fmla="*/ 1 h 337"/>
              <a:gd name="T24" fmla="*/ 10 w 2424"/>
              <a:gd name="T25" fmla="*/ 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4" h="337">
                <a:moveTo>
                  <a:pt x="2424" y="227"/>
                </a:moveTo>
                <a:cubicBezTo>
                  <a:pt x="2323" y="264"/>
                  <a:pt x="2224" y="280"/>
                  <a:pt x="2117" y="293"/>
                </a:cubicBezTo>
                <a:cubicBezTo>
                  <a:pt x="1948" y="334"/>
                  <a:pt x="1640" y="318"/>
                  <a:pt x="1541" y="322"/>
                </a:cubicBezTo>
                <a:cubicBezTo>
                  <a:pt x="1269" y="333"/>
                  <a:pt x="1424" y="327"/>
                  <a:pt x="1075" y="337"/>
                </a:cubicBezTo>
                <a:cubicBezTo>
                  <a:pt x="922" y="334"/>
                  <a:pt x="769" y="333"/>
                  <a:pt x="616" y="329"/>
                </a:cubicBezTo>
                <a:cubicBezTo>
                  <a:pt x="548" y="327"/>
                  <a:pt x="452" y="310"/>
                  <a:pt x="389" y="278"/>
                </a:cubicBezTo>
                <a:cubicBezTo>
                  <a:pt x="363" y="265"/>
                  <a:pt x="352" y="244"/>
                  <a:pt x="324" y="235"/>
                </a:cubicBezTo>
                <a:cubicBezTo>
                  <a:pt x="305" y="208"/>
                  <a:pt x="276" y="194"/>
                  <a:pt x="244" y="184"/>
                </a:cubicBezTo>
                <a:cubicBezTo>
                  <a:pt x="224" y="154"/>
                  <a:pt x="194" y="146"/>
                  <a:pt x="163" y="125"/>
                </a:cubicBezTo>
                <a:cubicBezTo>
                  <a:pt x="156" y="120"/>
                  <a:pt x="142" y="111"/>
                  <a:pt x="142" y="111"/>
                </a:cubicBezTo>
                <a:cubicBezTo>
                  <a:pt x="118" y="76"/>
                  <a:pt x="76" y="62"/>
                  <a:pt x="40" y="38"/>
                </a:cubicBezTo>
                <a:cubicBezTo>
                  <a:pt x="26" y="18"/>
                  <a:pt x="26" y="12"/>
                  <a:pt x="3" y="1"/>
                </a:cubicBezTo>
                <a:cubicBezTo>
                  <a:pt x="0" y="0"/>
                  <a:pt x="8" y="6"/>
                  <a:pt x="10" y="9"/>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86" name="Freeform 1042">
            <a:extLst>
              <a:ext uri="{FF2B5EF4-FFF2-40B4-BE49-F238E27FC236}">
                <a16:creationId xmlns:a16="http://schemas.microsoft.com/office/drawing/2014/main" id="{797015FC-FE38-D0D2-B9A5-505A41F89590}"/>
              </a:ext>
            </a:extLst>
          </p:cNvPr>
          <p:cNvSpPr>
            <a:spLocks/>
          </p:cNvSpPr>
          <p:nvPr/>
        </p:nvSpPr>
        <p:spPr bwMode="auto">
          <a:xfrm>
            <a:off x="3379788" y="3263900"/>
            <a:ext cx="1019175" cy="266700"/>
          </a:xfrm>
          <a:custGeom>
            <a:avLst/>
            <a:gdLst>
              <a:gd name="T0" fmla="*/ 642 w 642"/>
              <a:gd name="T1" fmla="*/ 0 h 168"/>
              <a:gd name="T2" fmla="*/ 561 w 642"/>
              <a:gd name="T3" fmla="*/ 73 h 168"/>
              <a:gd name="T4" fmla="*/ 510 w 642"/>
              <a:gd name="T5" fmla="*/ 117 h 168"/>
              <a:gd name="T6" fmla="*/ 372 w 642"/>
              <a:gd name="T7" fmla="*/ 168 h 168"/>
              <a:gd name="T8" fmla="*/ 102 w 642"/>
              <a:gd name="T9" fmla="*/ 161 h 168"/>
              <a:gd name="T10" fmla="*/ 36 w 642"/>
              <a:gd name="T11" fmla="*/ 124 h 168"/>
              <a:gd name="T12" fmla="*/ 0 w 642"/>
              <a:gd name="T13" fmla="*/ 73 h 168"/>
            </a:gdLst>
            <a:ahLst/>
            <a:cxnLst>
              <a:cxn ang="0">
                <a:pos x="T0" y="T1"/>
              </a:cxn>
              <a:cxn ang="0">
                <a:pos x="T2" y="T3"/>
              </a:cxn>
              <a:cxn ang="0">
                <a:pos x="T4" y="T5"/>
              </a:cxn>
              <a:cxn ang="0">
                <a:pos x="T6" y="T7"/>
              </a:cxn>
              <a:cxn ang="0">
                <a:pos x="T8" y="T9"/>
              </a:cxn>
              <a:cxn ang="0">
                <a:pos x="T10" y="T11"/>
              </a:cxn>
              <a:cxn ang="0">
                <a:pos x="T12" y="T13"/>
              </a:cxn>
            </a:cxnLst>
            <a:rect l="0" t="0" r="r" b="b"/>
            <a:pathLst>
              <a:path w="642" h="168">
                <a:moveTo>
                  <a:pt x="642" y="0"/>
                </a:moveTo>
                <a:cubicBezTo>
                  <a:pt x="610" y="21"/>
                  <a:pt x="592" y="52"/>
                  <a:pt x="561" y="73"/>
                </a:cubicBezTo>
                <a:cubicBezTo>
                  <a:pt x="550" y="106"/>
                  <a:pt x="537" y="101"/>
                  <a:pt x="510" y="117"/>
                </a:cubicBezTo>
                <a:cubicBezTo>
                  <a:pt x="451" y="151"/>
                  <a:pt x="445" y="158"/>
                  <a:pt x="372" y="168"/>
                </a:cubicBezTo>
                <a:cubicBezTo>
                  <a:pt x="282" y="166"/>
                  <a:pt x="192" y="166"/>
                  <a:pt x="102" y="161"/>
                </a:cubicBezTo>
                <a:cubicBezTo>
                  <a:pt x="77" y="160"/>
                  <a:pt x="36" y="124"/>
                  <a:pt x="36" y="124"/>
                </a:cubicBezTo>
                <a:cubicBezTo>
                  <a:pt x="23" y="104"/>
                  <a:pt x="22" y="83"/>
                  <a:pt x="0" y="73"/>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1" name="Oval 1027">
            <a:extLst>
              <a:ext uri="{FF2B5EF4-FFF2-40B4-BE49-F238E27FC236}">
                <a16:creationId xmlns:a16="http://schemas.microsoft.com/office/drawing/2014/main" id="{CBB07635-D584-6B1B-0DAF-4A68FBE61ABE}"/>
              </a:ext>
            </a:extLst>
          </p:cNvPr>
          <p:cNvSpPr>
            <a:spLocks noChangeArrowheads="1"/>
          </p:cNvSpPr>
          <p:nvPr/>
        </p:nvSpPr>
        <p:spPr bwMode="auto">
          <a:xfrm>
            <a:off x="8153400" y="3505200"/>
            <a:ext cx="152400" cy="152400"/>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76" name="Oval 1032">
            <a:extLst>
              <a:ext uri="{FF2B5EF4-FFF2-40B4-BE49-F238E27FC236}">
                <a16:creationId xmlns:a16="http://schemas.microsoft.com/office/drawing/2014/main" id="{F103B081-441E-C078-823A-68EC72E91A5F}"/>
              </a:ext>
            </a:extLst>
          </p:cNvPr>
          <p:cNvSpPr>
            <a:spLocks noChangeArrowheads="1"/>
          </p:cNvSpPr>
          <p:nvPr/>
        </p:nvSpPr>
        <p:spPr bwMode="auto">
          <a:xfrm>
            <a:off x="3276600" y="3276600"/>
            <a:ext cx="152400" cy="152400"/>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11984"/>
                                        </p:tgtEl>
                                      </p:cBhvr>
                                    </p:cmd>
                                  </p:childTnLst>
                                </p:cTn>
                              </p:par>
                              <p:par>
                                <p:cTn id="7" presetID="9" presetClass="entr" presetSubtype="0" fill="hold" nodeType="withEffect">
                                  <p:stCondLst>
                                    <p:cond delay="0"/>
                                  </p:stCondLst>
                                  <p:childTnLst>
                                    <p:set>
                                      <p:cBhvr>
                                        <p:cTn id="8" dur="1" fill="hold">
                                          <p:stCondLst>
                                            <p:cond delay="0"/>
                                          </p:stCondLst>
                                        </p:cTn>
                                        <p:tgtEl>
                                          <p:spTgt spid="211972"/>
                                        </p:tgtEl>
                                        <p:attrNameLst>
                                          <p:attrName>style.visibility</p:attrName>
                                        </p:attrNameLst>
                                      </p:cBhvr>
                                      <p:to>
                                        <p:strVal val="visible"/>
                                      </p:to>
                                    </p:set>
                                    <p:animEffect transition="in" filter="dissolve">
                                      <p:cBhvr>
                                        <p:cTn id="9" dur="500"/>
                                        <p:tgtEl>
                                          <p:spTgt spid="211972"/>
                                        </p:tgtEl>
                                      </p:cBhvr>
                                    </p:animEffect>
                                  </p:childTnLst>
                                </p:cTn>
                              </p:par>
                            </p:childTnLst>
                          </p:cTn>
                        </p:par>
                        <p:par>
                          <p:cTn id="10" fill="hold" nodeType="afterGroup">
                            <p:stCondLst>
                              <p:cond delay="500"/>
                            </p:stCondLst>
                            <p:childTnLst>
                              <p:par>
                                <p:cTn id="11" presetID="22" presetClass="entr" presetSubtype="2" fill="hold" nodeType="afterEffect">
                                  <p:stCondLst>
                                    <p:cond delay="6000"/>
                                  </p:stCondLst>
                                  <p:childTnLst>
                                    <p:set>
                                      <p:cBhvr>
                                        <p:cTn id="12" dur="1" fill="hold">
                                          <p:stCondLst>
                                            <p:cond delay="0"/>
                                          </p:stCondLst>
                                        </p:cTn>
                                        <p:tgtEl>
                                          <p:spTgt spid="211985"/>
                                        </p:tgtEl>
                                        <p:attrNameLst>
                                          <p:attrName>style.visibility</p:attrName>
                                        </p:attrNameLst>
                                      </p:cBhvr>
                                      <p:to>
                                        <p:strVal val="visible"/>
                                      </p:to>
                                    </p:set>
                                    <p:animEffect transition="in" filter="wipe(right)">
                                      <p:cBhvr>
                                        <p:cTn id="13" dur="500"/>
                                        <p:tgtEl>
                                          <p:spTgt spid="211985"/>
                                        </p:tgtEl>
                                      </p:cBhvr>
                                    </p:animEffect>
                                  </p:childTnLst>
                                </p:cTn>
                              </p:par>
                            </p:childTnLst>
                          </p:cTn>
                        </p:par>
                        <p:par>
                          <p:cTn id="14" fill="hold" nodeType="afterGroup">
                            <p:stCondLst>
                              <p:cond delay="7000"/>
                            </p:stCondLst>
                            <p:childTnLst>
                              <p:par>
                                <p:cTn id="15" presetID="22" presetClass="entr" presetSubtype="2" fill="hold" nodeType="afterEffect">
                                  <p:stCondLst>
                                    <p:cond delay="5000"/>
                                  </p:stCondLst>
                                  <p:childTnLst>
                                    <p:set>
                                      <p:cBhvr>
                                        <p:cTn id="16" dur="1" fill="hold">
                                          <p:stCondLst>
                                            <p:cond delay="0"/>
                                          </p:stCondLst>
                                        </p:cTn>
                                        <p:tgtEl>
                                          <p:spTgt spid="211986"/>
                                        </p:tgtEl>
                                        <p:attrNameLst>
                                          <p:attrName>style.visibility</p:attrName>
                                        </p:attrNameLst>
                                      </p:cBhvr>
                                      <p:to>
                                        <p:strVal val="visible"/>
                                      </p:to>
                                    </p:set>
                                    <p:animEffect transition="in" filter="wipe(right)">
                                      <p:cBhvr>
                                        <p:cTn id="17" dur="500"/>
                                        <p:tgtEl>
                                          <p:spTgt spid="211986"/>
                                        </p:tgtEl>
                                      </p:cBhvr>
                                    </p:animEffect>
                                  </p:childTnLst>
                                </p:cTn>
                              </p:par>
                            </p:childTnLst>
                          </p:cTn>
                        </p:par>
                        <p:par>
                          <p:cTn id="18" fill="hold" nodeType="afterGroup">
                            <p:stCondLst>
                              <p:cond delay="12500"/>
                            </p:stCondLst>
                            <p:childTnLst>
                              <p:par>
                                <p:cTn id="19" presetID="9" presetClass="entr" presetSubtype="0" fill="hold" nodeType="afterEffect">
                                  <p:stCondLst>
                                    <p:cond delay="3000"/>
                                  </p:stCondLst>
                                  <p:childTnLst>
                                    <p:set>
                                      <p:cBhvr>
                                        <p:cTn id="20" dur="1" fill="hold">
                                          <p:stCondLst>
                                            <p:cond delay="0"/>
                                          </p:stCondLst>
                                        </p:cTn>
                                        <p:tgtEl>
                                          <p:spTgt spid="211977"/>
                                        </p:tgtEl>
                                        <p:attrNameLst>
                                          <p:attrName>style.visibility</p:attrName>
                                        </p:attrNameLst>
                                      </p:cBhvr>
                                      <p:to>
                                        <p:strVal val="visible"/>
                                      </p:to>
                                    </p:set>
                                    <p:animEffect transition="in" filter="dissolve">
                                      <p:cBhvr>
                                        <p:cTn id="21" dur="500"/>
                                        <p:tgtEl>
                                          <p:spTgt spid="21197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Prev" delay="0">
                      <p:tgtEl>
                        <p:sldTgt/>
                      </p:tgtEl>
                    </p:cond>
                    <p:cond evt="onStopAudio" delay="0">
                      <p:tgtEl>
                        <p:sldTgt/>
                      </p:tgtEl>
                    </p:cond>
                  </p:endCondLst>
                </p:cTn>
                <p:tgtEl>
                  <p:spTgt spid="211984"/>
                </p:tgtEl>
              </p:cMediaNode>
            </p:audio>
          </p:childTnLst>
        </p:cTn>
      </p:par>
    </p:tnLst>
    <p:bldLst>
      <p:bldP spid="211977" grpId="0" autoUpdateAnimBg="0"/>
      <p:bldP spid="21197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6195" name="Picture 3">
            <a:extLst>
              <a:ext uri="{FF2B5EF4-FFF2-40B4-BE49-F238E27FC236}">
                <a16:creationId xmlns:a16="http://schemas.microsoft.com/office/drawing/2014/main" id="{F453E323-7377-3C8A-A31F-E2318B5B9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724400" cy="6315075"/>
          </a:xfrm>
          <a:prstGeom prst="rect">
            <a:avLst/>
          </a:prstGeom>
          <a:noFill/>
          <a:extLst>
            <a:ext uri="{909E8E84-426E-40DD-AFC4-6F175D3DCCD1}">
              <a14:hiddenFill xmlns:a14="http://schemas.microsoft.com/office/drawing/2010/main">
                <a:solidFill>
                  <a:srgbClr val="FFFFFF"/>
                </a:solidFill>
              </a14:hiddenFill>
            </a:ext>
          </a:extLst>
        </p:spPr>
      </p:pic>
      <p:sp>
        <p:nvSpPr>
          <p:cNvPr id="136194" name="Text Box 2">
            <a:extLst>
              <a:ext uri="{FF2B5EF4-FFF2-40B4-BE49-F238E27FC236}">
                <a16:creationId xmlns:a16="http://schemas.microsoft.com/office/drawing/2014/main" id="{9B0FD786-738D-2F29-DED7-71D38DA3A5EB}"/>
              </a:ext>
            </a:extLst>
          </p:cNvPr>
          <p:cNvSpPr txBox="1">
            <a:spLocks noChangeArrowheads="1"/>
          </p:cNvSpPr>
          <p:nvPr/>
        </p:nvSpPr>
        <p:spPr bwMode="auto">
          <a:xfrm>
            <a:off x="5181600" y="838200"/>
            <a:ext cx="3657600" cy="51212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000">
                <a:solidFill>
                  <a:srgbClr val="FFFF00"/>
                </a:solidFill>
                <a:effectLst/>
              </a:rPr>
              <a:t>In 1894 Khayru’llah began offering 13 secret lessons on the Bahá’í Faith. Almost the entire course was invented by him. He did use the Bible as a reference for some of his interpretations of prophecy and doctrine.</a:t>
            </a:r>
          </a:p>
        </p:txBody>
      </p:sp>
      <p:sp>
        <p:nvSpPr>
          <p:cNvPr id="136196" name="Rectangle 4">
            <a:extLst>
              <a:ext uri="{FF2B5EF4-FFF2-40B4-BE49-F238E27FC236}">
                <a16:creationId xmlns:a16="http://schemas.microsoft.com/office/drawing/2014/main" id="{243AC416-3921-AD14-1524-14BD8E833389}"/>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6198" name="13 lessons MP3 14 sec.mp3">
            <a:hlinkClick r:id="" action="ppaction://media"/>
            <a:extLst>
              <a:ext uri="{FF2B5EF4-FFF2-40B4-BE49-F238E27FC236}">
                <a16:creationId xmlns:a16="http://schemas.microsoft.com/office/drawing/2014/main" id="{5985755F-E9B9-A3EF-39D2-F2F25F7185CA}"/>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5532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6198"/>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136194"/>
                                        </p:tgtEl>
                                        <p:attrNameLst>
                                          <p:attrName>style.visibility</p:attrName>
                                        </p:attrNameLst>
                                      </p:cBhvr>
                                      <p:to>
                                        <p:strVal val="visible"/>
                                      </p:to>
                                    </p:set>
                                    <p:animEffect transition="in" filter="dissolve">
                                      <p:cBhvr>
                                        <p:cTn id="9" dur="300"/>
                                        <p:tgtEl>
                                          <p:spTgt spid="1361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36198"/>
                </p:tgtEl>
              </p:cMediaNode>
            </p:audio>
          </p:childTnLst>
        </p:cTn>
      </p:par>
    </p:tnLst>
    <p:bldLst>
      <p:bldP spid="13619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02" name="Picture 2050">
            <a:extLst>
              <a:ext uri="{FF2B5EF4-FFF2-40B4-BE49-F238E27FC236}">
                <a16:creationId xmlns:a16="http://schemas.microsoft.com/office/drawing/2014/main" id="{AE523E15-CBA2-D813-2C64-0BB81DCA6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1667" t="25200" r="34999" b="38800"/>
          <a:stretch>
            <a:fillRect/>
          </a:stretch>
        </p:blipFill>
        <p:spPr bwMode="auto">
          <a:xfrm>
            <a:off x="304800" y="228600"/>
            <a:ext cx="3200400" cy="34290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307203" name="Text Box 2051">
            <a:extLst>
              <a:ext uri="{FF2B5EF4-FFF2-40B4-BE49-F238E27FC236}">
                <a16:creationId xmlns:a16="http://schemas.microsoft.com/office/drawing/2014/main" id="{B7D25384-E148-26A2-5654-6BCFDE87CA20}"/>
              </a:ext>
            </a:extLst>
          </p:cNvPr>
          <p:cNvSpPr txBox="1">
            <a:spLocks noChangeArrowheads="1"/>
          </p:cNvSpPr>
          <p:nvPr/>
        </p:nvSpPr>
        <p:spPr bwMode="auto">
          <a:xfrm>
            <a:off x="3733800" y="152400"/>
            <a:ext cx="5181600" cy="15525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rPr>
              <a:t>Although he </a:t>
            </a:r>
            <a:r>
              <a:rPr lang="en-US" altLang="en-US" sz="2400" i="1">
                <a:solidFill>
                  <a:srgbClr val="FFFF00"/>
                </a:solidFill>
                <a:effectLst/>
              </a:rPr>
              <a:t>did </a:t>
            </a:r>
            <a:r>
              <a:rPr lang="en-US" altLang="en-US" sz="2400">
                <a:solidFill>
                  <a:srgbClr val="FFFF00"/>
                </a:solidFill>
                <a:effectLst/>
              </a:rPr>
              <a:t>accept Bahá’u’lláh he knew very little about His teachings. Kheiralla taught his own erroneous version of the Bahá’í Faith:</a:t>
            </a:r>
          </a:p>
        </p:txBody>
      </p:sp>
      <p:sp>
        <p:nvSpPr>
          <p:cNvPr id="307204" name="Text Box 2052">
            <a:extLst>
              <a:ext uri="{FF2B5EF4-FFF2-40B4-BE49-F238E27FC236}">
                <a16:creationId xmlns:a16="http://schemas.microsoft.com/office/drawing/2014/main" id="{41A08B17-4D08-E146-838D-C09E7B31B8D7}"/>
              </a:ext>
            </a:extLst>
          </p:cNvPr>
          <p:cNvSpPr txBox="1">
            <a:spLocks noChangeArrowheads="1"/>
          </p:cNvSpPr>
          <p:nvPr/>
        </p:nvSpPr>
        <p:spPr bwMode="auto">
          <a:xfrm>
            <a:off x="228600" y="3657600"/>
            <a:ext cx="3429000" cy="15525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rPr>
              <a:t>Kheiralla purchased a bogus </a:t>
            </a:r>
            <a:r>
              <a:rPr lang="en-US" altLang="en-US" sz="2400" i="1">
                <a:solidFill>
                  <a:srgbClr val="FFFF00"/>
                </a:solidFill>
                <a:effectLst/>
              </a:rPr>
              <a:t>“Dr.” </a:t>
            </a:r>
            <a:r>
              <a:rPr lang="en-US" altLang="en-US" sz="2400">
                <a:solidFill>
                  <a:srgbClr val="FFFF00"/>
                </a:solidFill>
                <a:effectLst/>
              </a:rPr>
              <a:t>degree for $20.00 and used the title for the rest of his life.</a:t>
            </a:r>
            <a:endParaRPr lang="en-US" altLang="en-US" sz="2400" i="1">
              <a:solidFill>
                <a:srgbClr val="FFFF00"/>
              </a:solidFill>
              <a:effectLst/>
            </a:endParaRPr>
          </a:p>
        </p:txBody>
      </p:sp>
      <p:sp>
        <p:nvSpPr>
          <p:cNvPr id="307205" name="Line 2053">
            <a:extLst>
              <a:ext uri="{FF2B5EF4-FFF2-40B4-BE49-F238E27FC236}">
                <a16:creationId xmlns:a16="http://schemas.microsoft.com/office/drawing/2014/main" id="{0A3067E7-A333-8B8D-AC7F-4BF276CCB702}"/>
              </a:ext>
            </a:extLst>
          </p:cNvPr>
          <p:cNvSpPr>
            <a:spLocks noChangeShapeType="1"/>
          </p:cNvSpPr>
          <p:nvPr/>
        </p:nvSpPr>
        <p:spPr bwMode="auto">
          <a:xfrm>
            <a:off x="3733800" y="0"/>
            <a:ext cx="0" cy="685800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07" name="Text Box 2055">
            <a:extLst>
              <a:ext uri="{FF2B5EF4-FFF2-40B4-BE49-F238E27FC236}">
                <a16:creationId xmlns:a16="http://schemas.microsoft.com/office/drawing/2014/main" id="{C2DED12B-0093-8A80-9592-3754D830B5BA}"/>
              </a:ext>
            </a:extLst>
          </p:cNvPr>
          <p:cNvSpPr txBox="1">
            <a:spLocks noChangeArrowheads="1"/>
          </p:cNvSpPr>
          <p:nvPr/>
        </p:nvSpPr>
        <p:spPr bwMode="auto">
          <a:xfrm>
            <a:off x="3810000" y="5181600"/>
            <a:ext cx="5181600" cy="155257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400">
                <a:solidFill>
                  <a:srgbClr val="FF9900"/>
                </a:solidFill>
                <a:effectLst/>
              </a:rPr>
              <a:t>There was no mention of Bahá’í ethical teachings, Bahá’í administration, and almost no Sacred Writings.</a:t>
            </a:r>
            <a:endParaRPr lang="en-US" altLang="en-US" sz="2400" i="1">
              <a:solidFill>
                <a:srgbClr val="FF9900"/>
              </a:solidFill>
              <a:effectLst/>
            </a:endParaRPr>
          </a:p>
        </p:txBody>
      </p:sp>
      <p:sp>
        <p:nvSpPr>
          <p:cNvPr id="307210" name="Rectangle 2058">
            <a:extLst>
              <a:ext uri="{FF2B5EF4-FFF2-40B4-BE49-F238E27FC236}">
                <a16:creationId xmlns:a16="http://schemas.microsoft.com/office/drawing/2014/main" id="{222A78E1-3B07-89F8-3ABF-6479535677E8}"/>
              </a:ext>
            </a:extLst>
          </p:cNvPr>
          <p:cNvSpPr>
            <a:spLocks noChangeArrowheads="1"/>
          </p:cNvSpPr>
          <p:nvPr/>
        </p:nvSpPr>
        <p:spPr bwMode="auto">
          <a:xfrm>
            <a:off x="3962400" y="1981200"/>
            <a:ext cx="48006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00CCFF"/>
                </a:solidFill>
                <a:effectLst/>
                <a:latin typeface="Benguiat Bk BT" pitchFamily="18" charset="0"/>
              </a:rPr>
              <a:t>Bahá’u’lláh was God incarnate.</a:t>
            </a:r>
          </a:p>
          <a:p>
            <a:pPr>
              <a:buFontTx/>
              <a:buChar char="•"/>
            </a:pPr>
            <a:r>
              <a:rPr lang="en-US" altLang="en-US">
                <a:solidFill>
                  <a:srgbClr val="FF66CC"/>
                </a:solidFill>
                <a:effectLst/>
                <a:latin typeface="Benguiat Bk BT" pitchFamily="18" charset="0"/>
              </a:rPr>
              <a:t>‘Abdu’l-Bahá was Christ returned.</a:t>
            </a:r>
          </a:p>
          <a:p>
            <a:pPr>
              <a:buFontTx/>
              <a:buChar char="•"/>
            </a:pPr>
            <a:r>
              <a:rPr lang="en-US" altLang="en-US">
                <a:solidFill>
                  <a:srgbClr val="FFCC00"/>
                </a:solidFill>
                <a:effectLst/>
                <a:latin typeface="Benguiat Bk BT" pitchFamily="18" charset="0"/>
              </a:rPr>
              <a:t>Abraham had founded Hinduism.</a:t>
            </a:r>
          </a:p>
          <a:p>
            <a:pPr>
              <a:buFontTx/>
              <a:buChar char="•"/>
            </a:pPr>
            <a:r>
              <a:rPr lang="en-US" altLang="en-US">
                <a:solidFill>
                  <a:schemeClr val="accent1"/>
                </a:solidFill>
                <a:effectLst/>
                <a:latin typeface="Benguiat Bk BT" pitchFamily="18" charset="0"/>
              </a:rPr>
              <a:t>Bahá’ís believed in reincarnation!</a:t>
            </a:r>
            <a:endParaRPr lang="en-US" altLang="en-US" sz="3200">
              <a:solidFill>
                <a:schemeClr val="accent1"/>
              </a:solidFill>
              <a:effectLst/>
              <a:latin typeface="Benguiat Bk BT" pitchFamily="18" charset="0"/>
            </a:endParaRPr>
          </a:p>
        </p:txBody>
      </p:sp>
      <p:sp>
        <p:nvSpPr>
          <p:cNvPr id="307211" name="Line 2059">
            <a:extLst>
              <a:ext uri="{FF2B5EF4-FFF2-40B4-BE49-F238E27FC236}">
                <a16:creationId xmlns:a16="http://schemas.microsoft.com/office/drawing/2014/main" id="{B5EB5F4B-1BAE-B154-112A-BD238648BE65}"/>
              </a:ext>
            </a:extLst>
          </p:cNvPr>
          <p:cNvSpPr>
            <a:spLocks noChangeShapeType="1"/>
          </p:cNvSpPr>
          <p:nvPr/>
        </p:nvSpPr>
        <p:spPr bwMode="auto">
          <a:xfrm>
            <a:off x="457200" y="5486400"/>
            <a:ext cx="28956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07212" name="bogus teachings MP3 35 sec.mp3">
            <a:hlinkClick r:id="" action="ppaction://media"/>
            <a:extLst>
              <a:ext uri="{FF2B5EF4-FFF2-40B4-BE49-F238E27FC236}">
                <a16:creationId xmlns:a16="http://schemas.microsoft.com/office/drawing/2014/main" id="{732DCD6C-E43D-A952-4CD2-5F6CB0580A49}"/>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7212"/>
                                        </p:tgtEl>
                                      </p:cBhvr>
                                    </p:cmd>
                                  </p:childTnLst>
                                </p:cTn>
                              </p:par>
                              <p:par>
                                <p:cTn id="7" presetID="23" presetClass="entr" presetSubtype="16" fill="hold" nodeType="withEffect">
                                  <p:stCondLst>
                                    <p:cond delay="0"/>
                                  </p:stCondLst>
                                  <p:childTnLst>
                                    <p:set>
                                      <p:cBhvr>
                                        <p:cTn id="8" dur="1" fill="hold">
                                          <p:stCondLst>
                                            <p:cond delay="0"/>
                                          </p:stCondLst>
                                        </p:cTn>
                                        <p:tgtEl>
                                          <p:spTgt spid="307204"/>
                                        </p:tgtEl>
                                        <p:attrNameLst>
                                          <p:attrName>style.visibility</p:attrName>
                                        </p:attrNameLst>
                                      </p:cBhvr>
                                      <p:to>
                                        <p:strVal val="visible"/>
                                      </p:to>
                                    </p:set>
                                    <p:anim calcmode="lin" valueType="num">
                                      <p:cBhvr>
                                        <p:cTn id="9" dur="500" fill="hold"/>
                                        <p:tgtEl>
                                          <p:spTgt spid="307204"/>
                                        </p:tgtEl>
                                        <p:attrNameLst>
                                          <p:attrName>ppt_w</p:attrName>
                                        </p:attrNameLst>
                                      </p:cBhvr>
                                      <p:tavLst>
                                        <p:tav tm="0">
                                          <p:val>
                                            <p:fltVal val="0"/>
                                          </p:val>
                                        </p:tav>
                                        <p:tav tm="100000">
                                          <p:val>
                                            <p:strVal val="#ppt_w"/>
                                          </p:val>
                                        </p:tav>
                                      </p:tavLst>
                                    </p:anim>
                                    <p:anim calcmode="lin" valueType="num">
                                      <p:cBhvr>
                                        <p:cTn id="10" dur="500" fill="hold"/>
                                        <p:tgtEl>
                                          <p:spTgt spid="307204"/>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9" presetClass="entr" presetSubtype="0" fill="hold" nodeType="afterEffect">
                                  <p:stCondLst>
                                    <p:cond delay="9000"/>
                                  </p:stCondLst>
                                  <p:iterate type="wd">
                                    <p:tmPct val="100000"/>
                                  </p:iterate>
                                  <p:childTnLst>
                                    <p:set>
                                      <p:cBhvr>
                                        <p:cTn id="13" dur="1" fill="hold">
                                          <p:stCondLst>
                                            <p:cond delay="0"/>
                                          </p:stCondLst>
                                        </p:cTn>
                                        <p:tgtEl>
                                          <p:spTgt spid="307203"/>
                                        </p:tgtEl>
                                        <p:attrNameLst>
                                          <p:attrName>style.visibility</p:attrName>
                                        </p:attrNameLst>
                                      </p:cBhvr>
                                      <p:to>
                                        <p:strVal val="visible"/>
                                      </p:to>
                                    </p:set>
                                    <p:animEffect transition="in" filter="dissolve">
                                      <p:cBhvr>
                                        <p:cTn id="14" dur="300"/>
                                        <p:tgtEl>
                                          <p:spTgt spid="307203"/>
                                        </p:tgtEl>
                                      </p:cBhvr>
                                    </p:animEffect>
                                  </p:childTnLst>
                                </p:cTn>
                              </p:par>
                            </p:childTnLst>
                          </p:cTn>
                        </p:par>
                        <p:par>
                          <p:cTn id="15" fill="hold" nodeType="afterGroup">
                            <p:stCondLst>
                              <p:cond delay="16700"/>
                            </p:stCondLst>
                            <p:childTnLst>
                              <p:par>
                                <p:cTn id="16" presetID="9" presetClass="entr" presetSubtype="0" fill="hold" nodeType="afterEffect">
                                  <p:stCondLst>
                                    <p:cond delay="4000"/>
                                  </p:stCondLst>
                                  <p:iterate type="wd">
                                    <p:tmPct val="100000"/>
                                  </p:iterate>
                                  <p:childTnLst>
                                    <p:set>
                                      <p:cBhvr>
                                        <p:cTn id="17" dur="1" fill="hold">
                                          <p:stCondLst>
                                            <p:cond delay="0"/>
                                          </p:stCondLst>
                                        </p:cTn>
                                        <p:tgtEl>
                                          <p:spTgt spid="307210">
                                            <p:txEl>
                                              <p:pRg st="0" end="0"/>
                                            </p:txEl>
                                          </p:spTgt>
                                        </p:tgtEl>
                                        <p:attrNameLst>
                                          <p:attrName>style.visibility</p:attrName>
                                        </p:attrNameLst>
                                      </p:cBhvr>
                                      <p:to>
                                        <p:strVal val="visible"/>
                                      </p:to>
                                    </p:set>
                                    <p:animEffect transition="in" filter="dissolve">
                                      <p:cBhvr>
                                        <p:cTn id="18" dur="300"/>
                                        <p:tgtEl>
                                          <p:spTgt spid="307210">
                                            <p:txEl>
                                              <p:pRg st="0" end="0"/>
                                            </p:txEl>
                                          </p:spTgt>
                                        </p:tgtEl>
                                      </p:cBhvr>
                                    </p:animEffect>
                                  </p:childTnLst>
                                  <p:subTnLst>
                                    <p:animClr clrSpc="rgb" dir="cw">
                                      <p:cBhvr override="childStyle">
                                        <p:cTn dur="1" fill="hold" display="0" masterRel="nextClick" afterEffect="1"/>
                                        <p:tgtEl>
                                          <p:spTgt spid="307210">
                                            <p:txEl>
                                              <p:pRg st="0" end="0"/>
                                            </p:txEl>
                                          </p:spTgt>
                                        </p:tgtEl>
                                        <p:attrNameLst>
                                          <p:attrName>ppt_c</p:attrName>
                                        </p:attrNameLst>
                                      </p:cBhvr>
                                      <p:to>
                                        <a:schemeClr val="bg2"/>
                                      </p:to>
                                    </p:animClr>
                                  </p:subTnLst>
                                </p:cTn>
                              </p:par>
                            </p:childTnLst>
                          </p:cTn>
                        </p:par>
                        <p:par>
                          <p:cTn id="19" fill="hold" nodeType="afterGroup">
                            <p:stCondLst>
                              <p:cond delay="22200"/>
                            </p:stCondLst>
                            <p:childTnLst>
                              <p:par>
                                <p:cTn id="20" presetID="9" presetClass="entr" presetSubtype="0" fill="hold" nodeType="afterEffect">
                                  <p:stCondLst>
                                    <p:cond delay="4000"/>
                                  </p:stCondLst>
                                  <p:iterate type="wd">
                                    <p:tmPct val="100000"/>
                                  </p:iterate>
                                  <p:childTnLst>
                                    <p:set>
                                      <p:cBhvr>
                                        <p:cTn id="21" dur="1" fill="hold">
                                          <p:stCondLst>
                                            <p:cond delay="0"/>
                                          </p:stCondLst>
                                        </p:cTn>
                                        <p:tgtEl>
                                          <p:spTgt spid="307210">
                                            <p:txEl>
                                              <p:pRg st="1" end="1"/>
                                            </p:txEl>
                                          </p:spTgt>
                                        </p:tgtEl>
                                        <p:attrNameLst>
                                          <p:attrName>style.visibility</p:attrName>
                                        </p:attrNameLst>
                                      </p:cBhvr>
                                      <p:to>
                                        <p:strVal val="visible"/>
                                      </p:to>
                                    </p:set>
                                    <p:animEffect transition="in" filter="dissolve">
                                      <p:cBhvr>
                                        <p:cTn id="22" dur="300"/>
                                        <p:tgtEl>
                                          <p:spTgt spid="307210">
                                            <p:txEl>
                                              <p:pRg st="1" end="1"/>
                                            </p:txEl>
                                          </p:spTgt>
                                        </p:tgtEl>
                                      </p:cBhvr>
                                    </p:animEffect>
                                  </p:childTnLst>
                                  <p:subTnLst>
                                    <p:animClr clrSpc="rgb" dir="cw">
                                      <p:cBhvr override="childStyle">
                                        <p:cTn dur="1" fill="hold" display="0" masterRel="nextClick" afterEffect="1"/>
                                        <p:tgtEl>
                                          <p:spTgt spid="307210">
                                            <p:txEl>
                                              <p:pRg st="1" end="1"/>
                                            </p:txEl>
                                          </p:spTgt>
                                        </p:tgtEl>
                                        <p:attrNameLst>
                                          <p:attrName>ppt_c</p:attrName>
                                        </p:attrNameLst>
                                      </p:cBhvr>
                                      <p:to>
                                        <a:schemeClr val="bg2"/>
                                      </p:to>
                                    </p:animClr>
                                  </p:subTnLst>
                                </p:cTn>
                              </p:par>
                            </p:childTnLst>
                          </p:cTn>
                        </p:par>
                        <p:par>
                          <p:cTn id="23" fill="hold" nodeType="afterGroup">
                            <p:stCondLst>
                              <p:cond delay="28000"/>
                            </p:stCondLst>
                            <p:childTnLst>
                              <p:par>
                                <p:cTn id="24" presetID="9" presetClass="entr" presetSubtype="0" fill="hold" nodeType="afterEffect">
                                  <p:stCondLst>
                                    <p:cond delay="4000"/>
                                  </p:stCondLst>
                                  <p:iterate type="wd">
                                    <p:tmPct val="100000"/>
                                  </p:iterate>
                                  <p:childTnLst>
                                    <p:set>
                                      <p:cBhvr>
                                        <p:cTn id="25" dur="1" fill="hold">
                                          <p:stCondLst>
                                            <p:cond delay="0"/>
                                          </p:stCondLst>
                                        </p:cTn>
                                        <p:tgtEl>
                                          <p:spTgt spid="307210">
                                            <p:txEl>
                                              <p:pRg st="2" end="2"/>
                                            </p:txEl>
                                          </p:spTgt>
                                        </p:tgtEl>
                                        <p:attrNameLst>
                                          <p:attrName>style.visibility</p:attrName>
                                        </p:attrNameLst>
                                      </p:cBhvr>
                                      <p:to>
                                        <p:strVal val="visible"/>
                                      </p:to>
                                    </p:set>
                                    <p:animEffect transition="in" filter="dissolve">
                                      <p:cBhvr>
                                        <p:cTn id="26" dur="300"/>
                                        <p:tgtEl>
                                          <p:spTgt spid="307210">
                                            <p:txEl>
                                              <p:pRg st="2" end="2"/>
                                            </p:txEl>
                                          </p:spTgt>
                                        </p:tgtEl>
                                      </p:cBhvr>
                                    </p:animEffect>
                                  </p:childTnLst>
                                  <p:subTnLst>
                                    <p:animClr clrSpc="rgb" dir="cw">
                                      <p:cBhvr override="childStyle">
                                        <p:cTn dur="1" fill="hold" display="0" masterRel="nextClick" afterEffect="1"/>
                                        <p:tgtEl>
                                          <p:spTgt spid="307210">
                                            <p:txEl>
                                              <p:pRg st="2" end="2"/>
                                            </p:txEl>
                                          </p:spTgt>
                                        </p:tgtEl>
                                        <p:attrNameLst>
                                          <p:attrName>ppt_c</p:attrName>
                                        </p:attrNameLst>
                                      </p:cBhvr>
                                      <p:to>
                                        <a:schemeClr val="bg2"/>
                                      </p:to>
                                    </p:animClr>
                                  </p:subTnLst>
                                </p:cTn>
                              </p:par>
                            </p:childTnLst>
                          </p:cTn>
                        </p:par>
                        <p:par>
                          <p:cTn id="27" fill="hold" nodeType="afterGroup">
                            <p:stCondLst>
                              <p:cond delay="33500"/>
                            </p:stCondLst>
                            <p:childTnLst>
                              <p:par>
                                <p:cTn id="28" presetID="9" presetClass="entr" presetSubtype="0" fill="hold" nodeType="afterEffect">
                                  <p:stCondLst>
                                    <p:cond delay="4000"/>
                                  </p:stCondLst>
                                  <p:iterate type="wd">
                                    <p:tmPct val="100000"/>
                                  </p:iterate>
                                  <p:childTnLst>
                                    <p:set>
                                      <p:cBhvr>
                                        <p:cTn id="29" dur="1" fill="hold">
                                          <p:stCondLst>
                                            <p:cond delay="0"/>
                                          </p:stCondLst>
                                        </p:cTn>
                                        <p:tgtEl>
                                          <p:spTgt spid="307210">
                                            <p:txEl>
                                              <p:pRg st="3" end="3"/>
                                            </p:txEl>
                                          </p:spTgt>
                                        </p:tgtEl>
                                        <p:attrNameLst>
                                          <p:attrName>style.visibility</p:attrName>
                                        </p:attrNameLst>
                                      </p:cBhvr>
                                      <p:to>
                                        <p:strVal val="visible"/>
                                      </p:to>
                                    </p:set>
                                    <p:animEffect transition="in" filter="dissolve">
                                      <p:cBhvr>
                                        <p:cTn id="30" dur="300"/>
                                        <p:tgtEl>
                                          <p:spTgt spid="307210">
                                            <p:txEl>
                                              <p:pRg st="3" end="3"/>
                                            </p:txEl>
                                          </p:spTgt>
                                        </p:tgtEl>
                                      </p:cBhvr>
                                    </p:animEffect>
                                  </p:childTnLst>
                                  <p:subTnLst>
                                    <p:animClr clrSpc="rgb" dir="cw">
                                      <p:cBhvr override="childStyle">
                                        <p:cTn dur="1" fill="hold" display="0" masterRel="nextClick" afterEffect="1"/>
                                        <p:tgtEl>
                                          <p:spTgt spid="307210">
                                            <p:txEl>
                                              <p:pRg st="3" end="3"/>
                                            </p:txEl>
                                          </p:spTgt>
                                        </p:tgtEl>
                                        <p:attrNameLst>
                                          <p:attrName>ppt_c</p:attrName>
                                        </p:attrNameLst>
                                      </p:cBhvr>
                                      <p:to>
                                        <a:schemeClr val="bg2"/>
                                      </p:to>
                                    </p:animClr>
                                  </p:subTnLst>
                                </p:cTn>
                              </p:par>
                            </p:childTnLst>
                          </p:cTn>
                        </p:par>
                        <p:par>
                          <p:cTn id="31" fill="hold" nodeType="afterGroup">
                            <p:stCondLst>
                              <p:cond delay="39000"/>
                            </p:stCondLst>
                            <p:childTnLst>
                              <p:par>
                                <p:cTn id="32" presetID="9" presetClass="entr" presetSubtype="0" fill="hold" nodeType="afterEffect">
                                  <p:stCondLst>
                                    <p:cond delay="2000"/>
                                  </p:stCondLst>
                                  <p:iterate type="wd">
                                    <p:tmPct val="100000"/>
                                  </p:iterate>
                                  <p:childTnLst>
                                    <p:set>
                                      <p:cBhvr>
                                        <p:cTn id="33" dur="1" fill="hold">
                                          <p:stCondLst>
                                            <p:cond delay="0"/>
                                          </p:stCondLst>
                                        </p:cTn>
                                        <p:tgtEl>
                                          <p:spTgt spid="307207"/>
                                        </p:tgtEl>
                                        <p:attrNameLst>
                                          <p:attrName>style.visibility</p:attrName>
                                        </p:attrNameLst>
                                      </p:cBhvr>
                                      <p:to>
                                        <p:strVal val="visible"/>
                                      </p:to>
                                    </p:set>
                                    <p:animEffect transition="in" filter="dissolve">
                                      <p:cBhvr>
                                        <p:cTn id="34" dur="300"/>
                                        <p:tgtEl>
                                          <p:spTgt spid="3072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Prev" delay="0">
                      <p:tgtEl>
                        <p:sldTgt/>
                      </p:tgtEl>
                    </p:cond>
                    <p:cond evt="onStopAudio" delay="0">
                      <p:tgtEl>
                        <p:sldTgt/>
                      </p:tgtEl>
                    </p:cond>
                  </p:endCondLst>
                </p:cTn>
                <p:tgtEl>
                  <p:spTgt spid="307212"/>
                </p:tgtEl>
              </p:cMediaNode>
            </p:audio>
          </p:childTnLst>
        </p:cTn>
      </p:par>
    </p:tnLst>
    <p:bldLst>
      <p:bldP spid="307203" grpId="0" autoUpdateAnimBg="0"/>
      <p:bldP spid="307204" grpId="0" autoUpdateAnimBg="0"/>
      <p:bldP spid="307207" grpId="0" autoUpdateAnimBg="0"/>
      <p:bldP spid="307210" grpId="0" build="p" autoUpdateAnimBg="0" advAuto="400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6" name="Picture 2">
            <a:extLst>
              <a:ext uri="{FF2B5EF4-FFF2-40B4-BE49-F238E27FC236}">
                <a16:creationId xmlns:a16="http://schemas.microsoft.com/office/drawing/2014/main" id="{64B32E9E-E684-2307-B11E-D503DF0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0947" name="Text Box 3">
            <a:extLst>
              <a:ext uri="{FF2B5EF4-FFF2-40B4-BE49-F238E27FC236}">
                <a16:creationId xmlns:a16="http://schemas.microsoft.com/office/drawing/2014/main" id="{93CBC233-FBF1-05A6-EFCC-541A3D1AC08C}"/>
              </a:ext>
            </a:extLst>
          </p:cNvPr>
          <p:cNvSpPr txBox="1">
            <a:spLocks noChangeArrowheads="1"/>
          </p:cNvSpPr>
          <p:nvPr/>
        </p:nvSpPr>
        <p:spPr bwMode="auto">
          <a:xfrm>
            <a:off x="3886200" y="838200"/>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0000"/>
                </a:solidFill>
                <a:effectLst/>
              </a:rPr>
              <a:t>CHICAGO</a:t>
            </a:r>
          </a:p>
        </p:txBody>
      </p:sp>
      <p:sp>
        <p:nvSpPr>
          <p:cNvPr id="210949" name="Freeform 5">
            <a:extLst>
              <a:ext uri="{FF2B5EF4-FFF2-40B4-BE49-F238E27FC236}">
                <a16:creationId xmlns:a16="http://schemas.microsoft.com/office/drawing/2014/main" id="{C795C5E5-9ED9-FE30-ADE0-2481D174C1A8}"/>
              </a:ext>
            </a:extLst>
          </p:cNvPr>
          <p:cNvSpPr>
            <a:spLocks/>
          </p:cNvSpPr>
          <p:nvPr/>
        </p:nvSpPr>
        <p:spPr bwMode="auto">
          <a:xfrm>
            <a:off x="2638425" y="533400"/>
            <a:ext cx="3457575" cy="5916613"/>
          </a:xfrm>
          <a:custGeom>
            <a:avLst/>
            <a:gdLst>
              <a:gd name="T0" fmla="*/ 1506 w 2172"/>
              <a:gd name="T1" fmla="*/ 24 h 3751"/>
              <a:gd name="T2" fmla="*/ 678 w 2172"/>
              <a:gd name="T3" fmla="*/ 18 h 3751"/>
              <a:gd name="T4" fmla="*/ 492 w 2172"/>
              <a:gd name="T5" fmla="*/ 60 h 3751"/>
              <a:gd name="T6" fmla="*/ 540 w 2172"/>
              <a:gd name="T7" fmla="*/ 102 h 3751"/>
              <a:gd name="T8" fmla="*/ 582 w 2172"/>
              <a:gd name="T9" fmla="*/ 138 h 3751"/>
              <a:gd name="T10" fmla="*/ 636 w 2172"/>
              <a:gd name="T11" fmla="*/ 228 h 3751"/>
              <a:gd name="T12" fmla="*/ 708 w 2172"/>
              <a:gd name="T13" fmla="*/ 264 h 3751"/>
              <a:gd name="T14" fmla="*/ 732 w 2172"/>
              <a:gd name="T15" fmla="*/ 426 h 3751"/>
              <a:gd name="T16" fmla="*/ 702 w 2172"/>
              <a:gd name="T17" fmla="*/ 450 h 3751"/>
              <a:gd name="T18" fmla="*/ 666 w 2172"/>
              <a:gd name="T19" fmla="*/ 552 h 3751"/>
              <a:gd name="T20" fmla="*/ 546 w 2172"/>
              <a:gd name="T21" fmla="*/ 672 h 3751"/>
              <a:gd name="T22" fmla="*/ 228 w 2172"/>
              <a:gd name="T23" fmla="*/ 840 h 3751"/>
              <a:gd name="T24" fmla="*/ 306 w 2172"/>
              <a:gd name="T25" fmla="*/ 978 h 3751"/>
              <a:gd name="T26" fmla="*/ 222 w 2172"/>
              <a:gd name="T27" fmla="*/ 1242 h 3751"/>
              <a:gd name="T28" fmla="*/ 132 w 2172"/>
              <a:gd name="T29" fmla="*/ 1278 h 3751"/>
              <a:gd name="T30" fmla="*/ 78 w 2172"/>
              <a:gd name="T31" fmla="*/ 1320 h 3751"/>
              <a:gd name="T32" fmla="*/ 42 w 2172"/>
              <a:gd name="T33" fmla="*/ 1446 h 3751"/>
              <a:gd name="T34" fmla="*/ 24 w 2172"/>
              <a:gd name="T35" fmla="*/ 1680 h 3751"/>
              <a:gd name="T36" fmla="*/ 54 w 2172"/>
              <a:gd name="T37" fmla="*/ 1908 h 3751"/>
              <a:gd name="T38" fmla="*/ 120 w 2172"/>
              <a:gd name="T39" fmla="*/ 1968 h 3751"/>
              <a:gd name="T40" fmla="*/ 186 w 2172"/>
              <a:gd name="T41" fmla="*/ 2016 h 3751"/>
              <a:gd name="T42" fmla="*/ 282 w 2172"/>
              <a:gd name="T43" fmla="*/ 2058 h 3751"/>
              <a:gd name="T44" fmla="*/ 312 w 2172"/>
              <a:gd name="T45" fmla="*/ 2082 h 3751"/>
              <a:gd name="T46" fmla="*/ 336 w 2172"/>
              <a:gd name="T47" fmla="*/ 2112 h 3751"/>
              <a:gd name="T48" fmla="*/ 420 w 2172"/>
              <a:gd name="T49" fmla="*/ 2304 h 3751"/>
              <a:gd name="T50" fmla="*/ 558 w 2172"/>
              <a:gd name="T51" fmla="*/ 2448 h 3751"/>
              <a:gd name="T52" fmla="*/ 606 w 2172"/>
              <a:gd name="T53" fmla="*/ 2418 h 3751"/>
              <a:gd name="T54" fmla="*/ 714 w 2172"/>
              <a:gd name="T55" fmla="*/ 2502 h 3751"/>
              <a:gd name="T56" fmla="*/ 642 w 2172"/>
              <a:gd name="T57" fmla="*/ 2760 h 3751"/>
              <a:gd name="T58" fmla="*/ 612 w 2172"/>
              <a:gd name="T59" fmla="*/ 2838 h 3751"/>
              <a:gd name="T60" fmla="*/ 660 w 2172"/>
              <a:gd name="T61" fmla="*/ 2910 h 3751"/>
              <a:gd name="T62" fmla="*/ 828 w 2172"/>
              <a:gd name="T63" fmla="*/ 3072 h 3751"/>
              <a:gd name="T64" fmla="*/ 924 w 2172"/>
              <a:gd name="T65" fmla="*/ 3162 h 3751"/>
              <a:gd name="T66" fmla="*/ 1008 w 2172"/>
              <a:gd name="T67" fmla="*/ 3264 h 3751"/>
              <a:gd name="T68" fmla="*/ 1062 w 2172"/>
              <a:gd name="T69" fmla="*/ 3324 h 3751"/>
              <a:gd name="T70" fmla="*/ 1104 w 2172"/>
              <a:gd name="T71" fmla="*/ 3366 h 3751"/>
              <a:gd name="T72" fmla="*/ 1104 w 2172"/>
              <a:gd name="T73" fmla="*/ 3456 h 3751"/>
              <a:gd name="T74" fmla="*/ 1080 w 2172"/>
              <a:gd name="T75" fmla="*/ 3480 h 3751"/>
              <a:gd name="T76" fmla="*/ 1158 w 2172"/>
              <a:gd name="T77" fmla="*/ 3642 h 3751"/>
              <a:gd name="T78" fmla="*/ 1224 w 2172"/>
              <a:gd name="T79" fmla="*/ 3744 h 3751"/>
              <a:gd name="T80" fmla="*/ 1290 w 2172"/>
              <a:gd name="T81" fmla="*/ 3636 h 3751"/>
              <a:gd name="T82" fmla="*/ 1344 w 2172"/>
              <a:gd name="T83" fmla="*/ 3606 h 3751"/>
              <a:gd name="T84" fmla="*/ 1542 w 2172"/>
              <a:gd name="T85" fmla="*/ 3654 h 3751"/>
              <a:gd name="T86" fmla="*/ 1644 w 2172"/>
              <a:gd name="T87" fmla="*/ 3672 h 3751"/>
              <a:gd name="T88" fmla="*/ 1608 w 2172"/>
              <a:gd name="T89" fmla="*/ 3516 h 3751"/>
              <a:gd name="T90" fmla="*/ 1794 w 2172"/>
              <a:gd name="T91" fmla="*/ 3408 h 3751"/>
              <a:gd name="T92" fmla="*/ 1848 w 2172"/>
              <a:gd name="T93" fmla="*/ 3150 h 3751"/>
              <a:gd name="T94" fmla="*/ 1914 w 2172"/>
              <a:gd name="T95" fmla="*/ 2982 h 3751"/>
              <a:gd name="T96" fmla="*/ 1956 w 2172"/>
              <a:gd name="T97" fmla="*/ 2892 h 3751"/>
              <a:gd name="T98" fmla="*/ 2112 w 2172"/>
              <a:gd name="T99" fmla="*/ 2694 h 3751"/>
              <a:gd name="T100" fmla="*/ 2106 w 2172"/>
              <a:gd name="T101" fmla="*/ 2388 h 3751"/>
              <a:gd name="T102" fmla="*/ 2112 w 2172"/>
              <a:gd name="T103" fmla="*/ 2268 h 3751"/>
              <a:gd name="T104" fmla="*/ 2130 w 2172"/>
              <a:gd name="T105" fmla="*/ 2190 h 3751"/>
              <a:gd name="T106" fmla="*/ 2106 w 2172"/>
              <a:gd name="T107" fmla="*/ 2046 h 3751"/>
              <a:gd name="T108" fmla="*/ 2088 w 2172"/>
              <a:gd name="T109" fmla="*/ 510 h 3751"/>
              <a:gd name="T110" fmla="*/ 1980 w 2172"/>
              <a:gd name="T111" fmla="*/ 270 h 3751"/>
              <a:gd name="T112" fmla="*/ 1956 w 2172"/>
              <a:gd name="T113" fmla="*/ 192 h 3751"/>
              <a:gd name="T114" fmla="*/ 1932 w 2172"/>
              <a:gd name="T115" fmla="*/ 66 h 3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72" h="3751">
                <a:moveTo>
                  <a:pt x="1956" y="18"/>
                </a:moveTo>
                <a:cubicBezTo>
                  <a:pt x="1805" y="13"/>
                  <a:pt x="1656" y="10"/>
                  <a:pt x="1506" y="24"/>
                </a:cubicBezTo>
                <a:cubicBezTo>
                  <a:pt x="1278" y="21"/>
                  <a:pt x="1060" y="15"/>
                  <a:pt x="834" y="0"/>
                </a:cubicBezTo>
                <a:cubicBezTo>
                  <a:pt x="782" y="6"/>
                  <a:pt x="730" y="13"/>
                  <a:pt x="678" y="18"/>
                </a:cubicBezTo>
                <a:cubicBezTo>
                  <a:pt x="616" y="14"/>
                  <a:pt x="552" y="4"/>
                  <a:pt x="492" y="24"/>
                </a:cubicBezTo>
                <a:cubicBezTo>
                  <a:pt x="488" y="36"/>
                  <a:pt x="480" y="48"/>
                  <a:pt x="492" y="60"/>
                </a:cubicBezTo>
                <a:cubicBezTo>
                  <a:pt x="502" y="70"/>
                  <a:pt x="528" y="84"/>
                  <a:pt x="528" y="84"/>
                </a:cubicBezTo>
                <a:cubicBezTo>
                  <a:pt x="532" y="90"/>
                  <a:pt x="535" y="97"/>
                  <a:pt x="540" y="102"/>
                </a:cubicBezTo>
                <a:cubicBezTo>
                  <a:pt x="545" y="107"/>
                  <a:pt x="553" y="108"/>
                  <a:pt x="558" y="114"/>
                </a:cubicBezTo>
                <a:cubicBezTo>
                  <a:pt x="581" y="143"/>
                  <a:pt x="543" y="125"/>
                  <a:pt x="582" y="138"/>
                </a:cubicBezTo>
                <a:cubicBezTo>
                  <a:pt x="590" y="163"/>
                  <a:pt x="602" y="172"/>
                  <a:pt x="618" y="192"/>
                </a:cubicBezTo>
                <a:cubicBezTo>
                  <a:pt x="627" y="202"/>
                  <a:pt x="627" y="219"/>
                  <a:pt x="636" y="228"/>
                </a:cubicBezTo>
                <a:cubicBezTo>
                  <a:pt x="646" y="238"/>
                  <a:pt x="658" y="247"/>
                  <a:pt x="672" y="252"/>
                </a:cubicBezTo>
                <a:cubicBezTo>
                  <a:pt x="684" y="256"/>
                  <a:pt x="708" y="264"/>
                  <a:pt x="708" y="264"/>
                </a:cubicBezTo>
                <a:cubicBezTo>
                  <a:pt x="736" y="305"/>
                  <a:pt x="727" y="286"/>
                  <a:pt x="738" y="318"/>
                </a:cubicBezTo>
                <a:cubicBezTo>
                  <a:pt x="736" y="354"/>
                  <a:pt x="739" y="391"/>
                  <a:pt x="732" y="426"/>
                </a:cubicBezTo>
                <a:cubicBezTo>
                  <a:pt x="731" y="432"/>
                  <a:pt x="719" y="428"/>
                  <a:pt x="714" y="432"/>
                </a:cubicBezTo>
                <a:cubicBezTo>
                  <a:pt x="708" y="437"/>
                  <a:pt x="705" y="444"/>
                  <a:pt x="702" y="450"/>
                </a:cubicBezTo>
                <a:cubicBezTo>
                  <a:pt x="690" y="473"/>
                  <a:pt x="702" y="465"/>
                  <a:pt x="690" y="492"/>
                </a:cubicBezTo>
                <a:cubicBezTo>
                  <a:pt x="681" y="514"/>
                  <a:pt x="671" y="527"/>
                  <a:pt x="666" y="552"/>
                </a:cubicBezTo>
                <a:cubicBezTo>
                  <a:pt x="658" y="586"/>
                  <a:pt x="659" y="611"/>
                  <a:pt x="630" y="630"/>
                </a:cubicBezTo>
                <a:cubicBezTo>
                  <a:pt x="608" y="663"/>
                  <a:pt x="575" y="653"/>
                  <a:pt x="546" y="672"/>
                </a:cubicBezTo>
                <a:cubicBezTo>
                  <a:pt x="443" y="741"/>
                  <a:pt x="384" y="772"/>
                  <a:pt x="258" y="786"/>
                </a:cubicBezTo>
                <a:cubicBezTo>
                  <a:pt x="230" y="827"/>
                  <a:pt x="239" y="808"/>
                  <a:pt x="228" y="840"/>
                </a:cubicBezTo>
                <a:cubicBezTo>
                  <a:pt x="232" y="864"/>
                  <a:pt x="233" y="893"/>
                  <a:pt x="252" y="912"/>
                </a:cubicBezTo>
                <a:cubicBezTo>
                  <a:pt x="275" y="935"/>
                  <a:pt x="295" y="945"/>
                  <a:pt x="306" y="978"/>
                </a:cubicBezTo>
                <a:cubicBezTo>
                  <a:pt x="296" y="1028"/>
                  <a:pt x="280" y="1072"/>
                  <a:pt x="258" y="1116"/>
                </a:cubicBezTo>
                <a:cubicBezTo>
                  <a:pt x="239" y="1154"/>
                  <a:pt x="235" y="1202"/>
                  <a:pt x="222" y="1242"/>
                </a:cubicBezTo>
                <a:cubicBezTo>
                  <a:pt x="216" y="1261"/>
                  <a:pt x="187" y="1260"/>
                  <a:pt x="168" y="1266"/>
                </a:cubicBezTo>
                <a:cubicBezTo>
                  <a:pt x="156" y="1270"/>
                  <a:pt x="132" y="1278"/>
                  <a:pt x="132" y="1278"/>
                </a:cubicBezTo>
                <a:cubicBezTo>
                  <a:pt x="126" y="1284"/>
                  <a:pt x="121" y="1291"/>
                  <a:pt x="114" y="1296"/>
                </a:cubicBezTo>
                <a:cubicBezTo>
                  <a:pt x="103" y="1305"/>
                  <a:pt x="78" y="1320"/>
                  <a:pt x="78" y="1320"/>
                </a:cubicBezTo>
                <a:cubicBezTo>
                  <a:pt x="49" y="1363"/>
                  <a:pt x="75" y="1313"/>
                  <a:pt x="78" y="1356"/>
                </a:cubicBezTo>
                <a:cubicBezTo>
                  <a:pt x="82" y="1404"/>
                  <a:pt x="76" y="1423"/>
                  <a:pt x="42" y="1446"/>
                </a:cubicBezTo>
                <a:cubicBezTo>
                  <a:pt x="13" y="1490"/>
                  <a:pt x="12" y="1540"/>
                  <a:pt x="0" y="1590"/>
                </a:cubicBezTo>
                <a:cubicBezTo>
                  <a:pt x="7" y="1650"/>
                  <a:pt x="9" y="1636"/>
                  <a:pt x="24" y="1680"/>
                </a:cubicBezTo>
                <a:cubicBezTo>
                  <a:pt x="29" y="1739"/>
                  <a:pt x="26" y="1752"/>
                  <a:pt x="54" y="1794"/>
                </a:cubicBezTo>
                <a:cubicBezTo>
                  <a:pt x="50" y="1823"/>
                  <a:pt x="31" y="1880"/>
                  <a:pt x="54" y="1908"/>
                </a:cubicBezTo>
                <a:cubicBezTo>
                  <a:pt x="59" y="1914"/>
                  <a:pt x="88" y="1933"/>
                  <a:pt x="96" y="1938"/>
                </a:cubicBezTo>
                <a:cubicBezTo>
                  <a:pt x="111" y="1983"/>
                  <a:pt x="89" y="1929"/>
                  <a:pt x="120" y="1968"/>
                </a:cubicBezTo>
                <a:cubicBezTo>
                  <a:pt x="124" y="1973"/>
                  <a:pt x="122" y="1981"/>
                  <a:pt x="126" y="1986"/>
                </a:cubicBezTo>
                <a:cubicBezTo>
                  <a:pt x="142" y="2006"/>
                  <a:pt x="163" y="2008"/>
                  <a:pt x="186" y="2016"/>
                </a:cubicBezTo>
                <a:cubicBezTo>
                  <a:pt x="204" y="2022"/>
                  <a:pt x="222" y="2038"/>
                  <a:pt x="240" y="2046"/>
                </a:cubicBezTo>
                <a:cubicBezTo>
                  <a:pt x="253" y="2052"/>
                  <a:pt x="268" y="2053"/>
                  <a:pt x="282" y="2058"/>
                </a:cubicBezTo>
                <a:cubicBezTo>
                  <a:pt x="286" y="2064"/>
                  <a:pt x="288" y="2071"/>
                  <a:pt x="294" y="2076"/>
                </a:cubicBezTo>
                <a:cubicBezTo>
                  <a:pt x="299" y="2080"/>
                  <a:pt x="308" y="2078"/>
                  <a:pt x="312" y="2082"/>
                </a:cubicBezTo>
                <a:cubicBezTo>
                  <a:pt x="316" y="2086"/>
                  <a:pt x="314" y="2095"/>
                  <a:pt x="318" y="2100"/>
                </a:cubicBezTo>
                <a:cubicBezTo>
                  <a:pt x="323" y="2106"/>
                  <a:pt x="330" y="2108"/>
                  <a:pt x="336" y="2112"/>
                </a:cubicBezTo>
                <a:cubicBezTo>
                  <a:pt x="362" y="2150"/>
                  <a:pt x="387" y="2182"/>
                  <a:pt x="402" y="2226"/>
                </a:cubicBezTo>
                <a:cubicBezTo>
                  <a:pt x="410" y="2251"/>
                  <a:pt x="420" y="2304"/>
                  <a:pt x="420" y="2304"/>
                </a:cubicBezTo>
                <a:cubicBezTo>
                  <a:pt x="428" y="2396"/>
                  <a:pt x="429" y="2443"/>
                  <a:pt x="522" y="2466"/>
                </a:cubicBezTo>
                <a:cubicBezTo>
                  <a:pt x="537" y="2461"/>
                  <a:pt x="546" y="2460"/>
                  <a:pt x="558" y="2448"/>
                </a:cubicBezTo>
                <a:cubicBezTo>
                  <a:pt x="563" y="2443"/>
                  <a:pt x="564" y="2434"/>
                  <a:pt x="570" y="2430"/>
                </a:cubicBezTo>
                <a:cubicBezTo>
                  <a:pt x="581" y="2423"/>
                  <a:pt x="606" y="2418"/>
                  <a:pt x="606" y="2418"/>
                </a:cubicBezTo>
                <a:cubicBezTo>
                  <a:pt x="639" y="2423"/>
                  <a:pt x="662" y="2424"/>
                  <a:pt x="690" y="2442"/>
                </a:cubicBezTo>
                <a:cubicBezTo>
                  <a:pt x="704" y="2462"/>
                  <a:pt x="708" y="2478"/>
                  <a:pt x="714" y="2502"/>
                </a:cubicBezTo>
                <a:cubicBezTo>
                  <a:pt x="709" y="2565"/>
                  <a:pt x="714" y="2578"/>
                  <a:pt x="684" y="2622"/>
                </a:cubicBezTo>
                <a:cubicBezTo>
                  <a:pt x="675" y="2668"/>
                  <a:pt x="663" y="2718"/>
                  <a:pt x="642" y="2760"/>
                </a:cubicBezTo>
                <a:cubicBezTo>
                  <a:pt x="624" y="2795"/>
                  <a:pt x="633" y="2776"/>
                  <a:pt x="618" y="2820"/>
                </a:cubicBezTo>
                <a:cubicBezTo>
                  <a:pt x="616" y="2826"/>
                  <a:pt x="612" y="2838"/>
                  <a:pt x="612" y="2838"/>
                </a:cubicBezTo>
                <a:cubicBezTo>
                  <a:pt x="615" y="2854"/>
                  <a:pt x="612" y="2874"/>
                  <a:pt x="624" y="2886"/>
                </a:cubicBezTo>
                <a:cubicBezTo>
                  <a:pt x="634" y="2896"/>
                  <a:pt x="660" y="2910"/>
                  <a:pt x="660" y="2910"/>
                </a:cubicBezTo>
                <a:cubicBezTo>
                  <a:pt x="688" y="2952"/>
                  <a:pt x="731" y="2984"/>
                  <a:pt x="774" y="3012"/>
                </a:cubicBezTo>
                <a:cubicBezTo>
                  <a:pt x="797" y="3046"/>
                  <a:pt x="781" y="3025"/>
                  <a:pt x="828" y="3072"/>
                </a:cubicBezTo>
                <a:cubicBezTo>
                  <a:pt x="838" y="3082"/>
                  <a:pt x="864" y="3096"/>
                  <a:pt x="864" y="3096"/>
                </a:cubicBezTo>
                <a:cubicBezTo>
                  <a:pt x="881" y="3121"/>
                  <a:pt x="905" y="3138"/>
                  <a:pt x="924" y="3162"/>
                </a:cubicBezTo>
                <a:cubicBezTo>
                  <a:pt x="962" y="3210"/>
                  <a:pt x="931" y="3187"/>
                  <a:pt x="966" y="3210"/>
                </a:cubicBezTo>
                <a:cubicBezTo>
                  <a:pt x="979" y="3229"/>
                  <a:pt x="995" y="3245"/>
                  <a:pt x="1008" y="3264"/>
                </a:cubicBezTo>
                <a:cubicBezTo>
                  <a:pt x="1015" y="3293"/>
                  <a:pt x="1022" y="3297"/>
                  <a:pt x="1050" y="3306"/>
                </a:cubicBezTo>
                <a:cubicBezTo>
                  <a:pt x="1054" y="3312"/>
                  <a:pt x="1057" y="3319"/>
                  <a:pt x="1062" y="3324"/>
                </a:cubicBezTo>
                <a:cubicBezTo>
                  <a:pt x="1067" y="3329"/>
                  <a:pt x="1075" y="3330"/>
                  <a:pt x="1080" y="3336"/>
                </a:cubicBezTo>
                <a:cubicBezTo>
                  <a:pt x="1113" y="3377"/>
                  <a:pt x="1052" y="3332"/>
                  <a:pt x="1104" y="3366"/>
                </a:cubicBezTo>
                <a:cubicBezTo>
                  <a:pt x="1115" y="3382"/>
                  <a:pt x="1128" y="3420"/>
                  <a:pt x="1128" y="3420"/>
                </a:cubicBezTo>
                <a:cubicBezTo>
                  <a:pt x="1120" y="3432"/>
                  <a:pt x="1112" y="3444"/>
                  <a:pt x="1104" y="3456"/>
                </a:cubicBezTo>
                <a:cubicBezTo>
                  <a:pt x="1100" y="3461"/>
                  <a:pt x="1102" y="3470"/>
                  <a:pt x="1098" y="3474"/>
                </a:cubicBezTo>
                <a:cubicBezTo>
                  <a:pt x="1094" y="3478"/>
                  <a:pt x="1086" y="3478"/>
                  <a:pt x="1080" y="3480"/>
                </a:cubicBezTo>
                <a:cubicBezTo>
                  <a:pt x="1070" y="3510"/>
                  <a:pt x="1080" y="3511"/>
                  <a:pt x="1098" y="3534"/>
                </a:cubicBezTo>
                <a:cubicBezTo>
                  <a:pt x="1122" y="3565"/>
                  <a:pt x="1145" y="3604"/>
                  <a:pt x="1158" y="3642"/>
                </a:cubicBezTo>
                <a:cubicBezTo>
                  <a:pt x="1162" y="3685"/>
                  <a:pt x="1157" y="3725"/>
                  <a:pt x="1194" y="3750"/>
                </a:cubicBezTo>
                <a:cubicBezTo>
                  <a:pt x="1204" y="3748"/>
                  <a:pt x="1217" y="3751"/>
                  <a:pt x="1224" y="3744"/>
                </a:cubicBezTo>
                <a:cubicBezTo>
                  <a:pt x="1233" y="3735"/>
                  <a:pt x="1232" y="3720"/>
                  <a:pt x="1236" y="3708"/>
                </a:cubicBezTo>
                <a:cubicBezTo>
                  <a:pt x="1239" y="3699"/>
                  <a:pt x="1281" y="3643"/>
                  <a:pt x="1290" y="3636"/>
                </a:cubicBezTo>
                <a:cubicBezTo>
                  <a:pt x="1295" y="3632"/>
                  <a:pt x="1302" y="3633"/>
                  <a:pt x="1308" y="3630"/>
                </a:cubicBezTo>
                <a:cubicBezTo>
                  <a:pt x="1321" y="3623"/>
                  <a:pt x="1344" y="3606"/>
                  <a:pt x="1344" y="3606"/>
                </a:cubicBezTo>
                <a:cubicBezTo>
                  <a:pt x="1410" y="3611"/>
                  <a:pt x="1447" y="3616"/>
                  <a:pt x="1506" y="3636"/>
                </a:cubicBezTo>
                <a:cubicBezTo>
                  <a:pt x="1519" y="3640"/>
                  <a:pt x="1530" y="3647"/>
                  <a:pt x="1542" y="3654"/>
                </a:cubicBezTo>
                <a:cubicBezTo>
                  <a:pt x="1555" y="3661"/>
                  <a:pt x="1578" y="3678"/>
                  <a:pt x="1578" y="3678"/>
                </a:cubicBezTo>
                <a:cubicBezTo>
                  <a:pt x="1600" y="3676"/>
                  <a:pt x="1622" y="3676"/>
                  <a:pt x="1644" y="3672"/>
                </a:cubicBezTo>
                <a:cubicBezTo>
                  <a:pt x="1656" y="3670"/>
                  <a:pt x="1680" y="3660"/>
                  <a:pt x="1680" y="3660"/>
                </a:cubicBezTo>
                <a:cubicBezTo>
                  <a:pt x="1663" y="3609"/>
                  <a:pt x="1625" y="3567"/>
                  <a:pt x="1608" y="3516"/>
                </a:cubicBezTo>
                <a:cubicBezTo>
                  <a:pt x="1612" y="3501"/>
                  <a:pt x="1616" y="3466"/>
                  <a:pt x="1632" y="3456"/>
                </a:cubicBezTo>
                <a:cubicBezTo>
                  <a:pt x="1672" y="3431"/>
                  <a:pt x="1747" y="3424"/>
                  <a:pt x="1794" y="3408"/>
                </a:cubicBezTo>
                <a:cubicBezTo>
                  <a:pt x="1862" y="3357"/>
                  <a:pt x="1790" y="3281"/>
                  <a:pt x="1860" y="3234"/>
                </a:cubicBezTo>
                <a:cubicBezTo>
                  <a:pt x="1880" y="3203"/>
                  <a:pt x="1866" y="3177"/>
                  <a:pt x="1848" y="3150"/>
                </a:cubicBezTo>
                <a:cubicBezTo>
                  <a:pt x="1863" y="3106"/>
                  <a:pt x="1851" y="3123"/>
                  <a:pt x="1878" y="3096"/>
                </a:cubicBezTo>
                <a:cubicBezTo>
                  <a:pt x="1890" y="3061"/>
                  <a:pt x="1908" y="3018"/>
                  <a:pt x="1914" y="2982"/>
                </a:cubicBezTo>
                <a:cubicBezTo>
                  <a:pt x="1916" y="2968"/>
                  <a:pt x="1919" y="2943"/>
                  <a:pt x="1926" y="2928"/>
                </a:cubicBezTo>
                <a:cubicBezTo>
                  <a:pt x="1939" y="2902"/>
                  <a:pt x="1937" y="2916"/>
                  <a:pt x="1956" y="2892"/>
                </a:cubicBezTo>
                <a:cubicBezTo>
                  <a:pt x="1979" y="2862"/>
                  <a:pt x="1990" y="2829"/>
                  <a:pt x="2022" y="2808"/>
                </a:cubicBezTo>
                <a:cubicBezTo>
                  <a:pt x="2049" y="2768"/>
                  <a:pt x="2085" y="2735"/>
                  <a:pt x="2112" y="2694"/>
                </a:cubicBezTo>
                <a:cubicBezTo>
                  <a:pt x="2126" y="2672"/>
                  <a:pt x="2127" y="2644"/>
                  <a:pt x="2142" y="2622"/>
                </a:cubicBezTo>
                <a:cubicBezTo>
                  <a:pt x="2155" y="2558"/>
                  <a:pt x="2172" y="2432"/>
                  <a:pt x="2106" y="2388"/>
                </a:cubicBezTo>
                <a:cubicBezTo>
                  <a:pt x="2095" y="2372"/>
                  <a:pt x="2082" y="2334"/>
                  <a:pt x="2082" y="2334"/>
                </a:cubicBezTo>
                <a:cubicBezTo>
                  <a:pt x="2088" y="2300"/>
                  <a:pt x="2084" y="2286"/>
                  <a:pt x="2112" y="2268"/>
                </a:cubicBezTo>
                <a:cubicBezTo>
                  <a:pt x="2114" y="2258"/>
                  <a:pt x="2116" y="2248"/>
                  <a:pt x="2118" y="2238"/>
                </a:cubicBezTo>
                <a:cubicBezTo>
                  <a:pt x="2122" y="2222"/>
                  <a:pt x="2130" y="2190"/>
                  <a:pt x="2130" y="2190"/>
                </a:cubicBezTo>
                <a:cubicBezTo>
                  <a:pt x="2128" y="2162"/>
                  <a:pt x="2127" y="2134"/>
                  <a:pt x="2124" y="2106"/>
                </a:cubicBezTo>
                <a:cubicBezTo>
                  <a:pt x="2122" y="2085"/>
                  <a:pt x="2106" y="2046"/>
                  <a:pt x="2106" y="2046"/>
                </a:cubicBezTo>
                <a:cubicBezTo>
                  <a:pt x="2101" y="1726"/>
                  <a:pt x="2103" y="1417"/>
                  <a:pt x="2118" y="1098"/>
                </a:cubicBezTo>
                <a:cubicBezTo>
                  <a:pt x="2115" y="886"/>
                  <a:pt x="2115" y="710"/>
                  <a:pt x="2088" y="510"/>
                </a:cubicBezTo>
                <a:cubicBezTo>
                  <a:pt x="2084" y="481"/>
                  <a:pt x="2082" y="429"/>
                  <a:pt x="2064" y="402"/>
                </a:cubicBezTo>
                <a:cubicBezTo>
                  <a:pt x="2035" y="358"/>
                  <a:pt x="2009" y="313"/>
                  <a:pt x="1980" y="270"/>
                </a:cubicBezTo>
                <a:cubicBezTo>
                  <a:pt x="1971" y="234"/>
                  <a:pt x="1977" y="254"/>
                  <a:pt x="1962" y="210"/>
                </a:cubicBezTo>
                <a:cubicBezTo>
                  <a:pt x="1960" y="204"/>
                  <a:pt x="1956" y="192"/>
                  <a:pt x="1956" y="192"/>
                </a:cubicBezTo>
                <a:cubicBezTo>
                  <a:pt x="1950" y="142"/>
                  <a:pt x="1955" y="91"/>
                  <a:pt x="1944" y="42"/>
                </a:cubicBezTo>
                <a:cubicBezTo>
                  <a:pt x="1942" y="33"/>
                  <a:pt x="1932" y="66"/>
                  <a:pt x="1932" y="66"/>
                </a:cubicBezTo>
              </a:path>
            </a:pathLst>
          </a:custGeom>
          <a:noFill/>
          <a:ln w="1143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50" name="Text Box 6">
            <a:extLst>
              <a:ext uri="{FF2B5EF4-FFF2-40B4-BE49-F238E27FC236}">
                <a16:creationId xmlns:a16="http://schemas.microsoft.com/office/drawing/2014/main" id="{C185200D-1974-EB11-E274-C5C0D1B1669C}"/>
              </a:ext>
            </a:extLst>
          </p:cNvPr>
          <p:cNvSpPr txBox="1">
            <a:spLocks noChangeArrowheads="1"/>
          </p:cNvSpPr>
          <p:nvPr/>
        </p:nvSpPr>
        <p:spPr bwMode="auto">
          <a:xfrm>
            <a:off x="2819400" y="1905000"/>
            <a:ext cx="3124200" cy="2286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u="sng">
                <a:solidFill>
                  <a:srgbClr val="FFFF00"/>
                </a:solidFill>
                <a:effectLst/>
              </a:rPr>
              <a:t>ILLINOIS</a:t>
            </a:r>
          </a:p>
          <a:p>
            <a:pPr>
              <a:spcBef>
                <a:spcPct val="50000"/>
              </a:spcBef>
            </a:pPr>
            <a:r>
              <a:rPr lang="en-US" altLang="en-US" sz="3200">
                <a:solidFill>
                  <a:srgbClr val="FFFF00"/>
                </a:solidFill>
                <a:effectLst/>
              </a:rPr>
              <a:t>First state where the Faith was taught</a:t>
            </a:r>
          </a:p>
        </p:txBody>
      </p:sp>
      <p:sp>
        <p:nvSpPr>
          <p:cNvPr id="210951" name="Text Box 7">
            <a:extLst>
              <a:ext uri="{FF2B5EF4-FFF2-40B4-BE49-F238E27FC236}">
                <a16:creationId xmlns:a16="http://schemas.microsoft.com/office/drawing/2014/main" id="{11518608-77D6-36D4-E997-D66D465F2A1D}"/>
              </a:ext>
            </a:extLst>
          </p:cNvPr>
          <p:cNvSpPr txBox="1">
            <a:spLocks noChangeArrowheads="1"/>
          </p:cNvSpPr>
          <p:nvPr/>
        </p:nvSpPr>
        <p:spPr bwMode="auto">
          <a:xfrm>
            <a:off x="0" y="990600"/>
            <a:ext cx="3124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rPr>
              <a:t>IOWA</a:t>
            </a:r>
          </a:p>
        </p:txBody>
      </p:sp>
      <p:sp>
        <p:nvSpPr>
          <p:cNvPr id="210952" name="Text Box 8">
            <a:extLst>
              <a:ext uri="{FF2B5EF4-FFF2-40B4-BE49-F238E27FC236}">
                <a16:creationId xmlns:a16="http://schemas.microsoft.com/office/drawing/2014/main" id="{A61C5950-E27D-477C-67DF-5AB1084D6CCE}"/>
              </a:ext>
            </a:extLst>
          </p:cNvPr>
          <p:cNvSpPr txBox="1">
            <a:spLocks noChangeArrowheads="1"/>
          </p:cNvSpPr>
          <p:nvPr/>
        </p:nvSpPr>
        <p:spPr bwMode="auto">
          <a:xfrm>
            <a:off x="76200" y="4267200"/>
            <a:ext cx="3124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rPr>
              <a:t>MISSOURI</a:t>
            </a:r>
          </a:p>
        </p:txBody>
      </p:sp>
      <p:sp>
        <p:nvSpPr>
          <p:cNvPr id="210953" name="Text Box 9">
            <a:extLst>
              <a:ext uri="{FF2B5EF4-FFF2-40B4-BE49-F238E27FC236}">
                <a16:creationId xmlns:a16="http://schemas.microsoft.com/office/drawing/2014/main" id="{49F12DEA-D490-253B-755B-CEE20E45FC16}"/>
              </a:ext>
            </a:extLst>
          </p:cNvPr>
          <p:cNvSpPr txBox="1">
            <a:spLocks noChangeArrowheads="1"/>
          </p:cNvSpPr>
          <p:nvPr/>
        </p:nvSpPr>
        <p:spPr bwMode="auto">
          <a:xfrm>
            <a:off x="5715000" y="5943600"/>
            <a:ext cx="3124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rPr>
              <a:t>KENTUCKY</a:t>
            </a:r>
          </a:p>
        </p:txBody>
      </p:sp>
      <p:sp>
        <p:nvSpPr>
          <p:cNvPr id="210954" name="Text Box 10">
            <a:extLst>
              <a:ext uri="{FF2B5EF4-FFF2-40B4-BE49-F238E27FC236}">
                <a16:creationId xmlns:a16="http://schemas.microsoft.com/office/drawing/2014/main" id="{6FFD1B44-D5CC-A67C-3912-0E3E91626F29}"/>
              </a:ext>
            </a:extLst>
          </p:cNvPr>
          <p:cNvSpPr txBox="1">
            <a:spLocks noChangeArrowheads="1"/>
          </p:cNvSpPr>
          <p:nvPr/>
        </p:nvSpPr>
        <p:spPr bwMode="auto">
          <a:xfrm>
            <a:off x="6553200" y="990600"/>
            <a:ext cx="22098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rPr>
              <a:t>INDIANA</a:t>
            </a:r>
          </a:p>
        </p:txBody>
      </p:sp>
      <p:sp>
        <p:nvSpPr>
          <p:cNvPr id="210955" name="Text Box 11">
            <a:extLst>
              <a:ext uri="{FF2B5EF4-FFF2-40B4-BE49-F238E27FC236}">
                <a16:creationId xmlns:a16="http://schemas.microsoft.com/office/drawing/2014/main" id="{6C4AD603-1653-14D0-BAFA-8EB61EA2FD43}"/>
              </a:ext>
            </a:extLst>
          </p:cNvPr>
          <p:cNvSpPr txBox="1">
            <a:spLocks noChangeArrowheads="1"/>
          </p:cNvSpPr>
          <p:nvPr/>
        </p:nvSpPr>
        <p:spPr bwMode="auto">
          <a:xfrm>
            <a:off x="3048000" y="-76200"/>
            <a:ext cx="3124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CC9900"/>
                </a:solidFill>
                <a:effectLst/>
              </a:rPr>
              <a:t>WISCONSIN</a:t>
            </a:r>
          </a:p>
        </p:txBody>
      </p:sp>
      <p:sp>
        <p:nvSpPr>
          <p:cNvPr id="210948" name="Oval 4">
            <a:extLst>
              <a:ext uri="{FF2B5EF4-FFF2-40B4-BE49-F238E27FC236}">
                <a16:creationId xmlns:a16="http://schemas.microsoft.com/office/drawing/2014/main" id="{79FA225A-475D-52C4-AD38-4818C8F8B8AA}"/>
              </a:ext>
            </a:extLst>
          </p:cNvPr>
          <p:cNvSpPr>
            <a:spLocks noChangeArrowheads="1"/>
          </p:cNvSpPr>
          <p:nvPr/>
        </p:nvSpPr>
        <p:spPr bwMode="auto">
          <a:xfrm>
            <a:off x="5791200" y="11430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210950"/>
                                        </p:tgtEl>
                                        <p:attrNameLst>
                                          <p:attrName>style.visibility</p:attrName>
                                        </p:attrNameLst>
                                      </p:cBhvr>
                                      <p:to>
                                        <p:strVal val="visible"/>
                                      </p:to>
                                    </p:set>
                                    <p:animEffect transition="in" filter="dissolve">
                                      <p:cBhvr>
                                        <p:cTn id="7" dur="500"/>
                                        <p:tgtEl>
                                          <p:spTgt spid="210950"/>
                                        </p:tgtEl>
                                      </p:cBhvr>
                                    </p:animEffect>
                                  </p:childTnLst>
                                </p:cTn>
                              </p:par>
                            </p:childTnLst>
                          </p:cTn>
                        </p:par>
                        <p:par>
                          <p:cTn id="8" fill="hold" nodeType="afterGroup">
                            <p:stCondLst>
                              <p:cond delay="4500"/>
                            </p:stCondLst>
                            <p:childTnLst>
                              <p:par>
                                <p:cTn id="9" presetID="22" presetClass="entr" presetSubtype="1" fill="hold" nodeType="afterEffect">
                                  <p:stCondLst>
                                    <p:cond delay="3000"/>
                                  </p:stCondLst>
                                  <p:childTnLst>
                                    <p:set>
                                      <p:cBhvr>
                                        <p:cTn id="10" dur="1" fill="hold">
                                          <p:stCondLst>
                                            <p:cond delay="0"/>
                                          </p:stCondLst>
                                        </p:cTn>
                                        <p:tgtEl>
                                          <p:spTgt spid="210949"/>
                                        </p:tgtEl>
                                        <p:attrNameLst>
                                          <p:attrName>style.visibility</p:attrName>
                                        </p:attrNameLst>
                                      </p:cBhvr>
                                      <p:to>
                                        <p:strVal val="visible"/>
                                      </p:to>
                                    </p:set>
                                    <p:animEffect transition="in" filter="wipe(up)">
                                      <p:cBhvr>
                                        <p:cTn id="11" dur="500"/>
                                        <p:tgtEl>
                                          <p:spTgt spid="2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0"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5157" name="Group 5">
            <a:extLst>
              <a:ext uri="{FF2B5EF4-FFF2-40B4-BE49-F238E27FC236}">
                <a16:creationId xmlns:a16="http://schemas.microsoft.com/office/drawing/2014/main" id="{62B29285-D6A4-3D83-7150-01F8607ABBB9}"/>
              </a:ext>
            </a:extLst>
          </p:cNvPr>
          <p:cNvGrpSpPr>
            <a:grpSpLocks/>
          </p:cNvGrpSpPr>
          <p:nvPr/>
        </p:nvGrpSpPr>
        <p:grpSpPr bwMode="auto">
          <a:xfrm>
            <a:off x="609600" y="228600"/>
            <a:ext cx="8001000" cy="6248400"/>
            <a:chOff x="384" y="144"/>
            <a:chExt cx="5040" cy="3936"/>
          </a:xfrm>
        </p:grpSpPr>
        <p:pic>
          <p:nvPicPr>
            <p:cNvPr id="305156" name="Picture 4">
              <a:extLst>
                <a:ext uri="{FF2B5EF4-FFF2-40B4-BE49-F238E27FC236}">
                  <a16:creationId xmlns:a16="http://schemas.microsoft.com/office/drawing/2014/main" id="{063E68BD-A5F1-E6ED-08BF-7FECB7A19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92"/>
              <a:ext cx="4944" cy="3821"/>
            </a:xfrm>
            <a:prstGeom prst="rect">
              <a:avLst/>
            </a:prstGeom>
            <a:noFill/>
            <a:extLst>
              <a:ext uri="{909E8E84-426E-40DD-AFC4-6F175D3DCCD1}">
                <a14:hiddenFill xmlns:a14="http://schemas.microsoft.com/office/drawing/2010/main">
                  <a:solidFill>
                    <a:srgbClr val="FFFFFF"/>
                  </a:solidFill>
                </a14:hiddenFill>
              </a:ext>
            </a:extLst>
          </p:spPr>
        </p:pic>
        <p:sp>
          <p:nvSpPr>
            <p:cNvPr id="305155" name="Rectangle 3">
              <a:extLst>
                <a:ext uri="{FF2B5EF4-FFF2-40B4-BE49-F238E27FC236}">
                  <a16:creationId xmlns:a16="http://schemas.microsoft.com/office/drawing/2014/main" id="{01C9EFDF-4ED9-E393-65C8-1037C6876F8D}"/>
                </a:ext>
              </a:extLst>
            </p:cNvPr>
            <p:cNvSpPr>
              <a:spLocks noChangeArrowheads="1"/>
            </p:cNvSpPr>
            <p:nvPr/>
          </p:nvSpPr>
          <p:spPr bwMode="auto">
            <a:xfrm>
              <a:off x="384" y="144"/>
              <a:ext cx="5040" cy="3936"/>
            </a:xfrm>
            <a:prstGeom prst="rect">
              <a:avLst/>
            </a:prstGeom>
            <a:noFill/>
            <a:ln w="139700">
              <a:solidFill>
                <a:schemeClr val="bg1"/>
              </a:solidFill>
              <a:miter lim="800000"/>
              <a:headEnd/>
              <a:tailEnd/>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anchor="ctr">
              <a:spAutoFit/>
            </a:bodyPr>
            <a:lstStyle/>
            <a:p>
              <a:endParaRPr lang="en-US"/>
            </a:p>
          </p:txBody>
        </p:sp>
      </p:grpSp>
      <p:sp>
        <p:nvSpPr>
          <p:cNvPr id="305158" name="Text Box 6">
            <a:extLst>
              <a:ext uri="{FF2B5EF4-FFF2-40B4-BE49-F238E27FC236}">
                <a16:creationId xmlns:a16="http://schemas.microsoft.com/office/drawing/2014/main" id="{762DC895-3750-BC5E-E287-89A0738E0A01}"/>
              </a:ext>
            </a:extLst>
          </p:cNvPr>
          <p:cNvSpPr txBox="1">
            <a:spLocks noChangeArrowheads="1"/>
          </p:cNvSpPr>
          <p:nvPr/>
        </p:nvSpPr>
        <p:spPr bwMode="auto">
          <a:xfrm>
            <a:off x="4648200" y="457200"/>
            <a:ext cx="3810000" cy="442913"/>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300">
                <a:solidFill>
                  <a:srgbClr val="FFFF00"/>
                </a:solidFill>
                <a:effectLst/>
                <a:latin typeface="Benguiat Bk BT" pitchFamily="18" charset="0"/>
              </a:rPr>
              <a:t> </a:t>
            </a:r>
            <a:endParaRPr lang="en-US" altLang="en-US" sz="2600">
              <a:solidFill>
                <a:schemeClr val="hlink"/>
              </a:solidFill>
              <a:effectLst/>
              <a:latin typeface="Benguiat Bk BT" pitchFamily="18" charset="0"/>
            </a:endParaRPr>
          </a:p>
        </p:txBody>
      </p:sp>
      <p:pic>
        <p:nvPicPr>
          <p:cNvPr id="305161" name="First Am Baha'i MP3 18 sec.mp3">
            <a:hlinkClick r:id="" action="ppaction://media"/>
            <a:extLst>
              <a:ext uri="{FF2B5EF4-FFF2-40B4-BE49-F238E27FC236}">
                <a16:creationId xmlns:a16="http://schemas.microsoft.com/office/drawing/2014/main" id="{CA155CCE-1D7F-1B25-DEA2-69E7856488B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05161"/>
                                        </p:tgtEl>
                                      </p:cBhvr>
                                    </p:cmd>
                                  </p:childTnLst>
                                </p:cTn>
                              </p:par>
                              <p:par>
                                <p:cTn id="7" presetID="7" presetClass="entr" presetSubtype="4" fill="hold" nodeType="withEffect">
                                  <p:stCondLst>
                                    <p:cond delay="0"/>
                                  </p:stCondLst>
                                  <p:childTnLst>
                                    <p:set>
                                      <p:cBhvr>
                                        <p:cTn id="8" dur="1" fill="hold">
                                          <p:stCondLst>
                                            <p:cond delay="0"/>
                                          </p:stCondLst>
                                        </p:cTn>
                                        <p:tgtEl>
                                          <p:spTgt spid="305158"/>
                                        </p:tgtEl>
                                        <p:attrNameLst>
                                          <p:attrName>style.visibility</p:attrName>
                                        </p:attrNameLst>
                                      </p:cBhvr>
                                      <p:to>
                                        <p:strVal val="visible"/>
                                      </p:to>
                                    </p:set>
                                    <p:anim calcmode="lin" valueType="num">
                                      <p:cBhvr additive="base">
                                        <p:cTn id="9" dur="5000" fill="hold"/>
                                        <p:tgtEl>
                                          <p:spTgt spid="305158"/>
                                        </p:tgtEl>
                                        <p:attrNameLst>
                                          <p:attrName>ppt_x</p:attrName>
                                        </p:attrNameLst>
                                      </p:cBhvr>
                                      <p:tavLst>
                                        <p:tav tm="0">
                                          <p:val>
                                            <p:strVal val="#ppt_x"/>
                                          </p:val>
                                        </p:tav>
                                        <p:tav tm="100000">
                                          <p:val>
                                            <p:strVal val="#ppt_x"/>
                                          </p:val>
                                        </p:tav>
                                      </p:tavLst>
                                    </p:anim>
                                    <p:anim calcmode="lin" valueType="num">
                                      <p:cBhvr additive="base">
                                        <p:cTn id="10" dur="5000" fill="hold"/>
                                        <p:tgtEl>
                                          <p:spTgt spid="3051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305161"/>
                </p:tgtEl>
              </p:cMediaNode>
            </p:audio>
          </p:childTnLst>
        </p:cTn>
      </p:par>
    </p:tnLst>
    <p:bldLst>
      <p:bldP spid="305158"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8036" name="Picture 1028">
            <a:extLst>
              <a:ext uri="{FF2B5EF4-FFF2-40B4-BE49-F238E27FC236}">
                <a16:creationId xmlns:a16="http://schemas.microsoft.com/office/drawing/2014/main" id="{6DDA7461-C3D3-4A95-8E42-4339E2D33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43" t="6667" r="7143" b="5556"/>
          <a:stretch>
            <a:fillRect/>
          </a:stretch>
        </p:blipFill>
        <p:spPr bwMode="auto">
          <a:xfrm>
            <a:off x="152400" y="304800"/>
            <a:ext cx="4572000" cy="6019800"/>
          </a:xfrm>
          <a:prstGeom prst="rect">
            <a:avLst/>
          </a:prstGeom>
          <a:noFill/>
          <a:effectLst>
            <a:outerShdw dist="89803"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428035" name="Text Box 1027">
            <a:extLst>
              <a:ext uri="{FF2B5EF4-FFF2-40B4-BE49-F238E27FC236}">
                <a16:creationId xmlns:a16="http://schemas.microsoft.com/office/drawing/2014/main" id="{89AF460C-4F7D-63F1-9A3B-2875BB3420C2}"/>
              </a:ext>
            </a:extLst>
          </p:cNvPr>
          <p:cNvSpPr txBox="1">
            <a:spLocks noChangeArrowheads="1"/>
          </p:cNvSpPr>
          <p:nvPr/>
        </p:nvSpPr>
        <p:spPr bwMode="auto">
          <a:xfrm>
            <a:off x="4419600" y="762000"/>
            <a:ext cx="4419600" cy="46640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000">
                <a:solidFill>
                  <a:srgbClr val="FFFF00"/>
                </a:solidFill>
                <a:effectLst/>
                <a:latin typeface="Benguiat Bk BT" pitchFamily="18" charset="0"/>
              </a:rPr>
              <a:t>In </a:t>
            </a:r>
            <a:r>
              <a:rPr lang="en-US" altLang="en-US" sz="3000" i="1">
                <a:solidFill>
                  <a:srgbClr val="FFFF00"/>
                </a:solidFill>
                <a:effectLst/>
                <a:latin typeface="Benguiat Bk BT" pitchFamily="18" charset="0"/>
              </a:rPr>
              <a:t>The World Order of Bahá’u’lláh </a:t>
            </a:r>
            <a:r>
              <a:rPr lang="en-US" altLang="en-US" sz="3000">
                <a:solidFill>
                  <a:srgbClr val="FFFF00"/>
                </a:solidFill>
                <a:effectLst/>
                <a:latin typeface="Benguiat Bk BT" pitchFamily="18" charset="0"/>
              </a:rPr>
              <a:t>Shoghi Effendi directs our attention to the earliest years of the Cause in America in his 1933 letter, “America and the Most Great Peace.”</a:t>
            </a:r>
          </a:p>
        </p:txBody>
      </p:sp>
      <p:pic>
        <p:nvPicPr>
          <p:cNvPr id="428040" name="WOB AM MGP MP3 10.mp3">
            <a:hlinkClick r:id="" action="ppaction://media"/>
            <a:extLst>
              <a:ext uri="{FF2B5EF4-FFF2-40B4-BE49-F238E27FC236}">
                <a16:creationId xmlns:a16="http://schemas.microsoft.com/office/drawing/2014/main" id="{4EEB3157-1CE9-84EB-C939-AF72460C5097}"/>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810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8040"/>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28035"/>
                                        </p:tgtEl>
                                        <p:attrNameLst>
                                          <p:attrName>style.visibility</p:attrName>
                                        </p:attrNameLst>
                                      </p:cBhvr>
                                      <p:to>
                                        <p:strVal val="visible"/>
                                      </p:to>
                                    </p:set>
                                    <p:animEffect transition="in" filter="dissolve">
                                      <p:cBhvr>
                                        <p:cTn id="9" dur="300"/>
                                        <p:tgtEl>
                                          <p:spTgt spid="4280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428040"/>
                </p:tgtEl>
              </p:cMediaNode>
            </p:audio>
          </p:childTnLst>
        </p:cTn>
      </p:par>
    </p:tnLst>
    <p:bldLst>
      <p:bldP spid="4280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6066" name="Picture 1026">
            <a:extLst>
              <a:ext uri="{FF2B5EF4-FFF2-40B4-BE49-F238E27FC236}">
                <a16:creationId xmlns:a16="http://schemas.microsoft.com/office/drawing/2014/main" id="{3114E6FF-F481-D2C3-FABC-24BB5D51F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727" r="8640" b="9727"/>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6069" name="Kansas &amp; WIsc mp3 15 sec.mp3">
            <a:hlinkClick r:id="" action="ppaction://media"/>
            <a:extLst>
              <a:ext uri="{FF2B5EF4-FFF2-40B4-BE49-F238E27FC236}">
                <a16:creationId xmlns:a16="http://schemas.microsoft.com/office/drawing/2014/main" id="{FC529116-3C31-7935-C05A-A8D17E4922EE}"/>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62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160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7" fill="hold" display="0">
                  <p:stCondLst>
                    <p:cond delay="indefinite"/>
                  </p:stCondLst>
                  <p:endCondLst>
                    <p:cond evt="onPrev" delay="0">
                      <p:tgtEl>
                        <p:sldTgt/>
                      </p:tgtEl>
                    </p:cond>
                    <p:cond evt="onStopAudio" delay="0">
                      <p:tgtEl>
                        <p:sldTgt/>
                      </p:tgtEl>
                    </p:cond>
                  </p:endCondLst>
                </p:cTn>
                <p:tgtEl>
                  <p:spTgt spid="21606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42" name="Picture 2050">
            <a:extLst>
              <a:ext uri="{FF2B5EF4-FFF2-40B4-BE49-F238E27FC236}">
                <a16:creationId xmlns:a16="http://schemas.microsoft.com/office/drawing/2014/main" id="{0A57E5D1-0F30-4762-17B0-558D0187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4" t="15556" r="1685" b="12071"/>
          <a:stretch>
            <a:fillRect/>
          </a:stretch>
        </p:blipFill>
        <p:spPr bwMode="auto">
          <a:xfrm>
            <a:off x="1143000" y="1600200"/>
            <a:ext cx="70866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215063" name="Group 2071">
            <a:extLst>
              <a:ext uri="{FF2B5EF4-FFF2-40B4-BE49-F238E27FC236}">
                <a16:creationId xmlns:a16="http://schemas.microsoft.com/office/drawing/2014/main" id="{2C8A4499-1D26-E96C-7B25-1ABF7AA9F0D9}"/>
              </a:ext>
            </a:extLst>
          </p:cNvPr>
          <p:cNvGrpSpPr>
            <a:grpSpLocks/>
          </p:cNvGrpSpPr>
          <p:nvPr/>
        </p:nvGrpSpPr>
        <p:grpSpPr bwMode="auto">
          <a:xfrm>
            <a:off x="1219200" y="1676400"/>
            <a:ext cx="6945313" cy="3671888"/>
            <a:chOff x="768" y="1056"/>
            <a:chExt cx="4375" cy="2313"/>
          </a:xfrm>
        </p:grpSpPr>
        <p:sp>
          <p:nvSpPr>
            <p:cNvPr id="215049" name="Freeform 2057">
              <a:extLst>
                <a:ext uri="{FF2B5EF4-FFF2-40B4-BE49-F238E27FC236}">
                  <a16:creationId xmlns:a16="http://schemas.microsoft.com/office/drawing/2014/main" id="{AE008BA4-D064-67E2-3F1F-E64D23D999C7}"/>
                </a:ext>
              </a:extLst>
            </p:cNvPr>
            <p:cNvSpPr>
              <a:spLocks/>
            </p:cNvSpPr>
            <p:nvPr/>
          </p:nvSpPr>
          <p:spPr bwMode="auto">
            <a:xfrm>
              <a:off x="864" y="1056"/>
              <a:ext cx="4279" cy="2243"/>
            </a:xfrm>
            <a:custGeom>
              <a:avLst/>
              <a:gdLst>
                <a:gd name="T0" fmla="*/ 0 w 5502"/>
                <a:gd name="T1" fmla="*/ 21 h 2883"/>
                <a:gd name="T2" fmla="*/ 924 w 5502"/>
                <a:gd name="T3" fmla="*/ 45 h 2883"/>
                <a:gd name="T4" fmla="*/ 1560 w 5502"/>
                <a:gd name="T5" fmla="*/ 63 h 2883"/>
                <a:gd name="T6" fmla="*/ 2454 w 5502"/>
                <a:gd name="T7" fmla="*/ 39 h 2883"/>
                <a:gd name="T8" fmla="*/ 3150 w 5502"/>
                <a:gd name="T9" fmla="*/ 33 h 2883"/>
                <a:gd name="T10" fmla="*/ 3456 w 5502"/>
                <a:gd name="T11" fmla="*/ 33 h 2883"/>
                <a:gd name="T12" fmla="*/ 3900 w 5502"/>
                <a:gd name="T13" fmla="*/ 51 h 2883"/>
                <a:gd name="T14" fmla="*/ 4482 w 5502"/>
                <a:gd name="T15" fmla="*/ 27 h 2883"/>
                <a:gd name="T16" fmla="*/ 4638 w 5502"/>
                <a:gd name="T17" fmla="*/ 3 h 2883"/>
                <a:gd name="T18" fmla="*/ 4860 w 5502"/>
                <a:gd name="T19" fmla="*/ 21 h 2883"/>
                <a:gd name="T20" fmla="*/ 4986 w 5502"/>
                <a:gd name="T21" fmla="*/ 81 h 2883"/>
                <a:gd name="T22" fmla="*/ 5106 w 5502"/>
                <a:gd name="T23" fmla="*/ 147 h 2883"/>
                <a:gd name="T24" fmla="*/ 5124 w 5502"/>
                <a:gd name="T25" fmla="*/ 141 h 2883"/>
                <a:gd name="T26" fmla="*/ 5190 w 5502"/>
                <a:gd name="T27" fmla="*/ 147 h 2883"/>
                <a:gd name="T28" fmla="*/ 5208 w 5502"/>
                <a:gd name="T29" fmla="*/ 183 h 2883"/>
                <a:gd name="T30" fmla="*/ 5256 w 5502"/>
                <a:gd name="T31" fmla="*/ 219 h 2883"/>
                <a:gd name="T32" fmla="*/ 5250 w 5502"/>
                <a:gd name="T33" fmla="*/ 285 h 2883"/>
                <a:gd name="T34" fmla="*/ 5196 w 5502"/>
                <a:gd name="T35" fmla="*/ 303 h 2883"/>
                <a:gd name="T36" fmla="*/ 5178 w 5502"/>
                <a:gd name="T37" fmla="*/ 309 h 2883"/>
                <a:gd name="T38" fmla="*/ 5100 w 5502"/>
                <a:gd name="T39" fmla="*/ 447 h 2883"/>
                <a:gd name="T40" fmla="*/ 5154 w 5502"/>
                <a:gd name="T41" fmla="*/ 549 h 2883"/>
                <a:gd name="T42" fmla="*/ 5196 w 5502"/>
                <a:gd name="T43" fmla="*/ 603 h 2883"/>
                <a:gd name="T44" fmla="*/ 5208 w 5502"/>
                <a:gd name="T45" fmla="*/ 639 h 2883"/>
                <a:gd name="T46" fmla="*/ 5262 w 5502"/>
                <a:gd name="T47" fmla="*/ 663 h 2883"/>
                <a:gd name="T48" fmla="*/ 5322 w 5502"/>
                <a:gd name="T49" fmla="*/ 735 h 2883"/>
                <a:gd name="T50" fmla="*/ 5418 w 5502"/>
                <a:gd name="T51" fmla="*/ 807 h 2883"/>
                <a:gd name="T52" fmla="*/ 5448 w 5502"/>
                <a:gd name="T53" fmla="*/ 861 h 2883"/>
                <a:gd name="T54" fmla="*/ 5466 w 5502"/>
                <a:gd name="T55" fmla="*/ 1113 h 2883"/>
                <a:gd name="T56" fmla="*/ 5490 w 5502"/>
                <a:gd name="T57" fmla="*/ 1407 h 2883"/>
                <a:gd name="T58" fmla="*/ 5472 w 5502"/>
                <a:gd name="T59" fmla="*/ 2163 h 2883"/>
                <a:gd name="T60" fmla="*/ 5502 w 5502"/>
                <a:gd name="T61" fmla="*/ 2883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02" h="2883">
                  <a:moveTo>
                    <a:pt x="0" y="21"/>
                  </a:moveTo>
                  <a:cubicBezTo>
                    <a:pt x="168" y="77"/>
                    <a:pt x="720" y="42"/>
                    <a:pt x="924" y="45"/>
                  </a:cubicBezTo>
                  <a:cubicBezTo>
                    <a:pt x="1136" y="51"/>
                    <a:pt x="1348" y="53"/>
                    <a:pt x="1560" y="63"/>
                  </a:cubicBezTo>
                  <a:cubicBezTo>
                    <a:pt x="1859" y="58"/>
                    <a:pt x="2155" y="44"/>
                    <a:pt x="2454" y="39"/>
                  </a:cubicBezTo>
                  <a:cubicBezTo>
                    <a:pt x="2688" y="13"/>
                    <a:pt x="2907" y="30"/>
                    <a:pt x="3150" y="33"/>
                  </a:cubicBezTo>
                  <a:cubicBezTo>
                    <a:pt x="3246" y="65"/>
                    <a:pt x="3358" y="41"/>
                    <a:pt x="3456" y="33"/>
                  </a:cubicBezTo>
                  <a:cubicBezTo>
                    <a:pt x="3636" y="36"/>
                    <a:pt x="3743" y="39"/>
                    <a:pt x="3900" y="51"/>
                  </a:cubicBezTo>
                  <a:cubicBezTo>
                    <a:pt x="4095" y="47"/>
                    <a:pt x="4289" y="46"/>
                    <a:pt x="4482" y="27"/>
                  </a:cubicBezTo>
                  <a:cubicBezTo>
                    <a:pt x="4534" y="14"/>
                    <a:pt x="4584" y="8"/>
                    <a:pt x="4638" y="3"/>
                  </a:cubicBezTo>
                  <a:cubicBezTo>
                    <a:pt x="4700" y="6"/>
                    <a:pt x="4798" y="0"/>
                    <a:pt x="4860" y="21"/>
                  </a:cubicBezTo>
                  <a:cubicBezTo>
                    <a:pt x="4886" y="60"/>
                    <a:pt x="4943" y="67"/>
                    <a:pt x="4986" y="81"/>
                  </a:cubicBezTo>
                  <a:cubicBezTo>
                    <a:pt x="5019" y="130"/>
                    <a:pt x="5049" y="139"/>
                    <a:pt x="5106" y="147"/>
                  </a:cubicBezTo>
                  <a:cubicBezTo>
                    <a:pt x="5112" y="145"/>
                    <a:pt x="5118" y="141"/>
                    <a:pt x="5124" y="141"/>
                  </a:cubicBezTo>
                  <a:cubicBezTo>
                    <a:pt x="5146" y="141"/>
                    <a:pt x="5169" y="141"/>
                    <a:pt x="5190" y="147"/>
                  </a:cubicBezTo>
                  <a:cubicBezTo>
                    <a:pt x="5200" y="150"/>
                    <a:pt x="5204" y="176"/>
                    <a:pt x="5208" y="183"/>
                  </a:cubicBezTo>
                  <a:cubicBezTo>
                    <a:pt x="5219" y="205"/>
                    <a:pt x="5234" y="212"/>
                    <a:pt x="5256" y="219"/>
                  </a:cubicBezTo>
                  <a:cubicBezTo>
                    <a:pt x="5261" y="233"/>
                    <a:pt x="5263" y="276"/>
                    <a:pt x="5250" y="285"/>
                  </a:cubicBezTo>
                  <a:cubicBezTo>
                    <a:pt x="5250" y="285"/>
                    <a:pt x="5205" y="300"/>
                    <a:pt x="5196" y="303"/>
                  </a:cubicBezTo>
                  <a:cubicBezTo>
                    <a:pt x="5190" y="305"/>
                    <a:pt x="5178" y="309"/>
                    <a:pt x="5178" y="309"/>
                  </a:cubicBezTo>
                  <a:cubicBezTo>
                    <a:pt x="5148" y="354"/>
                    <a:pt x="5148" y="415"/>
                    <a:pt x="5100" y="447"/>
                  </a:cubicBezTo>
                  <a:cubicBezTo>
                    <a:pt x="5107" y="490"/>
                    <a:pt x="5116" y="524"/>
                    <a:pt x="5154" y="549"/>
                  </a:cubicBezTo>
                  <a:cubicBezTo>
                    <a:pt x="5167" y="568"/>
                    <a:pt x="5187" y="582"/>
                    <a:pt x="5196" y="603"/>
                  </a:cubicBezTo>
                  <a:cubicBezTo>
                    <a:pt x="5201" y="615"/>
                    <a:pt x="5196" y="635"/>
                    <a:pt x="5208" y="639"/>
                  </a:cubicBezTo>
                  <a:cubicBezTo>
                    <a:pt x="5251" y="653"/>
                    <a:pt x="5233" y="644"/>
                    <a:pt x="5262" y="663"/>
                  </a:cubicBezTo>
                  <a:cubicBezTo>
                    <a:pt x="5279" y="689"/>
                    <a:pt x="5300" y="713"/>
                    <a:pt x="5322" y="735"/>
                  </a:cubicBezTo>
                  <a:cubicBezTo>
                    <a:pt x="5338" y="782"/>
                    <a:pt x="5382" y="783"/>
                    <a:pt x="5418" y="807"/>
                  </a:cubicBezTo>
                  <a:cubicBezTo>
                    <a:pt x="5446" y="848"/>
                    <a:pt x="5437" y="829"/>
                    <a:pt x="5448" y="861"/>
                  </a:cubicBezTo>
                  <a:cubicBezTo>
                    <a:pt x="5458" y="945"/>
                    <a:pt x="5458" y="1029"/>
                    <a:pt x="5466" y="1113"/>
                  </a:cubicBezTo>
                  <a:cubicBezTo>
                    <a:pt x="5470" y="1212"/>
                    <a:pt x="5482" y="1308"/>
                    <a:pt x="5490" y="1407"/>
                  </a:cubicBezTo>
                  <a:cubicBezTo>
                    <a:pt x="5487" y="1683"/>
                    <a:pt x="5485" y="1905"/>
                    <a:pt x="5472" y="2163"/>
                  </a:cubicBezTo>
                  <a:cubicBezTo>
                    <a:pt x="5478" y="2405"/>
                    <a:pt x="5502" y="2641"/>
                    <a:pt x="5502" y="2883"/>
                  </a:cubicBez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52" name="Freeform 2060">
              <a:extLst>
                <a:ext uri="{FF2B5EF4-FFF2-40B4-BE49-F238E27FC236}">
                  <a16:creationId xmlns:a16="http://schemas.microsoft.com/office/drawing/2014/main" id="{805A89E3-F136-88FC-785E-1B302F6FD080}"/>
                </a:ext>
              </a:extLst>
            </p:cNvPr>
            <p:cNvSpPr>
              <a:spLocks/>
            </p:cNvSpPr>
            <p:nvPr/>
          </p:nvSpPr>
          <p:spPr bwMode="auto">
            <a:xfrm>
              <a:off x="773" y="3298"/>
              <a:ext cx="4356" cy="71"/>
            </a:xfrm>
            <a:custGeom>
              <a:avLst/>
              <a:gdLst>
                <a:gd name="T0" fmla="*/ 0 w 5601"/>
                <a:gd name="T1" fmla="*/ 1 h 91"/>
                <a:gd name="T2" fmla="*/ 522 w 5601"/>
                <a:gd name="T3" fmla="*/ 43 h 91"/>
                <a:gd name="T4" fmla="*/ 1020 w 5601"/>
                <a:gd name="T5" fmla="*/ 61 h 91"/>
                <a:gd name="T6" fmla="*/ 2388 w 5601"/>
                <a:gd name="T7" fmla="*/ 73 h 91"/>
                <a:gd name="T8" fmla="*/ 3300 w 5601"/>
                <a:gd name="T9" fmla="*/ 91 h 91"/>
                <a:gd name="T10" fmla="*/ 3852 w 5601"/>
                <a:gd name="T11" fmla="*/ 73 h 91"/>
                <a:gd name="T12" fmla="*/ 4212 w 5601"/>
                <a:gd name="T13" fmla="*/ 55 h 91"/>
                <a:gd name="T14" fmla="*/ 5484 w 5601"/>
                <a:gd name="T15" fmla="*/ 25 h 91"/>
                <a:gd name="T16" fmla="*/ 5550 w 5601"/>
                <a:gd name="T17" fmla="*/ 13 h 91"/>
                <a:gd name="T18" fmla="*/ 5592 w 5601"/>
                <a:gd name="T19"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01" h="91">
                  <a:moveTo>
                    <a:pt x="0" y="1"/>
                  </a:moveTo>
                  <a:cubicBezTo>
                    <a:pt x="163" y="55"/>
                    <a:pt x="354" y="38"/>
                    <a:pt x="522" y="43"/>
                  </a:cubicBezTo>
                  <a:cubicBezTo>
                    <a:pt x="709" y="55"/>
                    <a:pt x="773" y="57"/>
                    <a:pt x="1020" y="61"/>
                  </a:cubicBezTo>
                  <a:cubicBezTo>
                    <a:pt x="1475" y="79"/>
                    <a:pt x="1933" y="67"/>
                    <a:pt x="2388" y="73"/>
                  </a:cubicBezTo>
                  <a:cubicBezTo>
                    <a:pt x="2692" y="86"/>
                    <a:pt x="2996" y="80"/>
                    <a:pt x="3300" y="91"/>
                  </a:cubicBezTo>
                  <a:cubicBezTo>
                    <a:pt x="3484" y="87"/>
                    <a:pt x="3668" y="78"/>
                    <a:pt x="3852" y="73"/>
                  </a:cubicBezTo>
                  <a:cubicBezTo>
                    <a:pt x="3972" y="65"/>
                    <a:pt x="4092" y="61"/>
                    <a:pt x="4212" y="55"/>
                  </a:cubicBezTo>
                  <a:cubicBezTo>
                    <a:pt x="4639" y="63"/>
                    <a:pt x="5059" y="55"/>
                    <a:pt x="5484" y="25"/>
                  </a:cubicBezTo>
                  <a:cubicBezTo>
                    <a:pt x="5506" y="21"/>
                    <a:pt x="5528" y="18"/>
                    <a:pt x="5550" y="13"/>
                  </a:cubicBezTo>
                  <a:cubicBezTo>
                    <a:pt x="5601" y="0"/>
                    <a:pt x="5571" y="1"/>
                    <a:pt x="5592" y="1"/>
                  </a:cubicBez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053" name="Freeform 2061">
              <a:extLst>
                <a:ext uri="{FF2B5EF4-FFF2-40B4-BE49-F238E27FC236}">
                  <a16:creationId xmlns:a16="http://schemas.microsoft.com/office/drawing/2014/main" id="{3E38FA36-7BDA-3281-3A28-FE2E2B60D83A}"/>
                </a:ext>
              </a:extLst>
            </p:cNvPr>
            <p:cNvSpPr>
              <a:spLocks/>
            </p:cNvSpPr>
            <p:nvPr/>
          </p:nvSpPr>
          <p:spPr bwMode="auto">
            <a:xfrm>
              <a:off x="768" y="1086"/>
              <a:ext cx="84" cy="2208"/>
            </a:xfrm>
            <a:custGeom>
              <a:avLst/>
              <a:gdLst>
                <a:gd name="T0" fmla="*/ 0 w 108"/>
                <a:gd name="T1" fmla="*/ 2838 h 2838"/>
                <a:gd name="T2" fmla="*/ 6 w 108"/>
                <a:gd name="T3" fmla="*/ 2352 h 2838"/>
                <a:gd name="T4" fmla="*/ 12 w 108"/>
                <a:gd name="T5" fmla="*/ 2226 h 2838"/>
                <a:gd name="T6" fmla="*/ 48 w 108"/>
                <a:gd name="T7" fmla="*/ 1740 h 2838"/>
                <a:gd name="T8" fmla="*/ 66 w 108"/>
                <a:gd name="T9" fmla="*/ 804 h 2838"/>
                <a:gd name="T10" fmla="*/ 90 w 108"/>
                <a:gd name="T11" fmla="*/ 408 h 2838"/>
                <a:gd name="T12" fmla="*/ 96 w 108"/>
                <a:gd name="T13" fmla="*/ 114 h 2838"/>
                <a:gd name="T14" fmla="*/ 108 w 108"/>
                <a:gd name="T15" fmla="*/ 0 h 2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838">
                  <a:moveTo>
                    <a:pt x="0" y="2838"/>
                  </a:moveTo>
                  <a:cubicBezTo>
                    <a:pt x="2" y="2676"/>
                    <a:pt x="3" y="2514"/>
                    <a:pt x="6" y="2352"/>
                  </a:cubicBezTo>
                  <a:cubicBezTo>
                    <a:pt x="7" y="2310"/>
                    <a:pt x="11" y="2268"/>
                    <a:pt x="12" y="2226"/>
                  </a:cubicBezTo>
                  <a:cubicBezTo>
                    <a:pt x="16" y="2095"/>
                    <a:pt x="1" y="1881"/>
                    <a:pt x="48" y="1740"/>
                  </a:cubicBezTo>
                  <a:cubicBezTo>
                    <a:pt x="84" y="1414"/>
                    <a:pt x="60" y="1270"/>
                    <a:pt x="66" y="804"/>
                  </a:cubicBezTo>
                  <a:cubicBezTo>
                    <a:pt x="68" y="674"/>
                    <a:pt x="64" y="536"/>
                    <a:pt x="90" y="408"/>
                  </a:cubicBezTo>
                  <a:cubicBezTo>
                    <a:pt x="107" y="222"/>
                    <a:pt x="104" y="320"/>
                    <a:pt x="96" y="114"/>
                  </a:cubicBezTo>
                  <a:cubicBezTo>
                    <a:pt x="99" y="77"/>
                    <a:pt x="108" y="37"/>
                    <a:pt x="108" y="0"/>
                  </a:cubicBez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5055" name="Text Box 2063">
            <a:extLst>
              <a:ext uri="{FF2B5EF4-FFF2-40B4-BE49-F238E27FC236}">
                <a16:creationId xmlns:a16="http://schemas.microsoft.com/office/drawing/2014/main" id="{65AADD69-71F4-6D63-EBEB-A526DFEECEC7}"/>
              </a:ext>
            </a:extLst>
          </p:cNvPr>
          <p:cNvSpPr txBox="1">
            <a:spLocks noChangeArrowheads="1"/>
          </p:cNvSpPr>
          <p:nvPr/>
        </p:nvSpPr>
        <p:spPr bwMode="auto">
          <a:xfrm>
            <a:off x="4800600" y="2590800"/>
            <a:ext cx="22860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00FFFF"/>
                </a:solidFill>
                <a:effectLst/>
                <a:latin typeface="Benguiat Bk BT" pitchFamily="18" charset="0"/>
              </a:rPr>
              <a:t>ENTERPRISE</a:t>
            </a:r>
          </a:p>
        </p:txBody>
      </p:sp>
      <p:sp>
        <p:nvSpPr>
          <p:cNvPr id="215056" name="Text Box 2064">
            <a:extLst>
              <a:ext uri="{FF2B5EF4-FFF2-40B4-BE49-F238E27FC236}">
                <a16:creationId xmlns:a16="http://schemas.microsoft.com/office/drawing/2014/main" id="{7500B202-E153-ACCC-744D-E093D46AEF4C}"/>
              </a:ext>
            </a:extLst>
          </p:cNvPr>
          <p:cNvSpPr txBox="1">
            <a:spLocks noChangeArrowheads="1"/>
          </p:cNvSpPr>
          <p:nvPr/>
        </p:nvSpPr>
        <p:spPr bwMode="auto">
          <a:xfrm>
            <a:off x="1524000" y="1828800"/>
            <a:ext cx="3124200" cy="21971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0000"/>
                </a:solidFill>
                <a:effectLst/>
                <a:latin typeface="Benguiat Bk BT" pitchFamily="18" charset="0"/>
              </a:rPr>
              <a:t>K A N S A S</a:t>
            </a:r>
          </a:p>
          <a:p>
            <a:pPr>
              <a:spcBef>
                <a:spcPct val="50000"/>
              </a:spcBef>
            </a:pPr>
            <a:r>
              <a:rPr lang="en-US" altLang="en-US" sz="2800">
                <a:solidFill>
                  <a:schemeClr val="bg1"/>
                </a:solidFill>
                <a:effectLst/>
              </a:rPr>
              <a:t>Second state where the Faith was established.</a:t>
            </a:r>
          </a:p>
        </p:txBody>
      </p:sp>
      <p:sp>
        <p:nvSpPr>
          <p:cNvPr id="215057" name="Oval 2065">
            <a:extLst>
              <a:ext uri="{FF2B5EF4-FFF2-40B4-BE49-F238E27FC236}">
                <a16:creationId xmlns:a16="http://schemas.microsoft.com/office/drawing/2014/main" id="{2B0FE1A0-9B06-D60F-8E9A-93E3B34AA9FD}"/>
              </a:ext>
            </a:extLst>
          </p:cNvPr>
          <p:cNvSpPr>
            <a:spLocks noChangeArrowheads="1"/>
          </p:cNvSpPr>
          <p:nvPr/>
        </p:nvSpPr>
        <p:spPr bwMode="auto">
          <a:xfrm>
            <a:off x="5791200" y="3048000"/>
            <a:ext cx="152400" cy="1524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5058" name="Text Box 2066">
            <a:extLst>
              <a:ext uri="{FF2B5EF4-FFF2-40B4-BE49-F238E27FC236}">
                <a16:creationId xmlns:a16="http://schemas.microsoft.com/office/drawing/2014/main" id="{274E53B8-CF11-57BF-509D-8F691055D607}"/>
              </a:ext>
            </a:extLst>
          </p:cNvPr>
          <p:cNvSpPr txBox="1">
            <a:spLocks noChangeArrowheads="1"/>
          </p:cNvSpPr>
          <p:nvPr/>
        </p:nvSpPr>
        <p:spPr bwMode="auto">
          <a:xfrm>
            <a:off x="2819400" y="990600"/>
            <a:ext cx="3886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N E B R A S K A</a:t>
            </a:r>
          </a:p>
        </p:txBody>
      </p:sp>
      <p:sp>
        <p:nvSpPr>
          <p:cNvPr id="215059" name="Text Box 2067">
            <a:extLst>
              <a:ext uri="{FF2B5EF4-FFF2-40B4-BE49-F238E27FC236}">
                <a16:creationId xmlns:a16="http://schemas.microsoft.com/office/drawing/2014/main" id="{5D123ED6-11C5-182B-1565-EE25097DF6EC}"/>
              </a:ext>
            </a:extLst>
          </p:cNvPr>
          <p:cNvSpPr txBox="1">
            <a:spLocks noChangeArrowheads="1"/>
          </p:cNvSpPr>
          <p:nvPr/>
        </p:nvSpPr>
        <p:spPr bwMode="auto">
          <a:xfrm>
            <a:off x="3048000" y="5486400"/>
            <a:ext cx="3124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TEXAS</a:t>
            </a:r>
          </a:p>
        </p:txBody>
      </p:sp>
      <p:sp>
        <p:nvSpPr>
          <p:cNvPr id="215060" name="Text Box 2068">
            <a:extLst>
              <a:ext uri="{FF2B5EF4-FFF2-40B4-BE49-F238E27FC236}">
                <a16:creationId xmlns:a16="http://schemas.microsoft.com/office/drawing/2014/main" id="{8FBCAC94-8C0C-A818-1C7A-9F733B08E89B}"/>
              </a:ext>
            </a:extLst>
          </p:cNvPr>
          <p:cNvSpPr txBox="1">
            <a:spLocks noChangeArrowheads="1"/>
          </p:cNvSpPr>
          <p:nvPr/>
        </p:nvSpPr>
        <p:spPr bwMode="auto">
          <a:xfrm>
            <a:off x="0" y="2971800"/>
            <a:ext cx="11430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800">
                <a:solidFill>
                  <a:schemeClr val="bg1"/>
                </a:solidFill>
                <a:effectLst>
                  <a:outerShdw blurRad="38100" dist="38100" dir="2700000" algn="tl">
                    <a:srgbClr val="808080"/>
                  </a:outerShdw>
                </a:effectLst>
                <a:latin typeface="Cooper Blk BT" pitchFamily="18" charset="0"/>
              </a:rPr>
              <a:t>C O .</a:t>
            </a:r>
          </a:p>
        </p:txBody>
      </p:sp>
      <p:sp>
        <p:nvSpPr>
          <p:cNvPr id="215062" name="Text Box 2070">
            <a:extLst>
              <a:ext uri="{FF2B5EF4-FFF2-40B4-BE49-F238E27FC236}">
                <a16:creationId xmlns:a16="http://schemas.microsoft.com/office/drawing/2014/main" id="{12CB85B6-4E34-086B-4D75-E8ECFC167100}"/>
              </a:ext>
            </a:extLst>
          </p:cNvPr>
          <p:cNvSpPr txBox="1">
            <a:spLocks noChangeArrowheads="1"/>
          </p:cNvSpPr>
          <p:nvPr/>
        </p:nvSpPr>
        <p:spPr bwMode="auto">
          <a:xfrm>
            <a:off x="8077200" y="2133600"/>
            <a:ext cx="10668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800">
                <a:solidFill>
                  <a:schemeClr val="bg1"/>
                </a:solidFill>
                <a:effectLst>
                  <a:outerShdw blurRad="38100" dist="38100" dir="2700000" algn="tl">
                    <a:srgbClr val="808080"/>
                  </a:outerShdw>
                </a:effectLst>
                <a:latin typeface="Cooper Blk BT" pitchFamily="18" charset="0"/>
              </a:rPr>
              <a:t>MO.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56"/>
                                        </p:tgtEl>
                                        <p:attrNameLst>
                                          <p:attrName>style.visibility</p:attrName>
                                        </p:attrNameLst>
                                      </p:cBhvr>
                                      <p:to>
                                        <p:strVal val="visible"/>
                                      </p:to>
                                    </p:set>
                                    <p:animEffect transition="in" filter="dissolve">
                                      <p:cBhvr>
                                        <p:cTn id="7" dur="500"/>
                                        <p:tgtEl>
                                          <p:spTgt spid="2150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15055"/>
                                        </p:tgtEl>
                                        <p:attrNameLst>
                                          <p:attrName>style.visibility</p:attrName>
                                        </p:attrNameLst>
                                      </p:cBhvr>
                                      <p:to>
                                        <p:strVal val="visible"/>
                                      </p:to>
                                    </p:set>
                                    <p:anim calcmode="lin" valueType="num">
                                      <p:cBhvr>
                                        <p:cTn id="12" dur="1000" fill="hold"/>
                                        <p:tgtEl>
                                          <p:spTgt spid="215055"/>
                                        </p:tgtEl>
                                        <p:attrNameLst>
                                          <p:attrName>ppt_w</p:attrName>
                                        </p:attrNameLst>
                                      </p:cBhvr>
                                      <p:tavLst>
                                        <p:tav tm="0">
                                          <p:val>
                                            <p:fltVal val="0"/>
                                          </p:val>
                                        </p:tav>
                                        <p:tav tm="100000">
                                          <p:val>
                                            <p:strVal val="#ppt_w"/>
                                          </p:val>
                                        </p:tav>
                                      </p:tavLst>
                                    </p:anim>
                                    <p:anim calcmode="lin" valueType="num">
                                      <p:cBhvr>
                                        <p:cTn id="13" dur="1000" fill="hold"/>
                                        <p:tgtEl>
                                          <p:spTgt spid="215055"/>
                                        </p:tgtEl>
                                        <p:attrNameLst>
                                          <p:attrName>ppt_h</p:attrName>
                                        </p:attrNameLst>
                                      </p:cBhvr>
                                      <p:tavLst>
                                        <p:tav tm="0">
                                          <p:val>
                                            <p:fltVal val="0"/>
                                          </p:val>
                                        </p:tav>
                                        <p:tav tm="100000">
                                          <p:val>
                                            <p:strVal val="#ppt_h"/>
                                          </p:val>
                                        </p:tav>
                                      </p:tavLst>
                                    </p:anim>
                                    <p:anim calcmode="lin" valueType="num">
                                      <p:cBhvr>
                                        <p:cTn id="14" dur="1000" fill="hold"/>
                                        <p:tgtEl>
                                          <p:spTgt spid="21505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150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5" grpId="0" autoUpdateAnimBg="0"/>
      <p:bldP spid="215056"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9746" name="Picture 1026">
            <a:extLst>
              <a:ext uri="{FF2B5EF4-FFF2-40B4-BE49-F238E27FC236}">
                <a16:creationId xmlns:a16="http://schemas.microsoft.com/office/drawing/2014/main" id="{99C4C439-188E-F512-897D-E51C96F96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9" b="16191"/>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6" name="Picture 1026">
            <a:extLst>
              <a:ext uri="{FF2B5EF4-FFF2-40B4-BE49-F238E27FC236}">
                <a16:creationId xmlns:a16="http://schemas.microsoft.com/office/drawing/2014/main" id="{A3C3010B-D349-4C1E-262D-251EE0E5D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33"/>
          <a:stretch>
            <a:fillRect/>
          </a:stretch>
        </p:blipFill>
        <p:spPr bwMode="auto">
          <a:xfrm>
            <a:off x="0" y="20638"/>
            <a:ext cx="9144000" cy="6788150"/>
          </a:xfrm>
          <a:prstGeom prst="rect">
            <a:avLst/>
          </a:prstGeom>
          <a:noFill/>
          <a:extLst>
            <a:ext uri="{909E8E84-426E-40DD-AFC4-6F175D3DCCD1}">
              <a14:hiddenFill xmlns:a14="http://schemas.microsoft.com/office/drawing/2010/main">
                <a:solidFill>
                  <a:srgbClr val="FFFFFF"/>
                </a:solidFill>
              </a14:hiddenFill>
            </a:ext>
          </a:extLst>
        </p:spPr>
      </p:pic>
      <p:sp>
        <p:nvSpPr>
          <p:cNvPr id="226307" name="Text Box 1027">
            <a:extLst>
              <a:ext uri="{FF2B5EF4-FFF2-40B4-BE49-F238E27FC236}">
                <a16:creationId xmlns:a16="http://schemas.microsoft.com/office/drawing/2014/main" id="{1F35C30E-7159-4925-ABB3-46EB283CBE95}"/>
              </a:ext>
            </a:extLst>
          </p:cNvPr>
          <p:cNvSpPr txBox="1">
            <a:spLocks noChangeArrowheads="1"/>
          </p:cNvSpPr>
          <p:nvPr/>
        </p:nvSpPr>
        <p:spPr bwMode="auto">
          <a:xfrm>
            <a:off x="4343400" y="5410200"/>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0000"/>
                </a:solidFill>
                <a:effectLst/>
                <a:latin typeface="Benguiat Bk BT" pitchFamily="18" charset="0"/>
              </a:rPr>
              <a:t>KENOSHA</a:t>
            </a:r>
          </a:p>
        </p:txBody>
      </p:sp>
      <p:sp>
        <p:nvSpPr>
          <p:cNvPr id="226309" name="Text Box 1029">
            <a:extLst>
              <a:ext uri="{FF2B5EF4-FFF2-40B4-BE49-F238E27FC236}">
                <a16:creationId xmlns:a16="http://schemas.microsoft.com/office/drawing/2014/main" id="{E255A6A9-336C-5104-2BD3-F8294AC36FFA}"/>
              </a:ext>
            </a:extLst>
          </p:cNvPr>
          <p:cNvSpPr txBox="1">
            <a:spLocks noChangeArrowheads="1"/>
          </p:cNvSpPr>
          <p:nvPr/>
        </p:nvSpPr>
        <p:spPr bwMode="auto">
          <a:xfrm>
            <a:off x="0" y="685800"/>
            <a:ext cx="24384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M N .</a:t>
            </a:r>
          </a:p>
        </p:txBody>
      </p:sp>
      <p:sp>
        <p:nvSpPr>
          <p:cNvPr id="226311" name="Text Box 1031">
            <a:extLst>
              <a:ext uri="{FF2B5EF4-FFF2-40B4-BE49-F238E27FC236}">
                <a16:creationId xmlns:a16="http://schemas.microsoft.com/office/drawing/2014/main" id="{8CA1291C-4943-2147-BBEA-2858BE3398DB}"/>
              </a:ext>
            </a:extLst>
          </p:cNvPr>
          <p:cNvSpPr txBox="1">
            <a:spLocks noChangeArrowheads="1"/>
          </p:cNvSpPr>
          <p:nvPr/>
        </p:nvSpPr>
        <p:spPr bwMode="auto">
          <a:xfrm>
            <a:off x="304800" y="4648200"/>
            <a:ext cx="18288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I O W A</a:t>
            </a:r>
          </a:p>
        </p:txBody>
      </p:sp>
      <p:sp>
        <p:nvSpPr>
          <p:cNvPr id="226312" name="Text Box 1032">
            <a:extLst>
              <a:ext uri="{FF2B5EF4-FFF2-40B4-BE49-F238E27FC236}">
                <a16:creationId xmlns:a16="http://schemas.microsoft.com/office/drawing/2014/main" id="{DD14A080-857B-FAD9-86C4-717A3C00F9FB}"/>
              </a:ext>
            </a:extLst>
          </p:cNvPr>
          <p:cNvSpPr txBox="1">
            <a:spLocks noChangeArrowheads="1"/>
          </p:cNvSpPr>
          <p:nvPr/>
        </p:nvSpPr>
        <p:spPr bwMode="auto">
          <a:xfrm>
            <a:off x="2819400" y="6338888"/>
            <a:ext cx="36576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I L L I N O I S</a:t>
            </a:r>
          </a:p>
        </p:txBody>
      </p:sp>
      <p:sp>
        <p:nvSpPr>
          <p:cNvPr id="226313" name="Text Box 1033">
            <a:extLst>
              <a:ext uri="{FF2B5EF4-FFF2-40B4-BE49-F238E27FC236}">
                <a16:creationId xmlns:a16="http://schemas.microsoft.com/office/drawing/2014/main" id="{AD0C43BB-5FE4-D447-756C-1E2CDF19886D}"/>
              </a:ext>
            </a:extLst>
          </p:cNvPr>
          <p:cNvSpPr txBox="1">
            <a:spLocks noChangeArrowheads="1"/>
          </p:cNvSpPr>
          <p:nvPr/>
        </p:nvSpPr>
        <p:spPr bwMode="auto">
          <a:xfrm>
            <a:off x="7086600" y="4114800"/>
            <a:ext cx="19812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M I C H .</a:t>
            </a:r>
          </a:p>
        </p:txBody>
      </p:sp>
      <p:sp>
        <p:nvSpPr>
          <p:cNvPr id="226314" name="Text Box 1034">
            <a:extLst>
              <a:ext uri="{FF2B5EF4-FFF2-40B4-BE49-F238E27FC236}">
                <a16:creationId xmlns:a16="http://schemas.microsoft.com/office/drawing/2014/main" id="{C6E55E39-E250-06DF-E76C-0DBFD42B84D7}"/>
              </a:ext>
            </a:extLst>
          </p:cNvPr>
          <p:cNvSpPr txBox="1">
            <a:spLocks noChangeArrowheads="1"/>
          </p:cNvSpPr>
          <p:nvPr/>
        </p:nvSpPr>
        <p:spPr bwMode="auto">
          <a:xfrm>
            <a:off x="5486400" y="914400"/>
            <a:ext cx="34290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effectLst/>
                <a:latin typeface="Cooper Blk BT" pitchFamily="18" charset="0"/>
              </a:rPr>
              <a:t>M I C H I G A N</a:t>
            </a:r>
          </a:p>
        </p:txBody>
      </p:sp>
      <p:sp>
        <p:nvSpPr>
          <p:cNvPr id="226316" name="Freeform 1036">
            <a:extLst>
              <a:ext uri="{FF2B5EF4-FFF2-40B4-BE49-F238E27FC236}">
                <a16:creationId xmlns:a16="http://schemas.microsoft.com/office/drawing/2014/main" id="{C2ED6521-5264-52AC-85E2-D2E7D02CA360}"/>
              </a:ext>
            </a:extLst>
          </p:cNvPr>
          <p:cNvSpPr>
            <a:spLocks/>
          </p:cNvSpPr>
          <p:nvPr/>
        </p:nvSpPr>
        <p:spPr bwMode="auto">
          <a:xfrm>
            <a:off x="1328738" y="314325"/>
            <a:ext cx="5072062" cy="6061075"/>
          </a:xfrm>
          <a:custGeom>
            <a:avLst/>
            <a:gdLst>
              <a:gd name="T0" fmla="*/ 3105 w 3195"/>
              <a:gd name="T1" fmla="*/ 1350 h 3818"/>
              <a:gd name="T2" fmla="*/ 3057 w 3195"/>
              <a:gd name="T3" fmla="*/ 1338 h 3818"/>
              <a:gd name="T4" fmla="*/ 3099 w 3195"/>
              <a:gd name="T5" fmla="*/ 1188 h 3818"/>
              <a:gd name="T6" fmla="*/ 3123 w 3195"/>
              <a:gd name="T7" fmla="*/ 1158 h 3818"/>
              <a:gd name="T8" fmla="*/ 3081 w 3195"/>
              <a:gd name="T9" fmla="*/ 1056 h 3818"/>
              <a:gd name="T10" fmla="*/ 2937 w 3195"/>
              <a:gd name="T11" fmla="*/ 978 h 3818"/>
              <a:gd name="T12" fmla="*/ 2841 w 3195"/>
              <a:gd name="T13" fmla="*/ 846 h 3818"/>
              <a:gd name="T14" fmla="*/ 2697 w 3195"/>
              <a:gd name="T15" fmla="*/ 786 h 3818"/>
              <a:gd name="T16" fmla="*/ 2319 w 3195"/>
              <a:gd name="T17" fmla="*/ 708 h 3818"/>
              <a:gd name="T18" fmla="*/ 1959 w 3195"/>
              <a:gd name="T19" fmla="*/ 600 h 3818"/>
              <a:gd name="T20" fmla="*/ 1899 w 3195"/>
              <a:gd name="T21" fmla="*/ 582 h 3818"/>
              <a:gd name="T22" fmla="*/ 1665 w 3195"/>
              <a:gd name="T23" fmla="*/ 438 h 3818"/>
              <a:gd name="T24" fmla="*/ 1479 w 3195"/>
              <a:gd name="T25" fmla="*/ 306 h 3818"/>
              <a:gd name="T26" fmla="*/ 1383 w 3195"/>
              <a:gd name="T27" fmla="*/ 282 h 3818"/>
              <a:gd name="T28" fmla="*/ 1311 w 3195"/>
              <a:gd name="T29" fmla="*/ 270 h 3818"/>
              <a:gd name="T30" fmla="*/ 1239 w 3195"/>
              <a:gd name="T31" fmla="*/ 306 h 3818"/>
              <a:gd name="T32" fmla="*/ 1269 w 3195"/>
              <a:gd name="T33" fmla="*/ 198 h 3818"/>
              <a:gd name="T34" fmla="*/ 1311 w 3195"/>
              <a:gd name="T35" fmla="*/ 96 h 3818"/>
              <a:gd name="T36" fmla="*/ 1281 w 3195"/>
              <a:gd name="T37" fmla="*/ 0 h 3818"/>
              <a:gd name="T38" fmla="*/ 1173 w 3195"/>
              <a:gd name="T39" fmla="*/ 36 h 3818"/>
              <a:gd name="T40" fmla="*/ 1065 w 3195"/>
              <a:gd name="T41" fmla="*/ 84 h 3818"/>
              <a:gd name="T42" fmla="*/ 867 w 3195"/>
              <a:gd name="T43" fmla="*/ 144 h 3818"/>
              <a:gd name="T44" fmla="*/ 561 w 3195"/>
              <a:gd name="T45" fmla="*/ 198 h 3818"/>
              <a:gd name="T46" fmla="*/ 531 w 3195"/>
              <a:gd name="T47" fmla="*/ 114 h 3818"/>
              <a:gd name="T48" fmla="*/ 435 w 3195"/>
              <a:gd name="T49" fmla="*/ 228 h 3818"/>
              <a:gd name="T50" fmla="*/ 411 w 3195"/>
              <a:gd name="T51" fmla="*/ 384 h 3818"/>
              <a:gd name="T52" fmla="*/ 351 w 3195"/>
              <a:gd name="T53" fmla="*/ 750 h 3818"/>
              <a:gd name="T54" fmla="*/ 297 w 3195"/>
              <a:gd name="T55" fmla="*/ 768 h 3818"/>
              <a:gd name="T56" fmla="*/ 189 w 3195"/>
              <a:gd name="T57" fmla="*/ 840 h 3818"/>
              <a:gd name="T58" fmla="*/ 117 w 3195"/>
              <a:gd name="T59" fmla="*/ 918 h 3818"/>
              <a:gd name="T60" fmla="*/ 45 w 3195"/>
              <a:gd name="T61" fmla="*/ 996 h 3818"/>
              <a:gd name="T62" fmla="*/ 15 w 3195"/>
              <a:gd name="T63" fmla="*/ 1026 h 3818"/>
              <a:gd name="T64" fmla="*/ 9 w 3195"/>
              <a:gd name="T65" fmla="*/ 1116 h 3818"/>
              <a:gd name="T66" fmla="*/ 81 w 3195"/>
              <a:gd name="T67" fmla="*/ 1152 h 3818"/>
              <a:gd name="T68" fmla="*/ 135 w 3195"/>
              <a:gd name="T69" fmla="*/ 1260 h 3818"/>
              <a:gd name="T70" fmla="*/ 99 w 3195"/>
              <a:gd name="T71" fmla="*/ 1368 h 3818"/>
              <a:gd name="T72" fmla="*/ 81 w 3195"/>
              <a:gd name="T73" fmla="*/ 1434 h 3818"/>
              <a:gd name="T74" fmla="*/ 57 w 3195"/>
              <a:gd name="T75" fmla="*/ 1746 h 3818"/>
              <a:gd name="T76" fmla="*/ 27 w 3195"/>
              <a:gd name="T77" fmla="*/ 1842 h 3818"/>
              <a:gd name="T78" fmla="*/ 195 w 3195"/>
              <a:gd name="T79" fmla="*/ 1974 h 3818"/>
              <a:gd name="T80" fmla="*/ 279 w 3195"/>
              <a:gd name="T81" fmla="*/ 1998 h 3818"/>
              <a:gd name="T82" fmla="*/ 351 w 3195"/>
              <a:gd name="T83" fmla="*/ 2052 h 3818"/>
              <a:gd name="T84" fmla="*/ 465 w 3195"/>
              <a:gd name="T85" fmla="*/ 2166 h 3818"/>
              <a:gd name="T86" fmla="*/ 531 w 3195"/>
              <a:gd name="T87" fmla="*/ 2214 h 3818"/>
              <a:gd name="T88" fmla="*/ 579 w 3195"/>
              <a:gd name="T89" fmla="*/ 2262 h 3818"/>
              <a:gd name="T90" fmla="*/ 627 w 3195"/>
              <a:gd name="T91" fmla="*/ 2370 h 3818"/>
              <a:gd name="T92" fmla="*/ 687 w 3195"/>
              <a:gd name="T93" fmla="*/ 2424 h 3818"/>
              <a:gd name="T94" fmla="*/ 861 w 3195"/>
              <a:gd name="T95" fmla="*/ 2538 h 3818"/>
              <a:gd name="T96" fmla="*/ 939 w 3195"/>
              <a:gd name="T97" fmla="*/ 2562 h 3818"/>
              <a:gd name="T98" fmla="*/ 963 w 3195"/>
              <a:gd name="T99" fmla="*/ 2682 h 3818"/>
              <a:gd name="T100" fmla="*/ 993 w 3195"/>
              <a:gd name="T101" fmla="*/ 2766 h 3818"/>
              <a:gd name="T102" fmla="*/ 1023 w 3195"/>
              <a:gd name="T103" fmla="*/ 3072 h 3818"/>
              <a:gd name="T104" fmla="*/ 1083 w 3195"/>
              <a:gd name="T105" fmla="*/ 3168 h 3818"/>
              <a:gd name="T106" fmla="*/ 1035 w 3195"/>
              <a:gd name="T107" fmla="*/ 3270 h 3818"/>
              <a:gd name="T108" fmla="*/ 1047 w 3195"/>
              <a:gd name="T109" fmla="*/ 3408 h 3818"/>
              <a:gd name="T110" fmla="*/ 1059 w 3195"/>
              <a:gd name="T111" fmla="*/ 3516 h 3818"/>
              <a:gd name="T112" fmla="*/ 1137 w 3195"/>
              <a:gd name="T113" fmla="*/ 3660 h 3818"/>
              <a:gd name="T114" fmla="*/ 1311 w 3195"/>
              <a:gd name="T115" fmla="*/ 3720 h 3818"/>
              <a:gd name="T116" fmla="*/ 1341 w 3195"/>
              <a:gd name="T117" fmla="*/ 3774 h 3818"/>
              <a:gd name="T118" fmla="*/ 1365 w 3195"/>
              <a:gd name="T119" fmla="*/ 3816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5" h="3818">
                <a:moveTo>
                  <a:pt x="3195" y="1332"/>
                </a:moveTo>
                <a:cubicBezTo>
                  <a:pt x="3164" y="1336"/>
                  <a:pt x="3135" y="1340"/>
                  <a:pt x="3105" y="1350"/>
                </a:cubicBezTo>
                <a:cubicBezTo>
                  <a:pt x="3095" y="1348"/>
                  <a:pt x="3085" y="1346"/>
                  <a:pt x="3075" y="1344"/>
                </a:cubicBezTo>
                <a:cubicBezTo>
                  <a:pt x="3069" y="1342"/>
                  <a:pt x="3058" y="1344"/>
                  <a:pt x="3057" y="1338"/>
                </a:cubicBezTo>
                <a:cubicBezTo>
                  <a:pt x="3053" y="1307"/>
                  <a:pt x="3088" y="1269"/>
                  <a:pt x="3111" y="1254"/>
                </a:cubicBezTo>
                <a:cubicBezTo>
                  <a:pt x="3124" y="1216"/>
                  <a:pt x="3135" y="1212"/>
                  <a:pt x="3099" y="1188"/>
                </a:cubicBezTo>
                <a:cubicBezTo>
                  <a:pt x="3101" y="1182"/>
                  <a:pt x="3101" y="1175"/>
                  <a:pt x="3105" y="1170"/>
                </a:cubicBezTo>
                <a:cubicBezTo>
                  <a:pt x="3110" y="1164"/>
                  <a:pt x="3121" y="1165"/>
                  <a:pt x="3123" y="1158"/>
                </a:cubicBezTo>
                <a:cubicBezTo>
                  <a:pt x="3133" y="1115"/>
                  <a:pt x="3123" y="1118"/>
                  <a:pt x="3099" y="1110"/>
                </a:cubicBezTo>
                <a:cubicBezTo>
                  <a:pt x="3106" y="1080"/>
                  <a:pt x="3107" y="1073"/>
                  <a:pt x="3081" y="1056"/>
                </a:cubicBezTo>
                <a:cubicBezTo>
                  <a:pt x="3059" y="1022"/>
                  <a:pt x="3012" y="1012"/>
                  <a:pt x="2973" y="1002"/>
                </a:cubicBezTo>
                <a:cubicBezTo>
                  <a:pt x="2961" y="994"/>
                  <a:pt x="2942" y="992"/>
                  <a:pt x="2937" y="978"/>
                </a:cubicBezTo>
                <a:cubicBezTo>
                  <a:pt x="2926" y="945"/>
                  <a:pt x="2923" y="897"/>
                  <a:pt x="2901" y="870"/>
                </a:cubicBezTo>
                <a:cubicBezTo>
                  <a:pt x="2888" y="854"/>
                  <a:pt x="2859" y="850"/>
                  <a:pt x="2841" y="846"/>
                </a:cubicBezTo>
                <a:cubicBezTo>
                  <a:pt x="2809" y="825"/>
                  <a:pt x="2769" y="816"/>
                  <a:pt x="2733" y="804"/>
                </a:cubicBezTo>
                <a:cubicBezTo>
                  <a:pt x="2720" y="800"/>
                  <a:pt x="2710" y="787"/>
                  <a:pt x="2697" y="786"/>
                </a:cubicBezTo>
                <a:cubicBezTo>
                  <a:pt x="2645" y="781"/>
                  <a:pt x="2593" y="782"/>
                  <a:pt x="2541" y="780"/>
                </a:cubicBezTo>
                <a:cubicBezTo>
                  <a:pt x="2429" y="802"/>
                  <a:pt x="2405" y="746"/>
                  <a:pt x="2319" y="708"/>
                </a:cubicBezTo>
                <a:cubicBezTo>
                  <a:pt x="2208" y="659"/>
                  <a:pt x="2098" y="623"/>
                  <a:pt x="1977" y="606"/>
                </a:cubicBezTo>
                <a:cubicBezTo>
                  <a:pt x="1971" y="604"/>
                  <a:pt x="1965" y="602"/>
                  <a:pt x="1959" y="600"/>
                </a:cubicBezTo>
                <a:cubicBezTo>
                  <a:pt x="1951" y="598"/>
                  <a:pt x="1943" y="596"/>
                  <a:pt x="1935" y="594"/>
                </a:cubicBezTo>
                <a:cubicBezTo>
                  <a:pt x="1923" y="590"/>
                  <a:pt x="1899" y="582"/>
                  <a:pt x="1899" y="582"/>
                </a:cubicBezTo>
                <a:cubicBezTo>
                  <a:pt x="1850" y="533"/>
                  <a:pt x="1780" y="520"/>
                  <a:pt x="1713" y="510"/>
                </a:cubicBezTo>
                <a:cubicBezTo>
                  <a:pt x="1697" y="494"/>
                  <a:pt x="1674" y="441"/>
                  <a:pt x="1665" y="438"/>
                </a:cubicBezTo>
                <a:cubicBezTo>
                  <a:pt x="1653" y="434"/>
                  <a:pt x="1629" y="426"/>
                  <a:pt x="1629" y="426"/>
                </a:cubicBezTo>
                <a:cubicBezTo>
                  <a:pt x="1594" y="373"/>
                  <a:pt x="1545" y="320"/>
                  <a:pt x="1479" y="306"/>
                </a:cubicBezTo>
                <a:cubicBezTo>
                  <a:pt x="1459" y="302"/>
                  <a:pt x="1439" y="298"/>
                  <a:pt x="1419" y="294"/>
                </a:cubicBezTo>
                <a:cubicBezTo>
                  <a:pt x="1407" y="292"/>
                  <a:pt x="1383" y="282"/>
                  <a:pt x="1383" y="282"/>
                </a:cubicBezTo>
                <a:cubicBezTo>
                  <a:pt x="1372" y="250"/>
                  <a:pt x="1361" y="252"/>
                  <a:pt x="1329" y="258"/>
                </a:cubicBezTo>
                <a:cubicBezTo>
                  <a:pt x="1323" y="262"/>
                  <a:pt x="1316" y="265"/>
                  <a:pt x="1311" y="270"/>
                </a:cubicBezTo>
                <a:cubicBezTo>
                  <a:pt x="1306" y="275"/>
                  <a:pt x="1305" y="284"/>
                  <a:pt x="1299" y="288"/>
                </a:cubicBezTo>
                <a:cubicBezTo>
                  <a:pt x="1289" y="294"/>
                  <a:pt x="1253" y="302"/>
                  <a:pt x="1239" y="306"/>
                </a:cubicBezTo>
                <a:cubicBezTo>
                  <a:pt x="1225" y="265"/>
                  <a:pt x="1234" y="310"/>
                  <a:pt x="1251" y="276"/>
                </a:cubicBezTo>
                <a:cubicBezTo>
                  <a:pt x="1261" y="256"/>
                  <a:pt x="1261" y="221"/>
                  <a:pt x="1269" y="198"/>
                </a:cubicBezTo>
                <a:cubicBezTo>
                  <a:pt x="1261" y="175"/>
                  <a:pt x="1243" y="163"/>
                  <a:pt x="1257" y="138"/>
                </a:cubicBezTo>
                <a:cubicBezTo>
                  <a:pt x="1268" y="118"/>
                  <a:pt x="1311" y="96"/>
                  <a:pt x="1311" y="96"/>
                </a:cubicBezTo>
                <a:cubicBezTo>
                  <a:pt x="1327" y="72"/>
                  <a:pt x="1338" y="63"/>
                  <a:pt x="1317" y="24"/>
                </a:cubicBezTo>
                <a:cubicBezTo>
                  <a:pt x="1310" y="11"/>
                  <a:pt x="1281" y="0"/>
                  <a:pt x="1281" y="0"/>
                </a:cubicBezTo>
                <a:cubicBezTo>
                  <a:pt x="1263" y="2"/>
                  <a:pt x="1245" y="3"/>
                  <a:pt x="1227" y="6"/>
                </a:cubicBezTo>
                <a:cubicBezTo>
                  <a:pt x="1191" y="12"/>
                  <a:pt x="1225" y="19"/>
                  <a:pt x="1173" y="36"/>
                </a:cubicBezTo>
                <a:cubicBezTo>
                  <a:pt x="1149" y="44"/>
                  <a:pt x="1125" y="52"/>
                  <a:pt x="1101" y="60"/>
                </a:cubicBezTo>
                <a:cubicBezTo>
                  <a:pt x="1087" y="65"/>
                  <a:pt x="1079" y="81"/>
                  <a:pt x="1065" y="84"/>
                </a:cubicBezTo>
                <a:cubicBezTo>
                  <a:pt x="1041" y="90"/>
                  <a:pt x="1022" y="100"/>
                  <a:pt x="999" y="108"/>
                </a:cubicBezTo>
                <a:cubicBezTo>
                  <a:pt x="957" y="122"/>
                  <a:pt x="911" y="133"/>
                  <a:pt x="867" y="144"/>
                </a:cubicBezTo>
                <a:cubicBezTo>
                  <a:pt x="793" y="163"/>
                  <a:pt x="728" y="195"/>
                  <a:pt x="651" y="204"/>
                </a:cubicBezTo>
                <a:cubicBezTo>
                  <a:pt x="621" y="202"/>
                  <a:pt x="586" y="214"/>
                  <a:pt x="561" y="198"/>
                </a:cubicBezTo>
                <a:cubicBezTo>
                  <a:pt x="546" y="188"/>
                  <a:pt x="558" y="162"/>
                  <a:pt x="555" y="144"/>
                </a:cubicBezTo>
                <a:cubicBezTo>
                  <a:pt x="551" y="122"/>
                  <a:pt x="549" y="126"/>
                  <a:pt x="531" y="114"/>
                </a:cubicBezTo>
                <a:cubicBezTo>
                  <a:pt x="494" y="139"/>
                  <a:pt x="484" y="155"/>
                  <a:pt x="459" y="192"/>
                </a:cubicBezTo>
                <a:cubicBezTo>
                  <a:pt x="451" y="204"/>
                  <a:pt x="435" y="228"/>
                  <a:pt x="435" y="228"/>
                </a:cubicBezTo>
                <a:cubicBezTo>
                  <a:pt x="433" y="260"/>
                  <a:pt x="432" y="292"/>
                  <a:pt x="429" y="324"/>
                </a:cubicBezTo>
                <a:cubicBezTo>
                  <a:pt x="427" y="345"/>
                  <a:pt x="411" y="384"/>
                  <a:pt x="411" y="384"/>
                </a:cubicBezTo>
                <a:cubicBezTo>
                  <a:pt x="410" y="412"/>
                  <a:pt x="446" y="673"/>
                  <a:pt x="357" y="732"/>
                </a:cubicBezTo>
                <a:cubicBezTo>
                  <a:pt x="355" y="738"/>
                  <a:pt x="356" y="746"/>
                  <a:pt x="351" y="750"/>
                </a:cubicBezTo>
                <a:cubicBezTo>
                  <a:pt x="341" y="757"/>
                  <a:pt x="327" y="758"/>
                  <a:pt x="315" y="762"/>
                </a:cubicBezTo>
                <a:cubicBezTo>
                  <a:pt x="309" y="764"/>
                  <a:pt x="302" y="764"/>
                  <a:pt x="297" y="768"/>
                </a:cubicBezTo>
                <a:cubicBezTo>
                  <a:pt x="254" y="797"/>
                  <a:pt x="275" y="789"/>
                  <a:pt x="237" y="798"/>
                </a:cubicBezTo>
                <a:cubicBezTo>
                  <a:pt x="217" y="811"/>
                  <a:pt x="209" y="827"/>
                  <a:pt x="189" y="840"/>
                </a:cubicBezTo>
                <a:cubicBezTo>
                  <a:pt x="180" y="866"/>
                  <a:pt x="152" y="885"/>
                  <a:pt x="129" y="900"/>
                </a:cubicBezTo>
                <a:cubicBezTo>
                  <a:pt x="125" y="906"/>
                  <a:pt x="122" y="913"/>
                  <a:pt x="117" y="918"/>
                </a:cubicBezTo>
                <a:cubicBezTo>
                  <a:pt x="112" y="923"/>
                  <a:pt x="104" y="925"/>
                  <a:pt x="99" y="930"/>
                </a:cubicBezTo>
                <a:cubicBezTo>
                  <a:pt x="76" y="957"/>
                  <a:pt x="73" y="977"/>
                  <a:pt x="45" y="996"/>
                </a:cubicBezTo>
                <a:cubicBezTo>
                  <a:pt x="41" y="1002"/>
                  <a:pt x="38" y="1009"/>
                  <a:pt x="33" y="1014"/>
                </a:cubicBezTo>
                <a:cubicBezTo>
                  <a:pt x="28" y="1019"/>
                  <a:pt x="19" y="1020"/>
                  <a:pt x="15" y="1026"/>
                </a:cubicBezTo>
                <a:cubicBezTo>
                  <a:pt x="8" y="1037"/>
                  <a:pt x="3" y="1062"/>
                  <a:pt x="3" y="1062"/>
                </a:cubicBezTo>
                <a:cubicBezTo>
                  <a:pt x="5" y="1080"/>
                  <a:pt x="0" y="1100"/>
                  <a:pt x="9" y="1116"/>
                </a:cubicBezTo>
                <a:cubicBezTo>
                  <a:pt x="16" y="1129"/>
                  <a:pt x="33" y="1132"/>
                  <a:pt x="45" y="1140"/>
                </a:cubicBezTo>
                <a:cubicBezTo>
                  <a:pt x="56" y="1147"/>
                  <a:pt x="81" y="1152"/>
                  <a:pt x="81" y="1152"/>
                </a:cubicBezTo>
                <a:cubicBezTo>
                  <a:pt x="90" y="1179"/>
                  <a:pt x="107" y="1200"/>
                  <a:pt x="123" y="1224"/>
                </a:cubicBezTo>
                <a:cubicBezTo>
                  <a:pt x="130" y="1235"/>
                  <a:pt x="131" y="1248"/>
                  <a:pt x="135" y="1260"/>
                </a:cubicBezTo>
                <a:cubicBezTo>
                  <a:pt x="137" y="1266"/>
                  <a:pt x="141" y="1278"/>
                  <a:pt x="141" y="1278"/>
                </a:cubicBezTo>
                <a:cubicBezTo>
                  <a:pt x="130" y="1312"/>
                  <a:pt x="107" y="1336"/>
                  <a:pt x="99" y="1368"/>
                </a:cubicBezTo>
                <a:cubicBezTo>
                  <a:pt x="97" y="1378"/>
                  <a:pt x="96" y="1388"/>
                  <a:pt x="93" y="1398"/>
                </a:cubicBezTo>
                <a:cubicBezTo>
                  <a:pt x="90" y="1410"/>
                  <a:pt x="81" y="1434"/>
                  <a:pt x="81" y="1434"/>
                </a:cubicBezTo>
                <a:cubicBezTo>
                  <a:pt x="77" y="1502"/>
                  <a:pt x="88" y="1526"/>
                  <a:pt x="57" y="1572"/>
                </a:cubicBezTo>
                <a:cubicBezTo>
                  <a:pt x="63" y="1635"/>
                  <a:pt x="71" y="1684"/>
                  <a:pt x="57" y="1746"/>
                </a:cubicBezTo>
                <a:cubicBezTo>
                  <a:pt x="51" y="1773"/>
                  <a:pt x="49" y="1776"/>
                  <a:pt x="39" y="1806"/>
                </a:cubicBezTo>
                <a:cubicBezTo>
                  <a:pt x="35" y="1818"/>
                  <a:pt x="27" y="1842"/>
                  <a:pt x="27" y="1842"/>
                </a:cubicBezTo>
                <a:cubicBezTo>
                  <a:pt x="66" y="1862"/>
                  <a:pt x="81" y="1883"/>
                  <a:pt x="105" y="1920"/>
                </a:cubicBezTo>
                <a:cubicBezTo>
                  <a:pt x="119" y="1940"/>
                  <a:pt x="172" y="1962"/>
                  <a:pt x="195" y="1974"/>
                </a:cubicBezTo>
                <a:cubicBezTo>
                  <a:pt x="210" y="1981"/>
                  <a:pt x="228" y="1982"/>
                  <a:pt x="243" y="1986"/>
                </a:cubicBezTo>
                <a:cubicBezTo>
                  <a:pt x="255" y="1989"/>
                  <a:pt x="267" y="1994"/>
                  <a:pt x="279" y="1998"/>
                </a:cubicBezTo>
                <a:cubicBezTo>
                  <a:pt x="285" y="2000"/>
                  <a:pt x="297" y="2004"/>
                  <a:pt x="297" y="2004"/>
                </a:cubicBezTo>
                <a:cubicBezTo>
                  <a:pt x="313" y="2053"/>
                  <a:pt x="301" y="2040"/>
                  <a:pt x="351" y="2052"/>
                </a:cubicBezTo>
                <a:cubicBezTo>
                  <a:pt x="405" y="2088"/>
                  <a:pt x="425" y="2095"/>
                  <a:pt x="447" y="2160"/>
                </a:cubicBezTo>
                <a:cubicBezTo>
                  <a:pt x="449" y="2166"/>
                  <a:pt x="459" y="2163"/>
                  <a:pt x="465" y="2166"/>
                </a:cubicBezTo>
                <a:cubicBezTo>
                  <a:pt x="478" y="2173"/>
                  <a:pt x="501" y="2190"/>
                  <a:pt x="501" y="2190"/>
                </a:cubicBezTo>
                <a:cubicBezTo>
                  <a:pt x="535" y="2242"/>
                  <a:pt x="490" y="2181"/>
                  <a:pt x="531" y="2214"/>
                </a:cubicBezTo>
                <a:cubicBezTo>
                  <a:pt x="537" y="2219"/>
                  <a:pt x="538" y="2227"/>
                  <a:pt x="543" y="2232"/>
                </a:cubicBezTo>
                <a:cubicBezTo>
                  <a:pt x="554" y="2243"/>
                  <a:pt x="568" y="2251"/>
                  <a:pt x="579" y="2262"/>
                </a:cubicBezTo>
                <a:cubicBezTo>
                  <a:pt x="589" y="2293"/>
                  <a:pt x="606" y="2323"/>
                  <a:pt x="621" y="2352"/>
                </a:cubicBezTo>
                <a:cubicBezTo>
                  <a:pt x="624" y="2358"/>
                  <a:pt x="623" y="2366"/>
                  <a:pt x="627" y="2370"/>
                </a:cubicBezTo>
                <a:cubicBezTo>
                  <a:pt x="631" y="2374"/>
                  <a:pt x="639" y="2374"/>
                  <a:pt x="645" y="2376"/>
                </a:cubicBezTo>
                <a:cubicBezTo>
                  <a:pt x="673" y="2418"/>
                  <a:pt x="657" y="2404"/>
                  <a:pt x="687" y="2424"/>
                </a:cubicBezTo>
                <a:cubicBezTo>
                  <a:pt x="702" y="2447"/>
                  <a:pt x="712" y="2447"/>
                  <a:pt x="735" y="2460"/>
                </a:cubicBezTo>
                <a:cubicBezTo>
                  <a:pt x="779" y="2484"/>
                  <a:pt x="817" y="2516"/>
                  <a:pt x="861" y="2538"/>
                </a:cubicBezTo>
                <a:cubicBezTo>
                  <a:pt x="871" y="2543"/>
                  <a:pt x="893" y="2547"/>
                  <a:pt x="903" y="2550"/>
                </a:cubicBezTo>
                <a:cubicBezTo>
                  <a:pt x="915" y="2554"/>
                  <a:pt x="939" y="2562"/>
                  <a:pt x="939" y="2562"/>
                </a:cubicBezTo>
                <a:cubicBezTo>
                  <a:pt x="969" y="2606"/>
                  <a:pt x="960" y="2584"/>
                  <a:pt x="969" y="2628"/>
                </a:cubicBezTo>
                <a:cubicBezTo>
                  <a:pt x="967" y="2646"/>
                  <a:pt x="966" y="2664"/>
                  <a:pt x="963" y="2682"/>
                </a:cubicBezTo>
                <a:cubicBezTo>
                  <a:pt x="960" y="2698"/>
                  <a:pt x="951" y="2730"/>
                  <a:pt x="951" y="2730"/>
                </a:cubicBezTo>
                <a:cubicBezTo>
                  <a:pt x="959" y="2754"/>
                  <a:pt x="969" y="2758"/>
                  <a:pt x="993" y="2766"/>
                </a:cubicBezTo>
                <a:cubicBezTo>
                  <a:pt x="977" y="2815"/>
                  <a:pt x="983" y="2829"/>
                  <a:pt x="987" y="2892"/>
                </a:cubicBezTo>
                <a:cubicBezTo>
                  <a:pt x="981" y="3044"/>
                  <a:pt x="947" y="3021"/>
                  <a:pt x="1023" y="3072"/>
                </a:cubicBezTo>
                <a:cubicBezTo>
                  <a:pt x="1039" y="3097"/>
                  <a:pt x="1053" y="3088"/>
                  <a:pt x="1065" y="3114"/>
                </a:cubicBezTo>
                <a:cubicBezTo>
                  <a:pt x="1073" y="3131"/>
                  <a:pt x="1077" y="3150"/>
                  <a:pt x="1083" y="3168"/>
                </a:cubicBezTo>
                <a:cubicBezTo>
                  <a:pt x="1085" y="3174"/>
                  <a:pt x="1089" y="3186"/>
                  <a:pt x="1089" y="3186"/>
                </a:cubicBezTo>
                <a:cubicBezTo>
                  <a:pt x="1061" y="3205"/>
                  <a:pt x="1046" y="3238"/>
                  <a:pt x="1035" y="3270"/>
                </a:cubicBezTo>
                <a:cubicBezTo>
                  <a:pt x="1030" y="3322"/>
                  <a:pt x="1024" y="3328"/>
                  <a:pt x="1035" y="3372"/>
                </a:cubicBezTo>
                <a:cubicBezTo>
                  <a:pt x="1038" y="3384"/>
                  <a:pt x="1043" y="3396"/>
                  <a:pt x="1047" y="3408"/>
                </a:cubicBezTo>
                <a:cubicBezTo>
                  <a:pt x="1049" y="3414"/>
                  <a:pt x="1053" y="3426"/>
                  <a:pt x="1053" y="3426"/>
                </a:cubicBezTo>
                <a:cubicBezTo>
                  <a:pt x="1055" y="3456"/>
                  <a:pt x="1054" y="3486"/>
                  <a:pt x="1059" y="3516"/>
                </a:cubicBezTo>
                <a:cubicBezTo>
                  <a:pt x="1060" y="3523"/>
                  <a:pt x="1069" y="3527"/>
                  <a:pt x="1071" y="3534"/>
                </a:cubicBezTo>
                <a:cubicBezTo>
                  <a:pt x="1083" y="3574"/>
                  <a:pt x="1082" y="3645"/>
                  <a:pt x="1137" y="3660"/>
                </a:cubicBezTo>
                <a:cubicBezTo>
                  <a:pt x="1153" y="3664"/>
                  <a:pt x="1169" y="3664"/>
                  <a:pt x="1185" y="3666"/>
                </a:cubicBezTo>
                <a:cubicBezTo>
                  <a:pt x="1230" y="3681"/>
                  <a:pt x="1272" y="3694"/>
                  <a:pt x="1311" y="3720"/>
                </a:cubicBezTo>
                <a:cubicBezTo>
                  <a:pt x="1325" y="3763"/>
                  <a:pt x="1305" y="3711"/>
                  <a:pt x="1335" y="3756"/>
                </a:cubicBezTo>
                <a:cubicBezTo>
                  <a:pt x="1339" y="3761"/>
                  <a:pt x="1338" y="3768"/>
                  <a:pt x="1341" y="3774"/>
                </a:cubicBezTo>
                <a:cubicBezTo>
                  <a:pt x="1344" y="3780"/>
                  <a:pt x="1349" y="3786"/>
                  <a:pt x="1353" y="3792"/>
                </a:cubicBezTo>
                <a:cubicBezTo>
                  <a:pt x="1371" y="3818"/>
                  <a:pt x="1381" y="3816"/>
                  <a:pt x="1365" y="3816"/>
                </a:cubicBez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8" name="Freeform 1038">
            <a:extLst>
              <a:ext uri="{FF2B5EF4-FFF2-40B4-BE49-F238E27FC236}">
                <a16:creationId xmlns:a16="http://schemas.microsoft.com/office/drawing/2014/main" id="{5CD35D9A-A163-A16C-8926-14BB8A453A97}"/>
              </a:ext>
            </a:extLst>
          </p:cNvPr>
          <p:cNvSpPr>
            <a:spLocks/>
          </p:cNvSpPr>
          <p:nvPr/>
        </p:nvSpPr>
        <p:spPr bwMode="auto">
          <a:xfrm>
            <a:off x="3476625" y="2457450"/>
            <a:ext cx="3638550" cy="3924300"/>
          </a:xfrm>
          <a:custGeom>
            <a:avLst/>
            <a:gdLst>
              <a:gd name="T0" fmla="*/ 1854 w 2292"/>
              <a:gd name="T1" fmla="*/ 0 h 2472"/>
              <a:gd name="T2" fmla="*/ 1824 w 2292"/>
              <a:gd name="T3" fmla="*/ 102 h 2472"/>
              <a:gd name="T4" fmla="*/ 1872 w 2292"/>
              <a:gd name="T5" fmla="*/ 192 h 2472"/>
              <a:gd name="T6" fmla="*/ 1896 w 2292"/>
              <a:gd name="T7" fmla="*/ 246 h 2472"/>
              <a:gd name="T8" fmla="*/ 1884 w 2292"/>
              <a:gd name="T9" fmla="*/ 300 h 2472"/>
              <a:gd name="T10" fmla="*/ 1770 w 2292"/>
              <a:gd name="T11" fmla="*/ 372 h 2472"/>
              <a:gd name="T12" fmla="*/ 1692 w 2292"/>
              <a:gd name="T13" fmla="*/ 522 h 2472"/>
              <a:gd name="T14" fmla="*/ 1644 w 2292"/>
              <a:gd name="T15" fmla="*/ 588 h 2472"/>
              <a:gd name="T16" fmla="*/ 1662 w 2292"/>
              <a:gd name="T17" fmla="*/ 720 h 2472"/>
              <a:gd name="T18" fmla="*/ 1704 w 2292"/>
              <a:gd name="T19" fmla="*/ 678 h 2472"/>
              <a:gd name="T20" fmla="*/ 1794 w 2292"/>
              <a:gd name="T21" fmla="*/ 630 h 2472"/>
              <a:gd name="T22" fmla="*/ 1866 w 2292"/>
              <a:gd name="T23" fmla="*/ 504 h 2472"/>
              <a:gd name="T24" fmla="*/ 1878 w 2292"/>
              <a:gd name="T25" fmla="*/ 486 h 2472"/>
              <a:gd name="T26" fmla="*/ 1914 w 2292"/>
              <a:gd name="T27" fmla="*/ 474 h 2472"/>
              <a:gd name="T28" fmla="*/ 1938 w 2292"/>
              <a:gd name="T29" fmla="*/ 468 h 2472"/>
              <a:gd name="T30" fmla="*/ 1974 w 2292"/>
              <a:gd name="T31" fmla="*/ 456 h 2472"/>
              <a:gd name="T32" fmla="*/ 2028 w 2292"/>
              <a:gd name="T33" fmla="*/ 396 h 2472"/>
              <a:gd name="T34" fmla="*/ 2088 w 2292"/>
              <a:gd name="T35" fmla="*/ 234 h 2472"/>
              <a:gd name="T36" fmla="*/ 2112 w 2292"/>
              <a:gd name="T37" fmla="*/ 168 h 2472"/>
              <a:gd name="T38" fmla="*/ 2172 w 2292"/>
              <a:gd name="T39" fmla="*/ 150 h 2472"/>
              <a:gd name="T40" fmla="*/ 2232 w 2292"/>
              <a:gd name="T41" fmla="*/ 72 h 2472"/>
              <a:gd name="T42" fmla="*/ 2286 w 2292"/>
              <a:gd name="T43" fmla="*/ 78 h 2472"/>
              <a:gd name="T44" fmla="*/ 2280 w 2292"/>
              <a:gd name="T45" fmla="*/ 96 h 2472"/>
              <a:gd name="T46" fmla="*/ 2238 w 2292"/>
              <a:gd name="T47" fmla="*/ 120 h 2472"/>
              <a:gd name="T48" fmla="*/ 2178 w 2292"/>
              <a:gd name="T49" fmla="*/ 294 h 2472"/>
              <a:gd name="T50" fmla="*/ 2160 w 2292"/>
              <a:gd name="T51" fmla="*/ 348 h 2472"/>
              <a:gd name="T52" fmla="*/ 2106 w 2292"/>
              <a:gd name="T53" fmla="*/ 438 h 2472"/>
              <a:gd name="T54" fmla="*/ 2064 w 2292"/>
              <a:gd name="T55" fmla="*/ 516 h 2472"/>
              <a:gd name="T56" fmla="*/ 2022 w 2292"/>
              <a:gd name="T57" fmla="*/ 606 h 2472"/>
              <a:gd name="T58" fmla="*/ 1998 w 2292"/>
              <a:gd name="T59" fmla="*/ 696 h 2472"/>
              <a:gd name="T60" fmla="*/ 1950 w 2292"/>
              <a:gd name="T61" fmla="*/ 822 h 2472"/>
              <a:gd name="T62" fmla="*/ 1950 w 2292"/>
              <a:gd name="T63" fmla="*/ 900 h 2472"/>
              <a:gd name="T64" fmla="*/ 1938 w 2292"/>
              <a:gd name="T65" fmla="*/ 1050 h 2472"/>
              <a:gd name="T66" fmla="*/ 1878 w 2292"/>
              <a:gd name="T67" fmla="*/ 1110 h 2472"/>
              <a:gd name="T68" fmla="*/ 1842 w 2292"/>
              <a:gd name="T69" fmla="*/ 1254 h 2472"/>
              <a:gd name="T70" fmla="*/ 1848 w 2292"/>
              <a:gd name="T71" fmla="*/ 1380 h 2472"/>
              <a:gd name="T72" fmla="*/ 1818 w 2292"/>
              <a:gd name="T73" fmla="*/ 1530 h 2472"/>
              <a:gd name="T74" fmla="*/ 1812 w 2292"/>
              <a:gd name="T75" fmla="*/ 1632 h 2472"/>
              <a:gd name="T76" fmla="*/ 1794 w 2292"/>
              <a:gd name="T77" fmla="*/ 1644 h 2472"/>
              <a:gd name="T78" fmla="*/ 1782 w 2292"/>
              <a:gd name="T79" fmla="*/ 1680 h 2472"/>
              <a:gd name="T80" fmla="*/ 1740 w 2292"/>
              <a:gd name="T81" fmla="*/ 1860 h 2472"/>
              <a:gd name="T82" fmla="*/ 1746 w 2292"/>
              <a:gd name="T83" fmla="*/ 1992 h 2472"/>
              <a:gd name="T84" fmla="*/ 1794 w 2292"/>
              <a:gd name="T85" fmla="*/ 2172 h 2472"/>
              <a:gd name="T86" fmla="*/ 1806 w 2292"/>
              <a:gd name="T87" fmla="*/ 2226 h 2472"/>
              <a:gd name="T88" fmla="*/ 1794 w 2292"/>
              <a:gd name="T89" fmla="*/ 2358 h 2472"/>
              <a:gd name="T90" fmla="*/ 1788 w 2292"/>
              <a:gd name="T91" fmla="*/ 2436 h 2472"/>
              <a:gd name="T92" fmla="*/ 1776 w 2292"/>
              <a:gd name="T93" fmla="*/ 2472 h 2472"/>
              <a:gd name="T94" fmla="*/ 1014 w 2292"/>
              <a:gd name="T95" fmla="*/ 2454 h 2472"/>
              <a:gd name="T96" fmla="*/ 612 w 2292"/>
              <a:gd name="T97" fmla="*/ 2472 h 2472"/>
              <a:gd name="T98" fmla="*/ 54 w 2292"/>
              <a:gd name="T99" fmla="*/ 2460 h 2472"/>
              <a:gd name="T100" fmla="*/ 0 w 2292"/>
              <a:gd name="T101" fmla="*/ 2472 h 2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2" h="2472">
                <a:moveTo>
                  <a:pt x="1854" y="0"/>
                </a:moveTo>
                <a:cubicBezTo>
                  <a:pt x="1848" y="45"/>
                  <a:pt x="1837" y="62"/>
                  <a:pt x="1824" y="102"/>
                </a:cubicBezTo>
                <a:cubicBezTo>
                  <a:pt x="1830" y="144"/>
                  <a:pt x="1837" y="169"/>
                  <a:pt x="1872" y="192"/>
                </a:cubicBezTo>
                <a:cubicBezTo>
                  <a:pt x="1886" y="235"/>
                  <a:pt x="1877" y="217"/>
                  <a:pt x="1896" y="246"/>
                </a:cubicBezTo>
                <a:cubicBezTo>
                  <a:pt x="1882" y="267"/>
                  <a:pt x="1876" y="275"/>
                  <a:pt x="1884" y="300"/>
                </a:cubicBezTo>
                <a:cubicBezTo>
                  <a:pt x="1868" y="349"/>
                  <a:pt x="1808" y="347"/>
                  <a:pt x="1770" y="372"/>
                </a:cubicBezTo>
                <a:cubicBezTo>
                  <a:pt x="1752" y="425"/>
                  <a:pt x="1741" y="489"/>
                  <a:pt x="1692" y="522"/>
                </a:cubicBezTo>
                <a:cubicBezTo>
                  <a:pt x="1682" y="551"/>
                  <a:pt x="1669" y="571"/>
                  <a:pt x="1644" y="588"/>
                </a:cubicBezTo>
                <a:cubicBezTo>
                  <a:pt x="1636" y="627"/>
                  <a:pt x="1613" y="704"/>
                  <a:pt x="1662" y="720"/>
                </a:cubicBezTo>
                <a:cubicBezTo>
                  <a:pt x="1709" y="708"/>
                  <a:pt x="1675" y="703"/>
                  <a:pt x="1704" y="678"/>
                </a:cubicBezTo>
                <a:cubicBezTo>
                  <a:pt x="1732" y="653"/>
                  <a:pt x="1764" y="650"/>
                  <a:pt x="1794" y="630"/>
                </a:cubicBezTo>
                <a:cubicBezTo>
                  <a:pt x="1822" y="588"/>
                  <a:pt x="1838" y="546"/>
                  <a:pt x="1866" y="504"/>
                </a:cubicBezTo>
                <a:cubicBezTo>
                  <a:pt x="1870" y="498"/>
                  <a:pt x="1871" y="488"/>
                  <a:pt x="1878" y="486"/>
                </a:cubicBezTo>
                <a:cubicBezTo>
                  <a:pt x="1890" y="482"/>
                  <a:pt x="1902" y="477"/>
                  <a:pt x="1914" y="474"/>
                </a:cubicBezTo>
                <a:cubicBezTo>
                  <a:pt x="1922" y="472"/>
                  <a:pt x="1930" y="470"/>
                  <a:pt x="1938" y="468"/>
                </a:cubicBezTo>
                <a:cubicBezTo>
                  <a:pt x="1950" y="464"/>
                  <a:pt x="1974" y="456"/>
                  <a:pt x="1974" y="456"/>
                </a:cubicBezTo>
                <a:cubicBezTo>
                  <a:pt x="1993" y="428"/>
                  <a:pt x="1998" y="406"/>
                  <a:pt x="2028" y="396"/>
                </a:cubicBezTo>
                <a:cubicBezTo>
                  <a:pt x="2046" y="341"/>
                  <a:pt x="2070" y="289"/>
                  <a:pt x="2088" y="234"/>
                </a:cubicBezTo>
                <a:cubicBezTo>
                  <a:pt x="2094" y="215"/>
                  <a:pt x="2094" y="179"/>
                  <a:pt x="2112" y="168"/>
                </a:cubicBezTo>
                <a:cubicBezTo>
                  <a:pt x="2122" y="162"/>
                  <a:pt x="2158" y="154"/>
                  <a:pt x="2172" y="150"/>
                </a:cubicBezTo>
                <a:cubicBezTo>
                  <a:pt x="2205" y="128"/>
                  <a:pt x="2200" y="93"/>
                  <a:pt x="2232" y="72"/>
                </a:cubicBezTo>
                <a:cubicBezTo>
                  <a:pt x="2250" y="74"/>
                  <a:pt x="2270" y="70"/>
                  <a:pt x="2286" y="78"/>
                </a:cubicBezTo>
                <a:cubicBezTo>
                  <a:pt x="2292" y="81"/>
                  <a:pt x="2283" y="90"/>
                  <a:pt x="2280" y="96"/>
                </a:cubicBezTo>
                <a:cubicBezTo>
                  <a:pt x="2267" y="122"/>
                  <a:pt x="2268" y="114"/>
                  <a:pt x="2238" y="120"/>
                </a:cubicBezTo>
                <a:cubicBezTo>
                  <a:pt x="2213" y="158"/>
                  <a:pt x="2194" y="245"/>
                  <a:pt x="2178" y="294"/>
                </a:cubicBezTo>
                <a:cubicBezTo>
                  <a:pt x="2173" y="310"/>
                  <a:pt x="2169" y="334"/>
                  <a:pt x="2160" y="348"/>
                </a:cubicBezTo>
                <a:cubicBezTo>
                  <a:pt x="2150" y="363"/>
                  <a:pt x="2111" y="424"/>
                  <a:pt x="2106" y="438"/>
                </a:cubicBezTo>
                <a:cubicBezTo>
                  <a:pt x="2096" y="469"/>
                  <a:pt x="2096" y="505"/>
                  <a:pt x="2064" y="516"/>
                </a:cubicBezTo>
                <a:cubicBezTo>
                  <a:pt x="2054" y="547"/>
                  <a:pt x="2037" y="577"/>
                  <a:pt x="2022" y="606"/>
                </a:cubicBezTo>
                <a:cubicBezTo>
                  <a:pt x="2009" y="633"/>
                  <a:pt x="2005" y="667"/>
                  <a:pt x="1998" y="696"/>
                </a:cubicBezTo>
                <a:cubicBezTo>
                  <a:pt x="1987" y="738"/>
                  <a:pt x="1989" y="796"/>
                  <a:pt x="1950" y="822"/>
                </a:cubicBezTo>
                <a:cubicBezTo>
                  <a:pt x="1937" y="861"/>
                  <a:pt x="1937" y="862"/>
                  <a:pt x="1950" y="900"/>
                </a:cubicBezTo>
                <a:cubicBezTo>
                  <a:pt x="1953" y="940"/>
                  <a:pt x="1980" y="1022"/>
                  <a:pt x="1938" y="1050"/>
                </a:cubicBezTo>
                <a:cubicBezTo>
                  <a:pt x="1920" y="1076"/>
                  <a:pt x="1899" y="1079"/>
                  <a:pt x="1878" y="1110"/>
                </a:cubicBezTo>
                <a:cubicBezTo>
                  <a:pt x="1870" y="1159"/>
                  <a:pt x="1852" y="1205"/>
                  <a:pt x="1842" y="1254"/>
                </a:cubicBezTo>
                <a:cubicBezTo>
                  <a:pt x="1837" y="1305"/>
                  <a:pt x="1836" y="1333"/>
                  <a:pt x="1848" y="1380"/>
                </a:cubicBezTo>
                <a:cubicBezTo>
                  <a:pt x="1841" y="1471"/>
                  <a:pt x="1841" y="1461"/>
                  <a:pt x="1818" y="1530"/>
                </a:cubicBezTo>
                <a:cubicBezTo>
                  <a:pt x="1816" y="1564"/>
                  <a:pt x="1819" y="1599"/>
                  <a:pt x="1812" y="1632"/>
                </a:cubicBezTo>
                <a:cubicBezTo>
                  <a:pt x="1811" y="1639"/>
                  <a:pt x="1798" y="1638"/>
                  <a:pt x="1794" y="1644"/>
                </a:cubicBezTo>
                <a:cubicBezTo>
                  <a:pt x="1787" y="1655"/>
                  <a:pt x="1785" y="1668"/>
                  <a:pt x="1782" y="1680"/>
                </a:cubicBezTo>
                <a:cubicBezTo>
                  <a:pt x="1767" y="1740"/>
                  <a:pt x="1749" y="1799"/>
                  <a:pt x="1740" y="1860"/>
                </a:cubicBezTo>
                <a:cubicBezTo>
                  <a:pt x="1754" y="1917"/>
                  <a:pt x="1751" y="1912"/>
                  <a:pt x="1746" y="1992"/>
                </a:cubicBezTo>
                <a:cubicBezTo>
                  <a:pt x="1754" y="2059"/>
                  <a:pt x="1784" y="2111"/>
                  <a:pt x="1794" y="2172"/>
                </a:cubicBezTo>
                <a:cubicBezTo>
                  <a:pt x="1801" y="2214"/>
                  <a:pt x="1796" y="2196"/>
                  <a:pt x="1806" y="2226"/>
                </a:cubicBezTo>
                <a:cubicBezTo>
                  <a:pt x="1812" y="2275"/>
                  <a:pt x="1802" y="2311"/>
                  <a:pt x="1794" y="2358"/>
                </a:cubicBezTo>
                <a:cubicBezTo>
                  <a:pt x="1792" y="2384"/>
                  <a:pt x="1792" y="2410"/>
                  <a:pt x="1788" y="2436"/>
                </a:cubicBezTo>
                <a:cubicBezTo>
                  <a:pt x="1786" y="2448"/>
                  <a:pt x="1776" y="2472"/>
                  <a:pt x="1776" y="2472"/>
                </a:cubicBezTo>
                <a:cubicBezTo>
                  <a:pt x="1500" y="2469"/>
                  <a:pt x="1273" y="2471"/>
                  <a:pt x="1014" y="2454"/>
                </a:cubicBezTo>
                <a:cubicBezTo>
                  <a:pt x="881" y="2471"/>
                  <a:pt x="746" y="2469"/>
                  <a:pt x="612" y="2472"/>
                </a:cubicBezTo>
                <a:cubicBezTo>
                  <a:pt x="416" y="2466"/>
                  <a:pt x="258" y="2460"/>
                  <a:pt x="54" y="2460"/>
                </a:cubicBezTo>
                <a:cubicBezTo>
                  <a:pt x="10" y="2460"/>
                  <a:pt x="16" y="2456"/>
                  <a:pt x="0" y="2472"/>
                </a:cubicBez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0" name="Oval 1030">
            <a:extLst>
              <a:ext uri="{FF2B5EF4-FFF2-40B4-BE49-F238E27FC236}">
                <a16:creationId xmlns:a16="http://schemas.microsoft.com/office/drawing/2014/main" id="{C1FEA83D-F8BE-9600-8141-41C6F9209CB0}"/>
              </a:ext>
            </a:extLst>
          </p:cNvPr>
          <p:cNvSpPr>
            <a:spLocks noChangeArrowheads="1"/>
          </p:cNvSpPr>
          <p:nvPr/>
        </p:nvSpPr>
        <p:spPr bwMode="auto">
          <a:xfrm>
            <a:off x="6248400" y="5791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08" name="Text Box 1028">
            <a:extLst>
              <a:ext uri="{FF2B5EF4-FFF2-40B4-BE49-F238E27FC236}">
                <a16:creationId xmlns:a16="http://schemas.microsoft.com/office/drawing/2014/main" id="{E5062B1A-B03B-0B02-9A23-F6B179FAB0D2}"/>
              </a:ext>
            </a:extLst>
          </p:cNvPr>
          <p:cNvSpPr txBox="1">
            <a:spLocks noChangeArrowheads="1"/>
          </p:cNvSpPr>
          <p:nvPr/>
        </p:nvSpPr>
        <p:spPr bwMode="auto">
          <a:xfrm>
            <a:off x="1447800" y="1752600"/>
            <a:ext cx="4800600" cy="24082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0000"/>
                </a:solidFill>
                <a:effectLst/>
                <a:latin typeface="Benguiat Bk BT" pitchFamily="18" charset="0"/>
              </a:rPr>
              <a:t>W I S C O N S I N</a:t>
            </a:r>
          </a:p>
          <a:p>
            <a:pPr>
              <a:spcBef>
                <a:spcPct val="50000"/>
              </a:spcBef>
            </a:pPr>
            <a:r>
              <a:rPr lang="en-US" altLang="en-US" sz="3200">
                <a:solidFill>
                  <a:schemeClr val="bg1"/>
                </a:solidFill>
                <a:effectLst/>
              </a:rPr>
              <a:t>Third U.S. state where the Faith was taught and a community established.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6308"/>
                                        </p:tgtEl>
                                        <p:attrNameLst>
                                          <p:attrName>style.visibility</p:attrName>
                                        </p:attrNameLst>
                                      </p:cBhvr>
                                      <p:to>
                                        <p:strVal val="visible"/>
                                      </p:to>
                                    </p:set>
                                    <p:animEffect transition="in" filter="dissolve">
                                      <p:cBhvr>
                                        <p:cTn id="7" dur="500"/>
                                        <p:tgtEl>
                                          <p:spTgt spid="22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3" name="Picture 3">
            <a:extLst>
              <a:ext uri="{FF2B5EF4-FFF2-40B4-BE49-F238E27FC236}">
                <a16:creationId xmlns:a16="http://schemas.microsoft.com/office/drawing/2014/main" id="{2A421FD0-78CD-5F94-49A2-7D7EF67B6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3660775" cy="6400800"/>
          </a:xfrm>
          <a:prstGeom prst="rect">
            <a:avLst/>
          </a:prstGeom>
          <a:noFill/>
          <a:effectLst>
            <a:outerShdw dist="89803"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199684" name="Text Box 4">
            <a:extLst>
              <a:ext uri="{FF2B5EF4-FFF2-40B4-BE49-F238E27FC236}">
                <a16:creationId xmlns:a16="http://schemas.microsoft.com/office/drawing/2014/main" id="{72E97FCE-DBEF-3698-9E01-AD33D28A36E5}"/>
              </a:ext>
            </a:extLst>
          </p:cNvPr>
          <p:cNvSpPr txBox="1">
            <a:spLocks noChangeArrowheads="1"/>
          </p:cNvSpPr>
          <p:nvPr/>
        </p:nvSpPr>
        <p:spPr bwMode="auto">
          <a:xfrm>
            <a:off x="4876800" y="533400"/>
            <a:ext cx="3124200" cy="54546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rPr>
              <a:t>Louisa Aurora Moore embraced the Bahá’í Faith 21 May 1897.</a:t>
            </a:r>
          </a:p>
          <a:p>
            <a:pPr>
              <a:spcBef>
                <a:spcPct val="50000"/>
              </a:spcBef>
            </a:pPr>
            <a:r>
              <a:rPr lang="en-US" altLang="en-US" sz="3200">
                <a:solidFill>
                  <a:srgbClr val="FFFF00"/>
                </a:solidFill>
                <a:effectLst/>
              </a:rPr>
              <a:t>Five days later she married Edward Getsinger.</a:t>
            </a:r>
          </a:p>
          <a:p>
            <a:pPr>
              <a:spcBef>
                <a:spcPct val="50000"/>
              </a:spcBef>
            </a:pPr>
            <a:endParaRPr lang="en-US" altLang="en-US" sz="3200">
              <a:solidFill>
                <a:srgbClr val="FFFF00"/>
              </a:solidFill>
              <a:effectLst/>
            </a:endParaRPr>
          </a:p>
        </p:txBody>
      </p:sp>
      <p:pic>
        <p:nvPicPr>
          <p:cNvPr id="199686" name="Louisa Moore MP3 11 sec.mp3">
            <a:hlinkClick r:id="" action="ppaction://media"/>
            <a:extLst>
              <a:ext uri="{FF2B5EF4-FFF2-40B4-BE49-F238E27FC236}">
                <a16:creationId xmlns:a16="http://schemas.microsoft.com/office/drawing/2014/main" id="{519D5BD6-A62E-6321-4DB8-7FCA826D010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248400"/>
            <a:ext cx="244475" cy="274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9686"/>
                                        </p:tgtEl>
                                      </p:cBhvr>
                                    </p:cmd>
                                  </p:childTnLst>
                                </p:cTn>
                              </p:par>
                              <p:par>
                                <p:cTn id="7" presetID="9" presetClass="entr" presetSubtype="0" fill="hold" nodeType="withEffect">
                                  <p:stCondLst>
                                    <p:cond delay="3000"/>
                                  </p:stCondLst>
                                  <p:iterate type="wd">
                                    <p:tmPct val="100000"/>
                                  </p:iterate>
                                  <p:childTnLst>
                                    <p:set>
                                      <p:cBhvr>
                                        <p:cTn id="8" dur="1" fill="hold">
                                          <p:stCondLst>
                                            <p:cond delay="0"/>
                                          </p:stCondLst>
                                        </p:cTn>
                                        <p:tgtEl>
                                          <p:spTgt spid="199684"/>
                                        </p:tgtEl>
                                        <p:attrNameLst>
                                          <p:attrName>style.visibility</p:attrName>
                                        </p:attrNameLst>
                                      </p:cBhvr>
                                      <p:to>
                                        <p:strVal val="visible"/>
                                      </p:to>
                                    </p:set>
                                    <p:animEffect transition="in" filter="dissolve">
                                      <p:cBhvr>
                                        <p:cTn id="9" dur="300"/>
                                        <p:tgtEl>
                                          <p:spTgt spid="1996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199686"/>
                </p:tgtEl>
              </p:cMediaNode>
            </p:audio>
          </p:childTnLst>
        </p:cTn>
      </p:par>
    </p:tnLst>
    <p:bldLst>
      <p:bldP spid="19968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8114" name="Picture 2">
            <a:extLst>
              <a:ext uri="{FF2B5EF4-FFF2-40B4-BE49-F238E27FC236}">
                <a16:creationId xmlns:a16="http://schemas.microsoft.com/office/drawing/2014/main" id="{1D0826E8-EA4C-C2AC-6638-5B1AD432F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68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18115" name="Text Box 3">
            <a:extLst>
              <a:ext uri="{FF2B5EF4-FFF2-40B4-BE49-F238E27FC236}">
                <a16:creationId xmlns:a16="http://schemas.microsoft.com/office/drawing/2014/main" id="{E0C957BA-4707-5380-31C9-632DF31725FD}"/>
              </a:ext>
            </a:extLst>
          </p:cNvPr>
          <p:cNvSpPr txBox="1">
            <a:spLocks noChangeArrowheads="1"/>
          </p:cNvSpPr>
          <p:nvPr/>
        </p:nvSpPr>
        <p:spPr bwMode="auto">
          <a:xfrm>
            <a:off x="5410200" y="304800"/>
            <a:ext cx="3124200" cy="6188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chemeClr val="bg1"/>
                </a:solidFill>
                <a:effectLst/>
              </a:rPr>
              <a:t>I daresay most American Bahá’ís in this room can trace their spiritual lineage back to Lua.</a:t>
            </a:r>
          </a:p>
        </p:txBody>
      </p:sp>
      <p:pic>
        <p:nvPicPr>
          <p:cNvPr id="218117" name="spiritual lineage MP3 10 sec.mp3">
            <a:hlinkClick r:id="" action="ppaction://media"/>
            <a:extLst>
              <a:ext uri="{FF2B5EF4-FFF2-40B4-BE49-F238E27FC236}">
                <a16:creationId xmlns:a16="http://schemas.microsoft.com/office/drawing/2014/main" id="{16AAEF9A-17A9-019B-4B8A-B3A7B9153099}"/>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762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18117"/>
                                        </p:tgtEl>
                                      </p:cBhvr>
                                    </p:cmd>
                                  </p:childTnLst>
                                </p:cTn>
                              </p:par>
                              <p:par>
                                <p:cTn id="7" presetID="9" presetClass="entr" presetSubtype="0" fill="hold" nodeType="withEffect">
                                  <p:stCondLst>
                                    <p:cond delay="5000"/>
                                  </p:stCondLst>
                                  <p:iterate type="wd">
                                    <p:tmPct val="100000"/>
                                  </p:iterate>
                                  <p:childTnLst>
                                    <p:set>
                                      <p:cBhvr>
                                        <p:cTn id="8" dur="1" fill="hold">
                                          <p:stCondLst>
                                            <p:cond delay="0"/>
                                          </p:stCondLst>
                                        </p:cTn>
                                        <p:tgtEl>
                                          <p:spTgt spid="218115"/>
                                        </p:tgtEl>
                                        <p:attrNameLst>
                                          <p:attrName>style.visibility</p:attrName>
                                        </p:attrNameLst>
                                      </p:cBhvr>
                                      <p:to>
                                        <p:strVal val="visible"/>
                                      </p:to>
                                    </p:set>
                                    <p:animEffect transition="in" filter="dissolve">
                                      <p:cBhvr>
                                        <p:cTn id="9" dur="300"/>
                                        <p:tgtEl>
                                          <p:spTgt spid="2181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218117"/>
                </p:tgtEl>
              </p:cMediaNode>
            </p:audio>
          </p:childTnLst>
        </p:cTn>
      </p:par>
    </p:tnLst>
    <p:bldLst>
      <p:bldP spid="21811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a:extLst>
              <a:ext uri="{FF2B5EF4-FFF2-40B4-BE49-F238E27FC236}">
                <a16:creationId xmlns:a16="http://schemas.microsoft.com/office/drawing/2014/main" id="{5E502592-4C4B-389D-85C4-A711D1C5B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0"/>
            <a:ext cx="4857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03" name="Text Box 3">
            <a:extLst>
              <a:ext uri="{FF2B5EF4-FFF2-40B4-BE49-F238E27FC236}">
                <a16:creationId xmlns:a16="http://schemas.microsoft.com/office/drawing/2014/main" id="{3BA65693-0281-ED9C-3281-EDEA4D1AECBA}"/>
              </a:ext>
            </a:extLst>
          </p:cNvPr>
          <p:cNvSpPr txBox="1">
            <a:spLocks noChangeArrowheads="1"/>
          </p:cNvSpPr>
          <p:nvPr/>
        </p:nvSpPr>
        <p:spPr bwMode="auto">
          <a:xfrm>
            <a:off x="609600" y="685800"/>
            <a:ext cx="3124200" cy="3749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rPr>
              <a:t>Almost immediately after her declaration Lua began to teach.</a:t>
            </a:r>
          </a:p>
        </p:txBody>
      </p:sp>
      <p:pic>
        <p:nvPicPr>
          <p:cNvPr id="153605" name="Phoebe Hearst MP3 23 sec.mp3">
            <a:hlinkClick r:id="" action="ppaction://media"/>
            <a:extLst>
              <a:ext uri="{FF2B5EF4-FFF2-40B4-BE49-F238E27FC236}">
                <a16:creationId xmlns:a16="http://schemas.microsoft.com/office/drawing/2014/main" id="{1E7AEDBD-1856-0AD8-BFD4-0069E2A4C83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3605"/>
                                        </p:tgtEl>
                                      </p:cBhvr>
                                    </p:cmd>
                                  </p:childTnLst>
                                </p:cTn>
                              </p:par>
                              <p:par>
                                <p:cTn id="7" presetID="23" presetClass="entr" presetSubtype="528" fill="hold" nodeType="withEffect">
                                  <p:stCondLst>
                                    <p:cond delay="4000"/>
                                  </p:stCondLst>
                                  <p:childTnLst>
                                    <p:set>
                                      <p:cBhvr>
                                        <p:cTn id="8" dur="1" fill="hold">
                                          <p:stCondLst>
                                            <p:cond delay="0"/>
                                          </p:stCondLst>
                                        </p:cTn>
                                        <p:tgtEl>
                                          <p:spTgt spid="153603"/>
                                        </p:tgtEl>
                                        <p:attrNameLst>
                                          <p:attrName>style.visibility</p:attrName>
                                        </p:attrNameLst>
                                      </p:cBhvr>
                                      <p:to>
                                        <p:strVal val="visible"/>
                                      </p:to>
                                    </p:set>
                                    <p:anim calcmode="lin" valueType="num">
                                      <p:cBhvr>
                                        <p:cTn id="9" dur="500" fill="hold"/>
                                        <p:tgtEl>
                                          <p:spTgt spid="153603"/>
                                        </p:tgtEl>
                                        <p:attrNameLst>
                                          <p:attrName>ppt_w</p:attrName>
                                        </p:attrNameLst>
                                      </p:cBhvr>
                                      <p:tavLst>
                                        <p:tav tm="0">
                                          <p:val>
                                            <p:fltVal val="0"/>
                                          </p:val>
                                        </p:tav>
                                        <p:tav tm="100000">
                                          <p:val>
                                            <p:strVal val="#ppt_w"/>
                                          </p:val>
                                        </p:tav>
                                      </p:tavLst>
                                    </p:anim>
                                    <p:anim calcmode="lin" valueType="num">
                                      <p:cBhvr>
                                        <p:cTn id="10" dur="500" fill="hold"/>
                                        <p:tgtEl>
                                          <p:spTgt spid="153603"/>
                                        </p:tgtEl>
                                        <p:attrNameLst>
                                          <p:attrName>ppt_h</p:attrName>
                                        </p:attrNameLst>
                                      </p:cBhvr>
                                      <p:tavLst>
                                        <p:tav tm="0">
                                          <p:val>
                                            <p:fltVal val="0"/>
                                          </p:val>
                                        </p:tav>
                                        <p:tav tm="100000">
                                          <p:val>
                                            <p:strVal val="#ppt_h"/>
                                          </p:val>
                                        </p:tav>
                                      </p:tavLst>
                                    </p:anim>
                                    <p:anim calcmode="lin" valueType="num">
                                      <p:cBhvr>
                                        <p:cTn id="11" dur="500" fill="hold"/>
                                        <p:tgtEl>
                                          <p:spTgt spid="153603"/>
                                        </p:tgtEl>
                                        <p:attrNameLst>
                                          <p:attrName>ppt_x</p:attrName>
                                        </p:attrNameLst>
                                      </p:cBhvr>
                                      <p:tavLst>
                                        <p:tav tm="0">
                                          <p:val>
                                            <p:fltVal val="0.5"/>
                                          </p:val>
                                        </p:tav>
                                        <p:tav tm="100000">
                                          <p:val>
                                            <p:strVal val="#ppt_x"/>
                                          </p:val>
                                        </p:tav>
                                      </p:tavLst>
                                    </p:anim>
                                    <p:anim calcmode="lin" valueType="num">
                                      <p:cBhvr>
                                        <p:cTn id="12" dur="500" fill="hold"/>
                                        <p:tgtEl>
                                          <p:spTgt spid="15360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153605"/>
                </p:tgtEl>
              </p:cMediaNode>
            </p:audio>
          </p:childTnLst>
        </p:cTn>
      </p:par>
    </p:tnLst>
    <p:bldLst>
      <p:bldP spid="153603"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6BE262F0-AC4A-F38C-1554-3D8D1A4DB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24463" cy="68580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30" name="Picture 2">
            <a:extLst>
              <a:ext uri="{FF2B5EF4-FFF2-40B4-BE49-F238E27FC236}">
                <a16:creationId xmlns:a16="http://schemas.microsoft.com/office/drawing/2014/main" id="{57B8DB41-D245-1AC7-744F-80869E65F54E}"/>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b="2222"/>
          <a:stretch>
            <a:fillRect/>
          </a:stretch>
        </p:blipFill>
        <p:spPr bwMode="auto">
          <a:xfrm>
            <a:off x="0" y="0"/>
            <a:ext cx="5451475" cy="6853238"/>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3">
            <a:extLst>
              <a:ext uri="{FF2B5EF4-FFF2-40B4-BE49-F238E27FC236}">
                <a16:creationId xmlns:a16="http://schemas.microsoft.com/office/drawing/2014/main" id="{22EA9B79-B5FF-F8AF-2E7E-0E749E924074}"/>
              </a:ext>
            </a:extLst>
          </p:cNvPr>
          <p:cNvSpPr txBox="1">
            <a:spLocks noChangeArrowheads="1"/>
          </p:cNvSpPr>
          <p:nvPr/>
        </p:nvSpPr>
        <p:spPr bwMode="auto">
          <a:xfrm>
            <a:off x="3962400" y="609600"/>
            <a:ext cx="4953000" cy="21050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William Randolph Hearst</a:t>
            </a:r>
          </a:p>
          <a:p>
            <a:pPr>
              <a:spcBef>
                <a:spcPct val="50000"/>
              </a:spcBef>
            </a:pPr>
            <a:r>
              <a:rPr lang="en-US" altLang="en-US" sz="3600">
                <a:solidFill>
                  <a:srgbClr val="FFFF00"/>
                </a:solidFill>
                <a:effectLst/>
                <a:latin typeface="Benguiat Bk BT" pitchFamily="18" charset="0"/>
              </a:rPr>
              <a:t>“Citizen Kane”</a:t>
            </a:r>
            <a:r>
              <a:rPr lang="en-US" altLang="en-US" sz="4000">
                <a:solidFill>
                  <a:srgbClr val="FFFF00"/>
                </a:solidFill>
                <a:effectLst/>
                <a:latin typeface="Benguiat Bk BT" pitchFamily="18" charset="0"/>
              </a:rPr>
              <a:t> </a:t>
            </a:r>
          </a:p>
        </p:txBody>
      </p:sp>
      <p:sp>
        <p:nvSpPr>
          <p:cNvPr id="201732" name="Rectangle 4">
            <a:extLst>
              <a:ext uri="{FF2B5EF4-FFF2-40B4-BE49-F238E27FC236}">
                <a16:creationId xmlns:a16="http://schemas.microsoft.com/office/drawing/2014/main" id="{987E3139-037D-A6A8-A745-19D97B8B90EE}"/>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0-#ppt_w/2"/>
                                          </p:val>
                                        </p:tav>
                                        <p:tav tm="100000">
                                          <p:val>
                                            <p:strVal val="#ppt_x"/>
                                          </p:val>
                                        </p:tav>
                                      </p:tavLst>
                                    </p:anim>
                                    <p:anim calcmode="lin" valueType="num">
                                      <p:cBhvr additive="base">
                                        <p:cTn id="8" dur="500" fill="hold"/>
                                        <p:tgtEl>
                                          <p:spTgt spid="2017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14" name="Rectangle 10">
            <a:extLst>
              <a:ext uri="{FF2B5EF4-FFF2-40B4-BE49-F238E27FC236}">
                <a16:creationId xmlns:a16="http://schemas.microsoft.com/office/drawing/2014/main" id="{60BD27C4-932B-6AEE-89E5-75A0020319B3}"/>
              </a:ext>
            </a:extLst>
          </p:cNvPr>
          <p:cNvSpPr>
            <a:spLocks noChangeArrowheads="1"/>
          </p:cNvSpPr>
          <p:nvPr/>
        </p:nvSpPr>
        <p:spPr bwMode="auto">
          <a:xfrm>
            <a:off x="0" y="0"/>
            <a:ext cx="9144000" cy="6858000"/>
          </a:xfrm>
          <a:prstGeom prst="rect">
            <a:avLst/>
          </a:prstGeom>
          <a:solidFill>
            <a:schemeClr val="tx1"/>
          </a:solidFill>
          <a:ln w="12700">
            <a:solidFill>
              <a:schemeClr val="tx1"/>
            </a:solidFill>
            <a:miter lim="800000"/>
            <a:headEnd/>
            <a:tailEnd/>
          </a:ln>
          <a:effectLst>
            <a:outerShdw dist="35921" dir="2700000" sy="50000" rotWithShape="0">
              <a:srgbClr val="875B0D"/>
            </a:outerShdw>
          </a:effectLst>
        </p:spPr>
        <p:txBody>
          <a:bodyPr wrap="none" anchor="ctr"/>
          <a:lstStyle/>
          <a:p>
            <a:endParaRPr lang="en-US"/>
          </a:p>
        </p:txBody>
      </p:sp>
      <p:sp>
        <p:nvSpPr>
          <p:cNvPr id="200713" name="Text Box 9">
            <a:extLst>
              <a:ext uri="{FF2B5EF4-FFF2-40B4-BE49-F238E27FC236}">
                <a16:creationId xmlns:a16="http://schemas.microsoft.com/office/drawing/2014/main" id="{CC1D17A8-B563-5D4F-4194-E6D1E4502BBC}"/>
              </a:ext>
            </a:extLst>
          </p:cNvPr>
          <p:cNvSpPr txBox="1">
            <a:spLocks noChangeArrowheads="1"/>
          </p:cNvSpPr>
          <p:nvPr/>
        </p:nvSpPr>
        <p:spPr bwMode="auto">
          <a:xfrm>
            <a:off x="0" y="1828800"/>
            <a:ext cx="9144000" cy="1465263"/>
          </a:xfrm>
          <a:prstGeom prst="rect">
            <a:avLst/>
          </a:prstGeom>
          <a:noFill/>
          <a:ln>
            <a:noFill/>
          </a:ln>
          <a:effectLst>
            <a:outerShdw dist="35921" dir="2700000" sy="50000" rotWithShape="0">
              <a:srgbClr val="875B0D"/>
            </a:outerShdw>
          </a:effectLst>
          <a:extLst>
            <a:ext uri="{909E8E84-426E-40DD-AFC4-6F175D3DCCD1}">
              <a14:hiddenFill xmlns:a14="http://schemas.microsoft.com/office/drawing/2010/main">
                <a:gradFill rotWithShape="0">
                  <a:gsLst>
                    <a:gs pos="0">
                      <a:srgbClr val="520402"/>
                    </a:gs>
                    <a:gs pos="100000">
                      <a:srgbClr val="FFCC00"/>
                    </a:gs>
                  </a:gsLst>
                  <a:lin ang="5400000" scaled="1"/>
                </a:gradFill>
              </a14:hiddenFill>
            </a:ext>
            <a:ext uri="{91240B29-F687-4F45-9708-019B960494DF}">
              <a14:hiddenLine xmlns:a14="http://schemas.microsoft.com/office/drawing/2010/main" w="12700">
                <a:solidFill>
                  <a:schemeClr val="bg1"/>
                </a:solidFill>
                <a:miter lim="800000"/>
                <a:headEnd/>
                <a:tailEnd/>
              </a14:hiddenLine>
            </a:ext>
          </a:extLst>
        </p:spPr>
        <p:txBody>
          <a:bodyPr>
            <a:spAutoFit/>
          </a:bodyPr>
          <a:lstStyle/>
          <a:p>
            <a:pPr>
              <a:spcBef>
                <a:spcPct val="50000"/>
              </a:spcBef>
            </a:pPr>
            <a:r>
              <a:rPr lang="en-US" altLang="en-US" sz="3600">
                <a:solidFill>
                  <a:schemeClr val="bg1"/>
                </a:solidFill>
                <a:effectLst/>
                <a:latin typeface="Benguiat Bk BT" pitchFamily="18" charset="0"/>
                <a:cs typeface="Times New Roman" panose="02020603050405020304" pitchFamily="18" charset="0"/>
              </a:rPr>
              <a:t>S O M E   E A R L Y   B A H Á ’ Í S</a:t>
            </a:r>
          </a:p>
          <a:p>
            <a:pPr>
              <a:spcBef>
                <a:spcPct val="50000"/>
              </a:spcBef>
            </a:pPr>
            <a:r>
              <a:rPr lang="en-US" altLang="en-US" sz="3600">
                <a:solidFill>
                  <a:schemeClr val="bg1"/>
                </a:solidFill>
                <a:effectLst/>
                <a:latin typeface="Benguiat Bk BT" pitchFamily="18" charset="0"/>
                <a:cs typeface="Times New Roman" panose="02020603050405020304" pitchFamily="18" charset="0"/>
              </a:rPr>
              <a:t>of  the  W E S T</a:t>
            </a:r>
            <a:r>
              <a:rPr lang="en-US" altLang="en-US" sz="3600">
                <a:solidFill>
                  <a:schemeClr val="bg1"/>
                </a:solidFill>
                <a:effectLst/>
                <a:latin typeface="VictorianD" pitchFamily="82" charset="0"/>
                <a:cs typeface="Times New Roman" panose="02020603050405020304" pitchFamily="18" charset="0"/>
              </a:rPr>
              <a:t>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1714" name="Picture 2">
            <a:extLst>
              <a:ext uri="{FF2B5EF4-FFF2-40B4-BE49-F238E27FC236}">
                <a16:creationId xmlns:a16="http://schemas.microsoft.com/office/drawing/2014/main" id="{D1F2715D-331C-F144-C854-242C088F4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7" r="1727" b="4541"/>
          <a:stretch>
            <a:fillRect/>
          </a:stretch>
        </p:blipFill>
        <p:spPr bwMode="auto">
          <a:xfrm>
            <a:off x="0" y="0"/>
            <a:ext cx="9144000" cy="68516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1717" name="Text Box 5">
            <a:extLst>
              <a:ext uri="{FF2B5EF4-FFF2-40B4-BE49-F238E27FC236}">
                <a16:creationId xmlns:a16="http://schemas.microsoft.com/office/drawing/2014/main" id="{1DC1F38F-63BF-2837-2FC2-F630933351E7}"/>
              </a:ext>
            </a:extLst>
          </p:cNvPr>
          <p:cNvSpPr txBox="1">
            <a:spLocks noChangeArrowheads="1"/>
          </p:cNvSpPr>
          <p:nvPr/>
        </p:nvSpPr>
        <p:spPr bwMode="auto">
          <a:xfrm>
            <a:off x="228600" y="838200"/>
            <a:ext cx="8458200" cy="35036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chemeClr val="bg1"/>
                </a:solidFill>
                <a:effectLst>
                  <a:outerShdw blurRad="38100" dist="38100" dir="2700000" algn="tl">
                    <a:srgbClr val="808080"/>
                  </a:outerShdw>
                </a:effectLst>
                <a:latin typeface="Benguiat Bk BT" pitchFamily="18" charset="0"/>
              </a:rPr>
              <a:t>"The East hath verily been illumined with the light of the Kingdom. Ere long will this same light shed a still greater illumination upon the West. … Rejoice, therefore, O denizens of America, rejoice with exceeding gladness!"</a:t>
            </a:r>
            <a:endParaRPr lang="en-US" altLang="en-US" sz="2400">
              <a:solidFill>
                <a:schemeClr val="bg1"/>
              </a:solidFill>
              <a:effectLst>
                <a:outerShdw blurRad="38100" dist="38100" dir="2700000" algn="tl">
                  <a:srgbClr val="808080"/>
                </a:outerShdw>
              </a:effectLst>
              <a:latin typeface="Benguiat Bk BT" pitchFamily="18" charset="0"/>
            </a:endParaRPr>
          </a:p>
        </p:txBody>
      </p:sp>
      <p:pic>
        <p:nvPicPr>
          <p:cNvPr id="371723" name="REJOICE TALK 13 SEC MP3.mp3">
            <a:hlinkClick r:id="" action="ppaction://media"/>
            <a:extLst>
              <a:ext uri="{FF2B5EF4-FFF2-40B4-BE49-F238E27FC236}">
                <a16:creationId xmlns:a16="http://schemas.microsoft.com/office/drawing/2014/main" id="{CAE0857B-CECB-B536-DB22-6C4A2B0954CB}"/>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71724" name="reCREATE 15 MP3.mp3">
            <a:hlinkClick r:id="" action="ppaction://media"/>
            <a:extLst>
              <a:ext uri="{FF2B5EF4-FFF2-40B4-BE49-F238E27FC236}">
                <a16:creationId xmlns:a16="http://schemas.microsoft.com/office/drawing/2014/main" id="{B41EEAAC-E470-8B18-4F0F-F9A2C753AEB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172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71724"/>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71717"/>
                                        </p:tgtEl>
                                        <p:attrNameLst>
                                          <p:attrName>style.visibility</p:attrName>
                                        </p:attrNameLst>
                                      </p:cBhvr>
                                      <p:to>
                                        <p:strVal val="visible"/>
                                      </p:to>
                                    </p:set>
                                    <p:animEffect transition="in" filter="dissolve">
                                      <p:cBhvr>
                                        <p:cTn id="12" dur="300"/>
                                        <p:tgtEl>
                                          <p:spTgt spid="3717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371723"/>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371724"/>
                </p:tgtEl>
              </p:cMediaNode>
            </p:audio>
          </p:childTnLst>
        </p:cTn>
      </p:par>
    </p:tnLst>
    <p:bldLst>
      <p:bldP spid="3717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9618" name="Picture 2">
            <a:extLst>
              <a:ext uri="{FF2B5EF4-FFF2-40B4-BE49-F238E27FC236}">
                <a16:creationId xmlns:a16="http://schemas.microsoft.com/office/drawing/2014/main" id="{AC26C12A-0E26-B0E9-A757-A4ECB68A2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239621" name="Rectangle 5">
            <a:extLst>
              <a:ext uri="{FF2B5EF4-FFF2-40B4-BE49-F238E27FC236}">
                <a16:creationId xmlns:a16="http://schemas.microsoft.com/office/drawing/2014/main" id="{7AC9299A-F6B1-F643-E03F-1EFB937FE44E}"/>
              </a:ext>
            </a:extLst>
          </p:cNvPr>
          <p:cNvSpPr>
            <a:spLocks noChangeArrowheads="1"/>
          </p:cNvSpPr>
          <p:nvPr/>
        </p:nvSpPr>
        <p:spPr bwMode="auto">
          <a:xfrm>
            <a:off x="5334000" y="4114800"/>
            <a:ext cx="3352800" cy="20574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a:solidFill>
                  <a:srgbClr val="FFFF00"/>
                </a:solidFill>
                <a:effectLst/>
                <a:latin typeface="Benguiat Bk BT" pitchFamily="18" charset="0"/>
              </a:rPr>
              <a:t>PARIS</a:t>
            </a:r>
          </a:p>
          <a:p>
            <a:pPr algn="ctr"/>
            <a:r>
              <a:rPr lang="en-US" altLang="en-US" sz="4400">
                <a:solidFill>
                  <a:srgbClr val="FFFF00"/>
                </a:solidFill>
                <a:effectLst/>
                <a:latin typeface="Benguiat Bk BT" pitchFamily="18" charset="0"/>
              </a:rPr>
              <a:t>November 1898</a:t>
            </a:r>
          </a:p>
        </p:txBody>
      </p:sp>
      <p:pic>
        <p:nvPicPr>
          <p:cNvPr id="239622" name="MAY'S Cnvrsn talk MP3 25 sec.mp3">
            <a:hlinkClick r:id="" action="ppaction://media"/>
            <a:extLst>
              <a:ext uri="{FF2B5EF4-FFF2-40B4-BE49-F238E27FC236}">
                <a16:creationId xmlns:a16="http://schemas.microsoft.com/office/drawing/2014/main" id="{88AC3928-2AE7-8D1F-0F1D-349AA2D2BCAA}"/>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810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MAY CNVRSN MUSIC MP3 25.mp3">
            <a:hlinkClick r:id="" action="ppaction://media"/>
            <a:extLst>
              <a:ext uri="{FF2B5EF4-FFF2-40B4-BE49-F238E27FC236}">
                <a16:creationId xmlns:a16="http://schemas.microsoft.com/office/drawing/2014/main" id="{4B94A2B5-3210-3D9C-6E9C-02DD78DCB9B9}"/>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8382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39623"/>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39622"/>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239621"/>
                                        </p:tgtEl>
                                        <p:attrNameLst>
                                          <p:attrName>style.visibility</p:attrName>
                                        </p:attrNameLst>
                                      </p:cBhvr>
                                      <p:to>
                                        <p:strVal val="visible"/>
                                      </p:to>
                                    </p:set>
                                    <p:animEffect transition="in" filter="dissolve">
                                      <p:cBhvr>
                                        <p:cTn id="12" dur="300"/>
                                        <p:tgtEl>
                                          <p:spTgt spid="2396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239623"/>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239622"/>
                </p:tgtEl>
              </p:cMediaNode>
            </p:audio>
          </p:childTnLst>
        </p:cTn>
      </p:par>
    </p:tnLst>
    <p:bldLst>
      <p:bldP spid="23962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1E17FA97-12BF-113F-0D06-A2DCEE970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333" t="2220" r="26666" b="3401"/>
          <a:stretch>
            <a:fillRect/>
          </a:stretch>
        </p:blipFill>
        <p:spPr bwMode="auto">
          <a:xfrm>
            <a:off x="3819525" y="0"/>
            <a:ext cx="5324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34499" name="Rectangle 3">
            <a:extLst>
              <a:ext uri="{FF2B5EF4-FFF2-40B4-BE49-F238E27FC236}">
                <a16:creationId xmlns:a16="http://schemas.microsoft.com/office/drawing/2014/main" id="{EA955179-8774-B987-99E8-BAE71B9DE348}"/>
              </a:ext>
            </a:extLst>
          </p:cNvPr>
          <p:cNvSpPr>
            <a:spLocks noChangeArrowheads="1"/>
          </p:cNvSpPr>
          <p:nvPr/>
        </p:nvSpPr>
        <p:spPr bwMode="auto">
          <a:xfrm>
            <a:off x="304800" y="5334000"/>
            <a:ext cx="3200400" cy="762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FF00"/>
                </a:solidFill>
                <a:effectLst/>
                <a:latin typeface="Benguiat Bk BT" pitchFamily="18" charset="0"/>
              </a:rPr>
              <a:t>May Bolles</a:t>
            </a:r>
          </a:p>
        </p:txBody>
      </p:sp>
      <p:pic>
        <p:nvPicPr>
          <p:cNvPr id="234500" name="Picture 4">
            <a:extLst>
              <a:ext uri="{FF2B5EF4-FFF2-40B4-BE49-F238E27FC236}">
                <a16:creationId xmlns:a16="http://schemas.microsoft.com/office/drawing/2014/main" id="{A20B88E3-39FE-FC78-2A2E-C94F98F832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09600"/>
            <a:ext cx="3128963"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5" name="Picture 5">
            <a:extLst>
              <a:ext uri="{FF2B5EF4-FFF2-40B4-BE49-F238E27FC236}">
                <a16:creationId xmlns:a16="http://schemas.microsoft.com/office/drawing/2014/main" id="{63116047-CC40-3956-02FD-D1C7B4DF2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943350" cy="5257800"/>
          </a:xfrm>
          <a:prstGeom prst="rect">
            <a:avLst/>
          </a:prstGeom>
          <a:noFill/>
          <a:extLst>
            <a:ext uri="{909E8E84-426E-40DD-AFC4-6F175D3DCCD1}">
              <a14:hiddenFill xmlns:a14="http://schemas.microsoft.com/office/drawing/2010/main">
                <a:solidFill>
                  <a:srgbClr val="FFFFFF"/>
                </a:solidFill>
              </a14:hiddenFill>
            </a:ext>
          </a:extLst>
        </p:spPr>
      </p:pic>
      <p:sp>
        <p:nvSpPr>
          <p:cNvPr id="117763" name="Rectangle 3">
            <a:extLst>
              <a:ext uri="{FF2B5EF4-FFF2-40B4-BE49-F238E27FC236}">
                <a16:creationId xmlns:a16="http://schemas.microsoft.com/office/drawing/2014/main" id="{7FADA7D8-D842-43A1-2AEE-047BB2AB75DD}"/>
              </a:ext>
            </a:extLst>
          </p:cNvPr>
          <p:cNvSpPr>
            <a:spLocks noChangeArrowheads="1"/>
          </p:cNvSpPr>
          <p:nvPr/>
        </p:nvSpPr>
        <p:spPr bwMode="auto">
          <a:xfrm>
            <a:off x="609600" y="5791200"/>
            <a:ext cx="3505200" cy="762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00"/>
                </a:solidFill>
                <a:effectLst/>
                <a:latin typeface="Benguiat Bk BT" pitchFamily="18" charset="0"/>
              </a:rPr>
              <a:t>Lua Getsinger</a:t>
            </a:r>
          </a:p>
        </p:txBody>
      </p:sp>
      <p:grpSp>
        <p:nvGrpSpPr>
          <p:cNvPr id="117770" name="Group 10">
            <a:extLst>
              <a:ext uri="{FF2B5EF4-FFF2-40B4-BE49-F238E27FC236}">
                <a16:creationId xmlns:a16="http://schemas.microsoft.com/office/drawing/2014/main" id="{9918866C-6742-E467-2FF2-58DD9B3A1A4F}"/>
              </a:ext>
            </a:extLst>
          </p:cNvPr>
          <p:cNvGrpSpPr>
            <a:grpSpLocks/>
          </p:cNvGrpSpPr>
          <p:nvPr/>
        </p:nvGrpSpPr>
        <p:grpSpPr bwMode="auto">
          <a:xfrm>
            <a:off x="4495800" y="762000"/>
            <a:ext cx="3886200" cy="4191000"/>
            <a:chOff x="2832" y="480"/>
            <a:chExt cx="2448" cy="2640"/>
          </a:xfrm>
        </p:grpSpPr>
        <p:sp>
          <p:nvSpPr>
            <p:cNvPr id="117766" name="Rectangle 6">
              <a:extLst>
                <a:ext uri="{FF2B5EF4-FFF2-40B4-BE49-F238E27FC236}">
                  <a16:creationId xmlns:a16="http://schemas.microsoft.com/office/drawing/2014/main" id="{70623D8E-647E-BF2B-C60F-A1F48B34CEA2}"/>
                </a:ext>
              </a:extLst>
            </p:cNvPr>
            <p:cNvSpPr>
              <a:spLocks noChangeArrowheads="1"/>
            </p:cNvSpPr>
            <p:nvPr/>
          </p:nvSpPr>
          <p:spPr bwMode="auto">
            <a:xfrm>
              <a:off x="3120" y="2640"/>
              <a:ext cx="2016" cy="48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00"/>
                  </a:solidFill>
                  <a:effectLst/>
                  <a:latin typeface="Benguiat Bk BT" pitchFamily="18" charset="0"/>
                </a:rPr>
                <a:t>May Bolles</a:t>
              </a:r>
            </a:p>
          </p:txBody>
        </p:sp>
        <p:pic>
          <p:nvPicPr>
            <p:cNvPr id="117769" name="Picture 9">
              <a:extLst>
                <a:ext uri="{FF2B5EF4-FFF2-40B4-BE49-F238E27FC236}">
                  <a16:creationId xmlns:a16="http://schemas.microsoft.com/office/drawing/2014/main" id="{9DF8E6A9-25F9-623D-AC2F-E6C12F84F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480"/>
              <a:ext cx="2448" cy="221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5000"/>
                                  </p:stCondLst>
                                  <p:childTnLst>
                                    <p:set>
                                      <p:cBhvr>
                                        <p:cTn id="6" dur="1" fill="hold">
                                          <p:stCondLst>
                                            <p:cond delay="0"/>
                                          </p:stCondLst>
                                        </p:cTn>
                                        <p:tgtEl>
                                          <p:spTgt spid="117770"/>
                                        </p:tgtEl>
                                        <p:attrNameLst>
                                          <p:attrName>style.visibility</p:attrName>
                                        </p:attrNameLst>
                                      </p:cBhvr>
                                      <p:to>
                                        <p:strVal val="visible"/>
                                      </p:to>
                                    </p:set>
                                    <p:anim calcmode="lin" valueType="num">
                                      <p:cBhvr>
                                        <p:cTn id="7" dur="500" fill="hold"/>
                                        <p:tgtEl>
                                          <p:spTgt spid="117770"/>
                                        </p:tgtEl>
                                        <p:attrNameLst>
                                          <p:attrName>ppt_w</p:attrName>
                                        </p:attrNameLst>
                                      </p:cBhvr>
                                      <p:tavLst>
                                        <p:tav tm="0">
                                          <p:val>
                                            <p:fltVal val="0"/>
                                          </p:val>
                                        </p:tav>
                                        <p:tav tm="100000">
                                          <p:val>
                                            <p:strVal val="#ppt_w"/>
                                          </p:val>
                                        </p:tav>
                                      </p:tavLst>
                                    </p:anim>
                                    <p:anim calcmode="lin" valueType="num">
                                      <p:cBhvr>
                                        <p:cTn id="8" dur="500" fill="hold"/>
                                        <p:tgtEl>
                                          <p:spTgt spid="11777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2323" name="Picture 5123">
            <a:extLst>
              <a:ext uri="{FF2B5EF4-FFF2-40B4-BE49-F238E27FC236}">
                <a16:creationId xmlns:a16="http://schemas.microsoft.com/office/drawing/2014/main" id="{78ECF5CB-92B9-C6AB-CEDA-9AC85EEA5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2327" name="BK IN AKKA mp3 TALK 21 SEC.mp3">
            <a:hlinkClick r:id="" action="ppaction://media"/>
            <a:extLst>
              <a:ext uri="{FF2B5EF4-FFF2-40B4-BE49-F238E27FC236}">
                <a16:creationId xmlns:a16="http://schemas.microsoft.com/office/drawing/2014/main" id="{0F456269-0E37-4A0B-7937-3EE50BADB93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12328" name="BK AKKA MUSIC 21.mp3">
            <a:hlinkClick r:id="" action="ppaction://media"/>
            <a:extLst>
              <a:ext uri="{FF2B5EF4-FFF2-40B4-BE49-F238E27FC236}">
                <a16:creationId xmlns:a16="http://schemas.microsoft.com/office/drawing/2014/main" id="{7425A52B-B35E-D10A-A603-B46C4B9CEC9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2327"/>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123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10" fill="hold" display="0">
                  <p:stCondLst>
                    <p:cond delay="indefinite"/>
                  </p:stCondLst>
                  <p:endCondLst>
                    <p:cond evt="onPrev" delay="0">
                      <p:tgtEl>
                        <p:sldTgt/>
                      </p:tgtEl>
                    </p:cond>
                    <p:cond evt="onStopAudio" delay="0">
                      <p:tgtEl>
                        <p:sldTgt/>
                      </p:tgtEl>
                    </p:cond>
                  </p:endCondLst>
                </p:cTn>
                <p:tgtEl>
                  <p:spTgt spid="312327"/>
                </p:tgtEl>
              </p:cMediaNode>
            </p:audio>
            <p:audio>
              <p:cMediaNode numSld="5" showWhenStopped="0">
                <p:cTn id="11" fill="hold" display="0">
                  <p:stCondLst>
                    <p:cond delay="indefinite"/>
                  </p:stCondLst>
                  <p:endCondLst>
                    <p:cond evt="onPrev" delay="0">
                      <p:tgtEl>
                        <p:sldTgt/>
                      </p:tgtEl>
                    </p:cond>
                    <p:cond evt="onStopAudio" delay="0">
                      <p:tgtEl>
                        <p:sldTgt/>
                      </p:tgtEl>
                    </p:cond>
                  </p:endCondLst>
                </p:cTn>
                <p:tgtEl>
                  <p:spTgt spid="31232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9250" name="Picture 2">
            <a:extLst>
              <a:ext uri="{FF2B5EF4-FFF2-40B4-BE49-F238E27FC236}">
                <a16:creationId xmlns:a16="http://schemas.microsoft.com/office/drawing/2014/main" id="{0A095375-3B2C-CBED-7BA3-215BCA6AD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500"/>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9251" name="Picture 3">
            <a:extLst>
              <a:ext uri="{FF2B5EF4-FFF2-40B4-BE49-F238E27FC236}">
                <a16:creationId xmlns:a16="http://schemas.microsoft.com/office/drawing/2014/main" id="{B9D0CF9D-D4DA-1B85-E53C-6E4324DDE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02075"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5635" name="Picture 3">
            <a:extLst>
              <a:ext uri="{FF2B5EF4-FFF2-40B4-BE49-F238E27FC236}">
                <a16:creationId xmlns:a16="http://schemas.microsoft.com/office/drawing/2014/main" id="{BA4D7CB1-BD1E-6A18-88AF-961FEABD7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9" r="1601" b="2106"/>
          <a:stretch>
            <a:fillRect/>
          </a:stretch>
        </p:blipFill>
        <p:spPr bwMode="auto">
          <a:xfrm>
            <a:off x="0" y="0"/>
            <a:ext cx="9144000" cy="6824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3" name="Picture 3">
            <a:extLst>
              <a:ext uri="{FF2B5EF4-FFF2-40B4-BE49-F238E27FC236}">
                <a16:creationId xmlns:a16="http://schemas.microsoft.com/office/drawing/2014/main" id="{E2A67B04-E0A6-AAEB-626B-DCCC3D118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09924" name="Text Box 4">
            <a:extLst>
              <a:ext uri="{FF2B5EF4-FFF2-40B4-BE49-F238E27FC236}">
                <a16:creationId xmlns:a16="http://schemas.microsoft.com/office/drawing/2014/main" id="{B4BD5B95-B01C-0CAD-9636-E1DF03CF0A0F}"/>
              </a:ext>
            </a:extLst>
          </p:cNvPr>
          <p:cNvSpPr txBox="1">
            <a:spLocks noChangeArrowheads="1"/>
          </p:cNvSpPr>
          <p:nvPr/>
        </p:nvSpPr>
        <p:spPr bwMode="auto">
          <a:xfrm>
            <a:off x="5257800" y="4343400"/>
            <a:ext cx="25146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Lua M. Getsinger</a:t>
            </a:r>
          </a:p>
        </p:txBody>
      </p:sp>
      <p:sp>
        <p:nvSpPr>
          <p:cNvPr id="209925" name="Text Box 5">
            <a:extLst>
              <a:ext uri="{FF2B5EF4-FFF2-40B4-BE49-F238E27FC236}">
                <a16:creationId xmlns:a16="http://schemas.microsoft.com/office/drawing/2014/main" id="{9B1A8852-CE73-1D34-1CCC-205EEE686951}"/>
              </a:ext>
            </a:extLst>
          </p:cNvPr>
          <p:cNvSpPr txBox="1">
            <a:spLocks noChangeArrowheads="1"/>
          </p:cNvSpPr>
          <p:nvPr/>
        </p:nvSpPr>
        <p:spPr bwMode="auto">
          <a:xfrm>
            <a:off x="3886200" y="3352800"/>
            <a:ext cx="2133600"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Dr Kheiralla</a:t>
            </a:r>
          </a:p>
        </p:txBody>
      </p:sp>
      <p:sp>
        <p:nvSpPr>
          <p:cNvPr id="209926" name="Text Box 6">
            <a:extLst>
              <a:ext uri="{FF2B5EF4-FFF2-40B4-BE49-F238E27FC236}">
                <a16:creationId xmlns:a16="http://schemas.microsoft.com/office/drawing/2014/main" id="{BA3DB48D-EEC5-B6C7-FE92-EE07FBFCCA9F}"/>
              </a:ext>
            </a:extLst>
          </p:cNvPr>
          <p:cNvSpPr txBox="1">
            <a:spLocks noChangeArrowheads="1"/>
          </p:cNvSpPr>
          <p:nvPr/>
        </p:nvSpPr>
        <p:spPr bwMode="auto">
          <a:xfrm>
            <a:off x="0" y="1600200"/>
            <a:ext cx="13716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RobertTurner</a:t>
            </a:r>
          </a:p>
        </p:txBody>
      </p:sp>
      <p:sp>
        <p:nvSpPr>
          <p:cNvPr id="209927" name="Text Box 7">
            <a:extLst>
              <a:ext uri="{FF2B5EF4-FFF2-40B4-BE49-F238E27FC236}">
                <a16:creationId xmlns:a16="http://schemas.microsoft.com/office/drawing/2014/main" id="{9592726C-2F0F-98FE-2ED1-53E55DFB2EA4}"/>
              </a:ext>
            </a:extLst>
          </p:cNvPr>
          <p:cNvSpPr txBox="1">
            <a:spLocks noChangeArrowheads="1"/>
          </p:cNvSpPr>
          <p:nvPr/>
        </p:nvSpPr>
        <p:spPr bwMode="auto">
          <a:xfrm>
            <a:off x="0" y="6338888"/>
            <a:ext cx="91440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FIRST WESTERN PILGRIMS – NOV 1898 MAR 1899</a:t>
            </a:r>
          </a:p>
        </p:txBody>
      </p:sp>
      <p:sp>
        <p:nvSpPr>
          <p:cNvPr id="209929" name="Text Box 9">
            <a:extLst>
              <a:ext uri="{FF2B5EF4-FFF2-40B4-BE49-F238E27FC236}">
                <a16:creationId xmlns:a16="http://schemas.microsoft.com/office/drawing/2014/main" id="{83B3B8B0-4755-56A6-D177-B42C9870BD1B}"/>
              </a:ext>
            </a:extLst>
          </p:cNvPr>
          <p:cNvSpPr txBox="1">
            <a:spLocks noChangeArrowheads="1"/>
          </p:cNvSpPr>
          <p:nvPr/>
        </p:nvSpPr>
        <p:spPr bwMode="auto">
          <a:xfrm>
            <a:off x="2286000" y="4191000"/>
            <a:ext cx="2133600" cy="13731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Marion Miller Kheiralla</a:t>
            </a:r>
          </a:p>
        </p:txBody>
      </p:sp>
      <p:sp>
        <p:nvSpPr>
          <p:cNvPr id="209930" name="Text Box 10">
            <a:extLst>
              <a:ext uri="{FF2B5EF4-FFF2-40B4-BE49-F238E27FC236}">
                <a16:creationId xmlns:a16="http://schemas.microsoft.com/office/drawing/2014/main" id="{F3D68B3F-B29F-5A07-DB5F-F6415D0BE44E}"/>
              </a:ext>
            </a:extLst>
          </p:cNvPr>
          <p:cNvSpPr txBox="1">
            <a:spLocks noChangeArrowheads="1"/>
          </p:cNvSpPr>
          <p:nvPr/>
        </p:nvSpPr>
        <p:spPr bwMode="auto">
          <a:xfrm>
            <a:off x="533400" y="4343400"/>
            <a:ext cx="21336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Kheiralla’s daughter</a:t>
            </a:r>
          </a:p>
        </p:txBody>
      </p:sp>
      <p:sp>
        <p:nvSpPr>
          <p:cNvPr id="209931" name="Text Box 11">
            <a:extLst>
              <a:ext uri="{FF2B5EF4-FFF2-40B4-BE49-F238E27FC236}">
                <a16:creationId xmlns:a16="http://schemas.microsoft.com/office/drawing/2014/main" id="{B6FDEEB3-8AAE-D3B8-0F93-F4A2115E73CA}"/>
              </a:ext>
            </a:extLst>
          </p:cNvPr>
          <p:cNvSpPr txBox="1">
            <a:spLocks noChangeArrowheads="1"/>
          </p:cNvSpPr>
          <p:nvPr/>
        </p:nvSpPr>
        <p:spPr bwMode="auto">
          <a:xfrm>
            <a:off x="7010400" y="4267200"/>
            <a:ext cx="2133600" cy="9461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rPr>
              <a:t>Kheiralla’s daughter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9924"/>
                                        </p:tgtEl>
                                        <p:attrNameLst>
                                          <p:attrName>style.visibility</p:attrName>
                                        </p:attrNameLst>
                                      </p:cBhvr>
                                      <p:to>
                                        <p:strVal val="visible"/>
                                      </p:to>
                                    </p:set>
                                    <p:animEffect transition="in" filter="dissolve">
                                      <p:cBhvr>
                                        <p:cTn id="7" dur="500"/>
                                        <p:tgtEl>
                                          <p:spTgt spid="209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9926"/>
                                        </p:tgtEl>
                                        <p:attrNameLst>
                                          <p:attrName>style.visibility</p:attrName>
                                        </p:attrNameLst>
                                      </p:cBhvr>
                                      <p:to>
                                        <p:strVal val="visible"/>
                                      </p:to>
                                    </p:set>
                                    <p:animEffect transition="in" filter="dissolve">
                                      <p:cBhvr>
                                        <p:cTn id="12" dur="500"/>
                                        <p:tgtEl>
                                          <p:spTgt spid="2099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dissolve">
                                      <p:cBhvr>
                                        <p:cTn id="17" dur="500"/>
                                        <p:tgtEl>
                                          <p:spTgt spid="20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autoUpdateAnimBg="0"/>
      <p:bldP spid="209925" grpId="0" autoUpdateAnimBg="0"/>
      <p:bldP spid="20992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2" name="Picture 1026">
            <a:extLst>
              <a:ext uri="{FF2B5EF4-FFF2-40B4-BE49-F238E27FC236}">
                <a16:creationId xmlns:a16="http://schemas.microsoft.com/office/drawing/2014/main" id="{AE2CE441-905D-3697-45FB-2D9D2154D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6964" name="WordArt 1028">
            <a:extLst>
              <a:ext uri="{FF2B5EF4-FFF2-40B4-BE49-F238E27FC236}">
                <a16:creationId xmlns:a16="http://schemas.microsoft.com/office/drawing/2014/main" id="{6E02149E-C535-2C09-DE59-12914AD86A34}"/>
              </a:ext>
            </a:extLst>
          </p:cNvPr>
          <p:cNvSpPr>
            <a:spLocks noChangeArrowheads="1" noChangeShapeType="1" noTextEdit="1"/>
          </p:cNvSpPr>
          <p:nvPr/>
        </p:nvSpPr>
        <p:spPr bwMode="auto">
          <a:xfrm>
            <a:off x="990600" y="6172200"/>
            <a:ext cx="6858000" cy="5175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chemeClr val="bg1"/>
              </a:contourClr>
            </a:sp3d>
          </a:bodyPr>
          <a:lstStyle/>
          <a:p>
            <a:r>
              <a:rPr lang="en-US" sz="3600" kern="10">
                <a:ln w="9525">
                  <a:round/>
                  <a:headEnd/>
                  <a:tailEnd/>
                </a:ln>
                <a:gradFill rotWithShape="0">
                  <a:gsLst>
                    <a:gs pos="0">
                      <a:schemeClr val="bg1"/>
                    </a:gs>
                    <a:gs pos="100000">
                      <a:srgbClr val="00CCFF"/>
                    </a:gs>
                  </a:gsLst>
                  <a:lin ang="5400000" scaled="1"/>
                </a:gradFill>
                <a:effectLst/>
                <a:latin typeface="Benguiat Bk BT"/>
              </a:rPr>
              <a:t>Haifa &amp; Mt. Carmel in the late 1800s</a:t>
            </a:r>
          </a:p>
        </p:txBody>
      </p:sp>
      <p:sp>
        <p:nvSpPr>
          <p:cNvPr id="296965" name="Text Box 1029">
            <a:extLst>
              <a:ext uri="{FF2B5EF4-FFF2-40B4-BE49-F238E27FC236}">
                <a16:creationId xmlns:a16="http://schemas.microsoft.com/office/drawing/2014/main" id="{5CBB4638-15C5-BB8C-BB2E-314E51735060}"/>
              </a:ext>
            </a:extLst>
          </p:cNvPr>
          <p:cNvSpPr txBox="1">
            <a:spLocks noChangeArrowheads="1"/>
          </p:cNvSpPr>
          <p:nvPr/>
        </p:nvSpPr>
        <p:spPr bwMode="auto">
          <a:xfrm>
            <a:off x="228600" y="152400"/>
            <a:ext cx="8763000" cy="2528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p>
            <a:pPr>
              <a:spcBef>
                <a:spcPct val="50000"/>
              </a:spcBef>
            </a:pPr>
            <a:r>
              <a:rPr lang="en-US" altLang="en-US" sz="3200">
                <a:solidFill>
                  <a:srgbClr val="FF9900"/>
                </a:solidFill>
                <a:effectLst/>
              </a:rPr>
              <a:t>Kheiralla and his family had gone ahead from Cairo to ‘Akka with Lua’s petition for ‘Abdu’l-Baha’s permission to come on pilgrimage. He granted her wish and Lua’s group arrived in Haifa on 8 December 1898.</a:t>
            </a:r>
            <a:r>
              <a:rPr lang="en-US" altLang="en-US" sz="1800">
                <a:solidFill>
                  <a:srgbClr val="FF9900"/>
                </a:solidFill>
                <a:effectLst/>
              </a:rPr>
              <a:t> </a:t>
            </a:r>
          </a:p>
        </p:txBody>
      </p:sp>
      <p:pic>
        <p:nvPicPr>
          <p:cNvPr id="296969" name="PERMISSION talk MP3 14 sec.mp3">
            <a:hlinkClick r:id="" action="ppaction://media"/>
            <a:extLst>
              <a:ext uri="{FF2B5EF4-FFF2-40B4-BE49-F238E27FC236}">
                <a16:creationId xmlns:a16="http://schemas.microsoft.com/office/drawing/2014/main" id="{C3D66BBC-0EE9-33EF-9BEE-4C7411975E6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6969"/>
                                        </p:tgtEl>
                                      </p:cBhvr>
                                    </p:cmd>
                                  </p:childTnLst>
                                </p:cTn>
                              </p:par>
                              <p:par>
                                <p:cTn id="7" presetID="9" presetClass="entr" presetSubtype="0" fill="hold" nodeType="withEffect">
                                  <p:stCondLst>
                                    <p:cond delay="1000"/>
                                  </p:stCondLst>
                                  <p:iterate type="wd">
                                    <p:tmPct val="100000"/>
                                  </p:iterate>
                                  <p:childTnLst>
                                    <p:set>
                                      <p:cBhvr>
                                        <p:cTn id="8" dur="1" fill="hold">
                                          <p:stCondLst>
                                            <p:cond delay="0"/>
                                          </p:stCondLst>
                                        </p:cTn>
                                        <p:tgtEl>
                                          <p:spTgt spid="296965"/>
                                        </p:tgtEl>
                                        <p:attrNameLst>
                                          <p:attrName>style.visibility</p:attrName>
                                        </p:attrNameLst>
                                      </p:cBhvr>
                                      <p:to>
                                        <p:strVal val="visible"/>
                                      </p:to>
                                    </p:set>
                                    <p:animEffect transition="in" filter="dissolve">
                                      <p:cBhvr>
                                        <p:cTn id="9" dur="300"/>
                                        <p:tgtEl>
                                          <p:spTgt spid="2969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0" fill="hold" display="0">
                  <p:stCondLst>
                    <p:cond delay="indefinite"/>
                  </p:stCondLst>
                  <p:endCondLst>
                    <p:cond evt="onPrev" delay="0">
                      <p:tgtEl>
                        <p:sldTgt/>
                      </p:tgtEl>
                    </p:cond>
                    <p:cond evt="onStopAudio" delay="0">
                      <p:tgtEl>
                        <p:sldTgt/>
                      </p:tgtEl>
                    </p:cond>
                  </p:endCondLst>
                </p:cTn>
                <p:tgtEl>
                  <p:spTgt spid="296969"/>
                </p:tgtEl>
              </p:cMediaNode>
            </p:audio>
          </p:childTnLst>
        </p:cTn>
      </p:par>
    </p:tnLst>
    <p:bldLst>
      <p:bldP spid="29696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84" name="Picture 3076">
            <a:extLst>
              <a:ext uri="{FF2B5EF4-FFF2-40B4-BE49-F238E27FC236}">
                <a16:creationId xmlns:a16="http://schemas.microsoft.com/office/drawing/2014/main" id="{07FBDE72-8BCE-74BA-062B-6246B0A1EDEE}"/>
              </a:ext>
            </a:extLst>
          </p:cNvPr>
          <p:cNvPicPr>
            <a:picLocks noChangeAspect="1" noChangeArrowheads="1"/>
          </p:cNvPicPr>
          <p:nvPr/>
        </p:nvPicPr>
        <p:blipFill>
          <a:blip r:embed="rId5">
            <a:lum bright="-30000"/>
            <a:extLst>
              <a:ext uri="{28A0092B-C50C-407E-A947-70E740481C1C}">
                <a14:useLocalDpi xmlns:a14="http://schemas.microsoft.com/office/drawing/2010/main" val="0"/>
              </a:ext>
            </a:extLst>
          </a:blip>
          <a:srcRect l="13020" r="145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Text Box 3077">
            <a:extLst>
              <a:ext uri="{FF2B5EF4-FFF2-40B4-BE49-F238E27FC236}">
                <a16:creationId xmlns:a16="http://schemas.microsoft.com/office/drawing/2014/main" id="{DECCDF3F-B77E-3B8D-D54D-2BE3FA8E41CD}"/>
              </a:ext>
            </a:extLst>
          </p:cNvPr>
          <p:cNvSpPr txBox="1">
            <a:spLocks noChangeArrowheads="1"/>
          </p:cNvSpPr>
          <p:nvPr/>
        </p:nvSpPr>
        <p:spPr bwMode="auto">
          <a:xfrm>
            <a:off x="990600" y="5105400"/>
            <a:ext cx="7772400" cy="1554163"/>
          </a:xfrm>
          <a:prstGeom prst="rect">
            <a:avLst/>
          </a:prstGeom>
          <a:noFill/>
          <a:ln>
            <a:noFill/>
          </a:ln>
          <a:effectLst>
            <a:outerShdw dist="25400" dir="54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cs typeface="Times New Roman" panose="02020603050405020304" pitchFamily="18" charset="0"/>
              </a:rPr>
              <a:t>… We took a carriage after night had fallen, and drove along the hard sand … which led us to the gates of the prison city.</a:t>
            </a:r>
          </a:p>
        </p:txBody>
      </p:sp>
      <p:pic>
        <p:nvPicPr>
          <p:cNvPr id="327689" name="visit Master talk MP3 39.mp3">
            <a:hlinkClick r:id="" action="ppaction://media"/>
            <a:extLst>
              <a:ext uri="{FF2B5EF4-FFF2-40B4-BE49-F238E27FC236}">
                <a16:creationId xmlns:a16="http://schemas.microsoft.com/office/drawing/2014/main" id="{83D9A23F-F591-A0F3-E95B-E13026A6D7D0}"/>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27690" name="Mist Light Stinger MP3 25 sec.mp3">
            <a:hlinkClick r:id="" action="ppaction://media"/>
            <a:extLst>
              <a:ext uri="{FF2B5EF4-FFF2-40B4-BE49-F238E27FC236}">
                <a16:creationId xmlns:a16="http://schemas.microsoft.com/office/drawing/2014/main" id="{5D75056A-AACB-5914-0FC0-60AC236598CA}"/>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7689"/>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27690"/>
                                        </p:tgtEl>
                                      </p:cBhvr>
                                    </p:cmd>
                                  </p:childTnLst>
                                </p:cTn>
                              </p:par>
                              <p:par>
                                <p:cTn id="10" presetID="9" presetClass="entr" presetSubtype="0" fill="hold" nodeType="withEffect">
                                  <p:stCondLst>
                                    <p:cond delay="3000"/>
                                  </p:stCondLst>
                                  <p:iterate type="wd">
                                    <p:tmPct val="100000"/>
                                  </p:iterate>
                                  <p:childTnLst>
                                    <p:set>
                                      <p:cBhvr>
                                        <p:cTn id="11" dur="1" fill="hold">
                                          <p:stCondLst>
                                            <p:cond delay="0"/>
                                          </p:stCondLst>
                                        </p:cTn>
                                        <p:tgtEl>
                                          <p:spTgt spid="327685"/>
                                        </p:tgtEl>
                                        <p:attrNameLst>
                                          <p:attrName>style.visibility</p:attrName>
                                        </p:attrNameLst>
                                      </p:cBhvr>
                                      <p:to>
                                        <p:strVal val="visible"/>
                                      </p:to>
                                    </p:set>
                                    <p:animEffect transition="in" filter="dissolve">
                                      <p:cBhvr>
                                        <p:cTn id="12" dur="300"/>
                                        <p:tgtEl>
                                          <p:spTgt spid="3276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327689"/>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327690"/>
                </p:tgtEl>
              </p:cMediaNode>
            </p:audio>
          </p:childTnLst>
        </p:cTn>
      </p:par>
    </p:tnLst>
    <p:bldLst>
      <p:bldP spid="327685"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8000" name="Picture 16">
            <a:extLst>
              <a:ext uri="{FF2B5EF4-FFF2-40B4-BE49-F238E27FC236}">
                <a16:creationId xmlns:a16="http://schemas.microsoft.com/office/drawing/2014/main" id="{AF508A5B-AF84-59FF-9138-E7D2B63FB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
            <a:ext cx="9144000" cy="6567488"/>
          </a:xfrm>
          <a:prstGeom prst="rect">
            <a:avLst/>
          </a:prstGeom>
          <a:noFill/>
          <a:extLst>
            <a:ext uri="{909E8E84-426E-40DD-AFC4-6F175D3DCCD1}">
              <a14:hiddenFill xmlns:a14="http://schemas.microsoft.com/office/drawing/2010/main">
                <a:solidFill>
                  <a:srgbClr val="FFFFFF"/>
                </a:solidFill>
              </a14:hiddenFill>
            </a:ext>
          </a:extLst>
        </p:spPr>
      </p:pic>
      <p:sp>
        <p:nvSpPr>
          <p:cNvPr id="297987" name="Text Box 3">
            <a:extLst>
              <a:ext uri="{FF2B5EF4-FFF2-40B4-BE49-F238E27FC236}">
                <a16:creationId xmlns:a16="http://schemas.microsoft.com/office/drawing/2014/main" id="{90B9C0CE-CD7C-08B0-4E74-5F89C1794F71}"/>
              </a:ext>
            </a:extLst>
          </p:cNvPr>
          <p:cNvSpPr txBox="1">
            <a:spLocks noChangeArrowheads="1"/>
          </p:cNvSpPr>
          <p:nvPr/>
        </p:nvSpPr>
        <p:spPr bwMode="auto">
          <a:xfrm>
            <a:off x="1219200" y="457200"/>
            <a:ext cx="480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en-US" altLang="en-US" sz="900" b="0">
              <a:effectLst>
                <a:outerShdw blurRad="38100" dist="38100" dir="2700000" algn="tl">
                  <a:srgbClr val="FFFFFF"/>
                </a:outerShdw>
              </a:effectLst>
            </a:endParaRPr>
          </a:p>
        </p:txBody>
      </p:sp>
      <p:sp>
        <p:nvSpPr>
          <p:cNvPr id="297988" name="Text Box 4">
            <a:extLst>
              <a:ext uri="{FF2B5EF4-FFF2-40B4-BE49-F238E27FC236}">
                <a16:creationId xmlns:a16="http://schemas.microsoft.com/office/drawing/2014/main" id="{040E1759-F389-57D6-713F-D00E0FB278A2}"/>
              </a:ext>
            </a:extLst>
          </p:cNvPr>
          <p:cNvSpPr txBox="1">
            <a:spLocks noChangeArrowheads="1"/>
          </p:cNvSpPr>
          <p:nvPr/>
        </p:nvSpPr>
        <p:spPr bwMode="auto">
          <a:xfrm>
            <a:off x="4343400" y="0"/>
            <a:ext cx="48006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800">
                <a:solidFill>
                  <a:srgbClr val="FFFF00"/>
                </a:solidFill>
                <a:effectLst/>
                <a:cs typeface="Times New Roman" panose="02020603050405020304" pitchFamily="18" charset="0"/>
              </a:rPr>
              <a:t>…[W]e started up the uneven stairs that led to Him.  Someone went before us with a small piece of candle, which cast strange shadows on the walls of this silent place.</a:t>
            </a:r>
          </a:p>
        </p:txBody>
      </p:sp>
      <p:sp>
        <p:nvSpPr>
          <p:cNvPr id="297992" name="Text Box 8">
            <a:extLst>
              <a:ext uri="{FF2B5EF4-FFF2-40B4-BE49-F238E27FC236}">
                <a16:creationId xmlns:a16="http://schemas.microsoft.com/office/drawing/2014/main" id="{9D49085E-538C-6224-F382-DFC0DBF27163}"/>
              </a:ext>
            </a:extLst>
          </p:cNvPr>
          <p:cNvSpPr txBox="1">
            <a:spLocks noChangeArrowheads="1"/>
          </p:cNvSpPr>
          <p:nvPr/>
        </p:nvSpPr>
        <p:spPr bwMode="auto">
          <a:xfrm>
            <a:off x="4495800" y="2743200"/>
            <a:ext cx="4648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rgbClr val="FFFF00"/>
                </a:solidFill>
                <a:effectLst/>
                <a:cs typeface="Times New Roman" panose="02020603050405020304" pitchFamily="18" charset="0"/>
              </a:rPr>
              <a:t>Suddenly the light caught a form that at first seemed a vision of mist and light.  It was the Master….  His white robe, and silver, flowing hair, and shining blue eyes gave the impression of a spirit, rather than of a human being.”</a:t>
            </a:r>
          </a:p>
        </p:txBody>
      </p:sp>
      <p:pic>
        <p:nvPicPr>
          <p:cNvPr id="298001" name="Picture 17">
            <a:extLst>
              <a:ext uri="{FF2B5EF4-FFF2-40B4-BE49-F238E27FC236}">
                <a16:creationId xmlns:a16="http://schemas.microsoft.com/office/drawing/2014/main" id="{A9AC218A-A20F-AE57-DD35-C2365515C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563" y="3352800"/>
            <a:ext cx="223837" cy="446088"/>
          </a:xfrm>
          <a:prstGeom prst="rect">
            <a:avLst/>
          </a:prstGeom>
          <a:noFill/>
          <a:extLst>
            <a:ext uri="{909E8E84-426E-40DD-AFC4-6F175D3DCCD1}">
              <a14:hiddenFill xmlns:a14="http://schemas.microsoft.com/office/drawing/2010/main">
                <a:solidFill>
                  <a:srgbClr val="FFFFFF"/>
                </a:solidFill>
              </a14:hiddenFill>
            </a:ext>
          </a:extLst>
        </p:spPr>
      </p:pic>
      <p:pic>
        <p:nvPicPr>
          <p:cNvPr id="298002" name="Picture 18">
            <a:extLst>
              <a:ext uri="{FF2B5EF4-FFF2-40B4-BE49-F238E27FC236}">
                <a16:creationId xmlns:a16="http://schemas.microsoft.com/office/drawing/2014/main" id="{DB4B1BB6-56AB-9D75-8B59-F678E76D3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828800" y="2133600"/>
            <a:ext cx="455613" cy="1020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297988"/>
                                        </p:tgtEl>
                                        <p:attrNameLst>
                                          <p:attrName>style.visibility</p:attrName>
                                        </p:attrNameLst>
                                      </p:cBhvr>
                                      <p:to>
                                        <p:strVal val="visible"/>
                                      </p:to>
                                    </p:set>
                                    <p:animEffect transition="in" filter="dissolve">
                                      <p:cBhvr>
                                        <p:cTn id="7" dur="300"/>
                                        <p:tgtEl>
                                          <p:spTgt spid="297988"/>
                                        </p:tgtEl>
                                      </p:cBhvr>
                                    </p:animEffect>
                                  </p:childTnLst>
                                </p:cTn>
                              </p:par>
                            </p:childTnLst>
                          </p:cTn>
                        </p:par>
                        <p:par>
                          <p:cTn id="8" fill="hold" nodeType="afterGroup">
                            <p:stCondLst>
                              <p:cond delay="10500"/>
                            </p:stCondLst>
                            <p:childTnLst>
                              <p:par>
                                <p:cTn id="9" presetID="9" presetClass="entr" presetSubtype="0" fill="hold" nodeType="afterEffect">
                                  <p:stCondLst>
                                    <p:cond delay="0"/>
                                  </p:stCondLst>
                                  <p:childTnLst>
                                    <p:set>
                                      <p:cBhvr>
                                        <p:cTn id="10" dur="1" fill="hold">
                                          <p:stCondLst>
                                            <p:cond delay="0"/>
                                          </p:stCondLst>
                                        </p:cTn>
                                        <p:tgtEl>
                                          <p:spTgt spid="298001"/>
                                        </p:tgtEl>
                                        <p:attrNameLst>
                                          <p:attrName>style.visibility</p:attrName>
                                        </p:attrNameLst>
                                      </p:cBhvr>
                                      <p:to>
                                        <p:strVal val="visible"/>
                                      </p:to>
                                    </p:set>
                                    <p:animEffect transition="in" filter="dissolve">
                                      <p:cBhvr>
                                        <p:cTn id="11" dur="500"/>
                                        <p:tgtEl>
                                          <p:spTgt spid="298001"/>
                                        </p:tgtEl>
                                      </p:cBhvr>
                                    </p:animEffect>
                                  </p:childTnLst>
                                </p:cTn>
                              </p:par>
                            </p:childTnLst>
                          </p:cTn>
                        </p:par>
                        <p:par>
                          <p:cTn id="12" fill="hold" nodeType="afterGroup">
                            <p:stCondLst>
                              <p:cond delay="11000"/>
                            </p:stCondLst>
                            <p:childTnLst>
                              <p:par>
                                <p:cTn id="13" presetID="17" presetClass="entr" presetSubtype="10" fill="hold" nodeType="afterEffect">
                                  <p:stCondLst>
                                    <p:cond delay="11000"/>
                                  </p:stCondLst>
                                  <p:childTnLst>
                                    <p:set>
                                      <p:cBhvr>
                                        <p:cTn id="14" dur="1" fill="hold">
                                          <p:stCondLst>
                                            <p:cond delay="0"/>
                                          </p:stCondLst>
                                        </p:cTn>
                                        <p:tgtEl>
                                          <p:spTgt spid="298002"/>
                                        </p:tgtEl>
                                        <p:attrNameLst>
                                          <p:attrName>style.visibility</p:attrName>
                                        </p:attrNameLst>
                                      </p:cBhvr>
                                      <p:to>
                                        <p:strVal val="visible"/>
                                      </p:to>
                                    </p:set>
                                    <p:anim calcmode="lin" valueType="num">
                                      <p:cBhvr>
                                        <p:cTn id="15" dur="500" fill="hold"/>
                                        <p:tgtEl>
                                          <p:spTgt spid="298002"/>
                                        </p:tgtEl>
                                        <p:attrNameLst>
                                          <p:attrName>ppt_w</p:attrName>
                                        </p:attrNameLst>
                                      </p:cBhvr>
                                      <p:tavLst>
                                        <p:tav tm="0">
                                          <p:val>
                                            <p:fltVal val="0"/>
                                          </p:val>
                                        </p:tav>
                                        <p:tav tm="100000">
                                          <p:val>
                                            <p:strVal val="#ppt_w"/>
                                          </p:val>
                                        </p:tav>
                                      </p:tavLst>
                                    </p:anim>
                                    <p:anim calcmode="lin" valueType="num">
                                      <p:cBhvr>
                                        <p:cTn id="16" dur="500" fill="hold"/>
                                        <p:tgtEl>
                                          <p:spTgt spid="29800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22500"/>
                            </p:stCondLst>
                            <p:childTnLst>
                              <p:par>
                                <p:cTn id="18" presetID="9" presetClass="entr" presetSubtype="0" fill="hold" nodeType="afterEffect">
                                  <p:stCondLst>
                                    <p:cond delay="0"/>
                                  </p:stCondLst>
                                  <p:iterate type="wd">
                                    <p:tmPct val="100000"/>
                                  </p:iterate>
                                  <p:childTnLst>
                                    <p:set>
                                      <p:cBhvr>
                                        <p:cTn id="19" dur="1" fill="hold">
                                          <p:stCondLst>
                                            <p:cond delay="0"/>
                                          </p:stCondLst>
                                        </p:cTn>
                                        <p:tgtEl>
                                          <p:spTgt spid="297992"/>
                                        </p:tgtEl>
                                        <p:attrNameLst>
                                          <p:attrName>style.visibility</p:attrName>
                                        </p:attrNameLst>
                                      </p:cBhvr>
                                      <p:to>
                                        <p:strVal val="visible"/>
                                      </p:to>
                                    </p:set>
                                    <p:animEffect transition="in" filter="dissolve">
                                      <p:cBhvr>
                                        <p:cTn id="20" dur="300"/>
                                        <p:tgtEl>
                                          <p:spTgt spid="29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8" grpId="0" autoUpdateAnimBg="0"/>
      <p:bldP spid="29799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4" name="Picture 2">
            <a:extLst>
              <a:ext uri="{FF2B5EF4-FFF2-40B4-BE49-F238E27FC236}">
                <a16:creationId xmlns:a16="http://schemas.microsoft.com/office/drawing/2014/main" id="{D3C0DCD2-AAEA-3781-8AA9-82765620B9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9" t="1523"/>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3475" name="Rectangle 3">
            <a:extLst>
              <a:ext uri="{FF2B5EF4-FFF2-40B4-BE49-F238E27FC236}">
                <a16:creationId xmlns:a16="http://schemas.microsoft.com/office/drawing/2014/main" id="{A28C72DD-64D6-EC2F-C688-0922831755F5}"/>
              </a:ext>
            </a:extLst>
          </p:cNvPr>
          <p:cNvSpPr>
            <a:spLocks noChangeArrowheads="1"/>
          </p:cNvSpPr>
          <p:nvPr/>
        </p:nvSpPr>
        <p:spPr bwMode="auto">
          <a:xfrm>
            <a:off x="609600" y="304800"/>
            <a:ext cx="5715000" cy="210185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400">
                <a:solidFill>
                  <a:schemeClr val="bg1"/>
                </a:solidFill>
                <a:effectLst/>
                <a:latin typeface="Benguiat Bk BT" pitchFamily="18" charset="0"/>
                <a:cs typeface="Times New Roman" panose="02020603050405020304" pitchFamily="18" charset="0"/>
              </a:rPr>
              <a:t>Our story begins in the late 1880s in Cairo, Egypt.</a:t>
            </a:r>
            <a:endParaRPr lang="en-US" altLang="en-US" sz="4400">
              <a:solidFill>
                <a:schemeClr val="bg1"/>
              </a:solidFill>
              <a:effectLst/>
              <a:latin typeface="Benguiat Bk BT" pitchFamily="18" charset="0"/>
            </a:endParaRPr>
          </a:p>
        </p:txBody>
      </p:sp>
      <p:pic>
        <p:nvPicPr>
          <p:cNvPr id="233477" name="CAIRO STORY MP3.mp3">
            <a:hlinkClick r:id="" action="ppaction://media"/>
            <a:extLst>
              <a:ext uri="{FF2B5EF4-FFF2-40B4-BE49-F238E27FC236}">
                <a16:creationId xmlns:a16="http://schemas.microsoft.com/office/drawing/2014/main" id="{CBEE33CA-3FE2-516D-A798-CEA97A261F1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334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3347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54" name="Rectangle 10">
            <a:extLst>
              <a:ext uri="{FF2B5EF4-FFF2-40B4-BE49-F238E27FC236}">
                <a16:creationId xmlns:a16="http://schemas.microsoft.com/office/drawing/2014/main" id="{73F437E8-9D2F-DBED-A969-3254C7B4E14F}"/>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2955" name="WELCOME TALK mp3 29.mp3">
            <a:hlinkClick r:id="" action="ppaction://media"/>
            <a:extLst>
              <a:ext uri="{FF2B5EF4-FFF2-40B4-BE49-F238E27FC236}">
                <a16:creationId xmlns:a16="http://schemas.microsoft.com/office/drawing/2014/main" id="{F59CA3B4-F9BD-5E92-0A2F-45424BEEE9D3}"/>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82956" name="LUA VISIT Music MP3 25.mp3">
            <a:hlinkClick r:id="" action="ppaction://media"/>
            <a:extLst>
              <a:ext uri="{FF2B5EF4-FFF2-40B4-BE49-F238E27FC236}">
                <a16:creationId xmlns:a16="http://schemas.microsoft.com/office/drawing/2014/main" id="{DF26274E-7BDA-3325-E910-28AA60EA2B5E}"/>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5334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82958" name="Picture 14">
            <a:extLst>
              <a:ext uri="{FF2B5EF4-FFF2-40B4-BE49-F238E27FC236}">
                <a16:creationId xmlns:a16="http://schemas.microsoft.com/office/drawing/2014/main" id="{C1B8D9D5-3219-E524-2A1C-567D94D55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0"/>
            <a:ext cx="5454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2957" name="Picture 13">
            <a:extLst>
              <a:ext uri="{FF2B5EF4-FFF2-40B4-BE49-F238E27FC236}">
                <a16:creationId xmlns:a16="http://schemas.microsoft.com/office/drawing/2014/main" id="{6A65B926-902B-3902-2567-8307EFA36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475" t="14285" r="38095" b="18634"/>
          <a:stretch>
            <a:fillRect/>
          </a:stretch>
        </p:blipFill>
        <p:spPr bwMode="auto">
          <a:xfrm>
            <a:off x="8305800" y="1981200"/>
            <a:ext cx="657225" cy="1371600"/>
          </a:xfrm>
          <a:prstGeom prst="rect">
            <a:avLst/>
          </a:prstGeom>
          <a:noFill/>
          <a:extLst>
            <a:ext uri="{909E8E84-426E-40DD-AFC4-6F175D3DCCD1}">
              <a14:hiddenFill xmlns:a14="http://schemas.microsoft.com/office/drawing/2010/main">
                <a:solidFill>
                  <a:srgbClr val="FFFFFF"/>
                </a:solidFill>
              </a14:hiddenFill>
            </a:ext>
          </a:extLst>
        </p:spPr>
      </p:pic>
      <p:sp>
        <p:nvSpPr>
          <p:cNvPr id="82947" name="Text Box 3">
            <a:extLst>
              <a:ext uri="{FF2B5EF4-FFF2-40B4-BE49-F238E27FC236}">
                <a16:creationId xmlns:a16="http://schemas.microsoft.com/office/drawing/2014/main" id="{F8C60EA7-6130-85FD-2C59-764F543963A3}"/>
              </a:ext>
            </a:extLst>
          </p:cNvPr>
          <p:cNvSpPr txBox="1">
            <a:spLocks noChangeArrowheads="1"/>
          </p:cNvSpPr>
          <p:nvPr/>
        </p:nvSpPr>
        <p:spPr bwMode="auto">
          <a:xfrm>
            <a:off x="0" y="152400"/>
            <a:ext cx="4648200" cy="67262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cs typeface="Times New Roman" panose="02020603050405020304" pitchFamily="18" charset="0"/>
              </a:rPr>
              <a:t>Lua said, We stood for a moment “unable to move—then my heart gave a great throb and scarcely knowing what I was doing I held out my arms, crying: “My Lord, my Lord!” and rushed to Him kneeling at His Blessed Feet, sobbing like a child… … He put His dear hand on our bowed heads and said, in a voice that seemed … like a strain of sweet music, “Welcome, welcome, my dear children,  …”</a:t>
            </a:r>
          </a:p>
          <a:p>
            <a:pPr>
              <a:spcBef>
                <a:spcPct val="50000"/>
              </a:spcBef>
            </a:pPr>
            <a:endParaRPr lang="en-US" altLang="en-US" b="0">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295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82956"/>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82947"/>
                                        </p:tgtEl>
                                        <p:attrNameLst>
                                          <p:attrName>style.visibility</p:attrName>
                                        </p:attrNameLst>
                                      </p:cBhvr>
                                      <p:to>
                                        <p:strVal val="visible"/>
                                      </p:to>
                                    </p:set>
                                    <p:animEffect transition="in" filter="dissolve">
                                      <p:cBhvr>
                                        <p:cTn id="12" dur="3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82955"/>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82956"/>
                </p:tgtEl>
              </p:cMediaNode>
            </p:audio>
          </p:childTnLst>
        </p:cTn>
      </p:par>
    </p:tnLst>
    <p:bldLst>
      <p:bldP spid="82947"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783" name="Rectangle 15">
            <a:extLst>
              <a:ext uri="{FF2B5EF4-FFF2-40B4-BE49-F238E27FC236}">
                <a16:creationId xmlns:a16="http://schemas.microsoft.com/office/drawing/2014/main" id="{24CA5AD4-BA18-1BDC-8A9D-D78E8DFACAF3}"/>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2" name="Text Box 4">
            <a:extLst>
              <a:ext uri="{FF2B5EF4-FFF2-40B4-BE49-F238E27FC236}">
                <a16:creationId xmlns:a16="http://schemas.microsoft.com/office/drawing/2014/main" id="{B9DA0DCA-52EA-70D6-1012-05819C199CEB}"/>
              </a:ext>
            </a:extLst>
          </p:cNvPr>
          <p:cNvSpPr txBox="1">
            <a:spLocks noChangeArrowheads="1"/>
          </p:cNvSpPr>
          <p:nvPr/>
        </p:nvSpPr>
        <p:spPr bwMode="auto">
          <a:xfrm>
            <a:off x="228600" y="381000"/>
            <a:ext cx="4800600" cy="57864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200">
                <a:solidFill>
                  <a:schemeClr val="bg1"/>
                </a:solidFill>
                <a:effectLst/>
                <a:latin typeface="Benguiat Bk BT" pitchFamily="18" charset="0"/>
                <a:ea typeface="MS Mincho" panose="02020609040205080304" pitchFamily="49" charset="-128"/>
              </a:rPr>
              <a:t>"OF THAT first meeting, I can remember neither joy nor pain, nor anything that I can name. I had been carried suddenly to too great a height, my soul had come in contact with the Divine Spirit, and this force, so pure, so holy, so mighty, had overwhelmed me ... We could not remove our eyes from His glorious face … existence seemed suspended; and when He arose and suddenly left us, we came back with a start to life; but never again, oh! never again, thank God, the same life on this earth.”</a:t>
            </a:r>
            <a:r>
              <a:rPr lang="en-US" altLang="en-US" sz="2200" b="0">
                <a:effectLst/>
              </a:rPr>
              <a:t> </a:t>
            </a:r>
          </a:p>
        </p:txBody>
      </p:sp>
      <p:grpSp>
        <p:nvGrpSpPr>
          <p:cNvPr id="288780" name="Group 12">
            <a:extLst>
              <a:ext uri="{FF2B5EF4-FFF2-40B4-BE49-F238E27FC236}">
                <a16:creationId xmlns:a16="http://schemas.microsoft.com/office/drawing/2014/main" id="{0F202209-B351-939E-EA66-E60F8E85CDE3}"/>
              </a:ext>
            </a:extLst>
          </p:cNvPr>
          <p:cNvGrpSpPr>
            <a:grpSpLocks/>
          </p:cNvGrpSpPr>
          <p:nvPr/>
        </p:nvGrpSpPr>
        <p:grpSpPr bwMode="auto">
          <a:xfrm>
            <a:off x="5257800" y="533400"/>
            <a:ext cx="3581400" cy="4267200"/>
            <a:chOff x="2976" y="432"/>
            <a:chExt cx="2256" cy="2688"/>
          </a:xfrm>
        </p:grpSpPr>
        <p:sp>
          <p:nvSpPr>
            <p:cNvPr id="288781" name="Rectangle 13">
              <a:extLst>
                <a:ext uri="{FF2B5EF4-FFF2-40B4-BE49-F238E27FC236}">
                  <a16:creationId xmlns:a16="http://schemas.microsoft.com/office/drawing/2014/main" id="{9DC9914A-EF45-F1EB-BEAC-4AE51D4B3813}"/>
                </a:ext>
              </a:extLst>
            </p:cNvPr>
            <p:cNvSpPr>
              <a:spLocks noChangeArrowheads="1"/>
            </p:cNvSpPr>
            <p:nvPr/>
          </p:nvSpPr>
          <p:spPr bwMode="auto">
            <a:xfrm>
              <a:off x="3120" y="2640"/>
              <a:ext cx="2016" cy="48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00"/>
                  </a:solidFill>
                  <a:effectLst/>
                  <a:latin typeface="Benguiat Bk BT" pitchFamily="18" charset="0"/>
                </a:rPr>
                <a:t>May Bolles</a:t>
              </a:r>
            </a:p>
          </p:txBody>
        </p:sp>
        <p:pic>
          <p:nvPicPr>
            <p:cNvPr id="288782" name="Picture 14">
              <a:extLst>
                <a:ext uri="{FF2B5EF4-FFF2-40B4-BE49-F238E27FC236}">
                  <a16:creationId xmlns:a16="http://schemas.microsoft.com/office/drawing/2014/main" id="{D83107CB-D80B-EA50-DE94-B8D649476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714" t="7814" r="5714"/>
            <a:stretch>
              <a:fillRect/>
            </a:stretch>
          </p:blipFill>
          <p:spPr bwMode="auto">
            <a:xfrm>
              <a:off x="2976" y="432"/>
              <a:ext cx="2256" cy="2109"/>
            </a:xfrm>
            <a:prstGeom prst="rect">
              <a:avLst/>
            </a:prstGeom>
            <a:noFill/>
            <a:extLst>
              <a:ext uri="{909E8E84-426E-40DD-AFC4-6F175D3DCCD1}">
                <a14:hiddenFill xmlns:a14="http://schemas.microsoft.com/office/drawing/2010/main">
                  <a:solidFill>
                    <a:srgbClr val="FFFFFF"/>
                  </a:solidFill>
                </a14:hiddenFill>
              </a:ext>
            </a:extLst>
          </p:spPr>
        </p:pic>
      </p:grpSp>
      <p:pic>
        <p:nvPicPr>
          <p:cNvPr id="288784" name="Picture 16">
            <a:extLst>
              <a:ext uri="{FF2B5EF4-FFF2-40B4-BE49-F238E27FC236}">
                <a16:creationId xmlns:a16="http://schemas.microsoft.com/office/drawing/2014/main" id="{D18EA1A0-FA2C-AA8E-DA93-10FF5856C8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475" t="14285" r="38095" b="18634"/>
          <a:stretch>
            <a:fillRect/>
          </a:stretch>
        </p:blipFill>
        <p:spPr bwMode="auto">
          <a:xfrm>
            <a:off x="6705600" y="4800600"/>
            <a:ext cx="6572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88785" name="NEVER AGAIN talk MP3 39.mp3">
            <a:hlinkClick r:id="" action="ppaction://media"/>
            <a:extLst>
              <a:ext uri="{FF2B5EF4-FFF2-40B4-BE49-F238E27FC236}">
                <a16:creationId xmlns:a16="http://schemas.microsoft.com/office/drawing/2014/main" id="{5E9DEDAD-4D2A-E9F2-306E-AFBB39412070}"/>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304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288786" name="Never Again Music MP3 47.mp3">
            <a:hlinkClick r:id="" action="ppaction://media"/>
            <a:extLst>
              <a:ext uri="{FF2B5EF4-FFF2-40B4-BE49-F238E27FC236}">
                <a16:creationId xmlns:a16="http://schemas.microsoft.com/office/drawing/2014/main" id="{C09D66E9-C507-9F4E-E7BE-11118F249E38}"/>
              </a:ext>
            </a:extLst>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609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878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88786"/>
                                        </p:tgtEl>
                                      </p:cBhvr>
                                    </p:cmd>
                                  </p:childTnLst>
                                </p:cTn>
                              </p:par>
                              <p:par>
                                <p:cTn id="10" presetID="17" presetClass="entr" presetSubtype="10" fill="hold" nodeType="withEffect">
                                  <p:stCondLst>
                                    <p:cond delay="5000"/>
                                  </p:stCondLst>
                                  <p:childTnLst>
                                    <p:set>
                                      <p:cBhvr>
                                        <p:cTn id="11" dur="1" fill="hold">
                                          <p:stCondLst>
                                            <p:cond delay="0"/>
                                          </p:stCondLst>
                                        </p:cTn>
                                        <p:tgtEl>
                                          <p:spTgt spid="288780"/>
                                        </p:tgtEl>
                                        <p:attrNameLst>
                                          <p:attrName>style.visibility</p:attrName>
                                        </p:attrNameLst>
                                      </p:cBhvr>
                                      <p:to>
                                        <p:strVal val="visible"/>
                                      </p:to>
                                    </p:set>
                                    <p:anim calcmode="lin" valueType="num">
                                      <p:cBhvr>
                                        <p:cTn id="12" dur="500" fill="hold"/>
                                        <p:tgtEl>
                                          <p:spTgt spid="288780"/>
                                        </p:tgtEl>
                                        <p:attrNameLst>
                                          <p:attrName>ppt_w</p:attrName>
                                        </p:attrNameLst>
                                      </p:cBhvr>
                                      <p:tavLst>
                                        <p:tav tm="0">
                                          <p:val>
                                            <p:fltVal val="0"/>
                                          </p:val>
                                        </p:tav>
                                        <p:tav tm="100000">
                                          <p:val>
                                            <p:strVal val="#ppt_w"/>
                                          </p:val>
                                        </p:tav>
                                      </p:tavLst>
                                    </p:anim>
                                    <p:anim calcmode="lin" valueType="num">
                                      <p:cBhvr>
                                        <p:cTn id="13" dur="500" fill="hold"/>
                                        <p:tgtEl>
                                          <p:spTgt spid="2887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500"/>
                            </p:stCondLst>
                            <p:childTnLst>
                              <p:par>
                                <p:cTn id="15" presetID="9" presetClass="entr" presetSubtype="0" fill="hold" nodeType="afterEffect">
                                  <p:stCondLst>
                                    <p:cond delay="0"/>
                                  </p:stCondLst>
                                  <p:iterate type="wd">
                                    <p:tmPct val="100000"/>
                                  </p:iterate>
                                  <p:childTnLst>
                                    <p:set>
                                      <p:cBhvr>
                                        <p:cTn id="16" dur="1" fill="hold">
                                          <p:stCondLst>
                                            <p:cond delay="0"/>
                                          </p:stCondLst>
                                        </p:cTn>
                                        <p:tgtEl>
                                          <p:spTgt spid="288772"/>
                                        </p:tgtEl>
                                        <p:attrNameLst>
                                          <p:attrName>style.visibility</p:attrName>
                                        </p:attrNameLst>
                                      </p:cBhvr>
                                      <p:to>
                                        <p:strVal val="visible"/>
                                      </p:to>
                                    </p:set>
                                    <p:animEffect transition="in" filter="dissolve">
                                      <p:cBhvr>
                                        <p:cTn id="17" dur="300"/>
                                        <p:tgtEl>
                                          <p:spTgt spid="2887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8" fill="hold" display="0">
                  <p:stCondLst>
                    <p:cond delay="indefinite"/>
                  </p:stCondLst>
                  <p:endCondLst>
                    <p:cond evt="onPrev" delay="0">
                      <p:tgtEl>
                        <p:sldTgt/>
                      </p:tgtEl>
                    </p:cond>
                    <p:cond evt="onStopAudio" delay="0">
                      <p:tgtEl>
                        <p:sldTgt/>
                      </p:tgtEl>
                    </p:cond>
                  </p:endCondLst>
                </p:cTn>
                <p:tgtEl>
                  <p:spTgt spid="288785"/>
                </p:tgtEl>
              </p:cMediaNode>
            </p:audio>
            <p:audio>
              <p:cMediaNode numSld="2" showWhenStopped="0">
                <p:cTn id="19" fill="hold" display="0">
                  <p:stCondLst>
                    <p:cond delay="indefinite"/>
                  </p:stCondLst>
                  <p:endCondLst>
                    <p:cond evt="onPrev" delay="0">
                      <p:tgtEl>
                        <p:sldTgt/>
                      </p:tgtEl>
                    </p:cond>
                    <p:cond evt="onStopAudio" delay="0">
                      <p:tgtEl>
                        <p:sldTgt/>
                      </p:tgtEl>
                    </p:cond>
                  </p:endCondLst>
                </p:cTn>
                <p:tgtEl>
                  <p:spTgt spid="288786"/>
                </p:tgtEl>
              </p:cMediaNode>
            </p:audio>
          </p:childTnLst>
        </p:cTn>
      </p:par>
    </p:tnLst>
    <p:bldLst>
      <p:bldP spid="288772"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4374" name="Rectangle 4102">
            <a:extLst>
              <a:ext uri="{FF2B5EF4-FFF2-40B4-BE49-F238E27FC236}">
                <a16:creationId xmlns:a16="http://schemas.microsoft.com/office/drawing/2014/main" id="{E872C4F6-437B-DEAD-967E-CF8E18659058}"/>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371" name="Rectangle 4099">
            <a:extLst>
              <a:ext uri="{FF2B5EF4-FFF2-40B4-BE49-F238E27FC236}">
                <a16:creationId xmlns:a16="http://schemas.microsoft.com/office/drawing/2014/main" id="{B7C75D17-6D79-02A0-EEA9-A74CEBE7B51F}"/>
              </a:ext>
            </a:extLst>
          </p:cNvPr>
          <p:cNvSpPr>
            <a:spLocks noChangeArrowheads="1"/>
          </p:cNvSpPr>
          <p:nvPr/>
        </p:nvSpPr>
        <p:spPr bwMode="auto">
          <a:xfrm>
            <a:off x="5105400" y="990600"/>
            <a:ext cx="2667000" cy="1920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00CC00"/>
                </a:solidFill>
                <a:effectLst/>
                <a:latin typeface="Benguiat Bk BT" pitchFamily="18" charset="0"/>
                <a:cs typeface="Times New Roman" panose="02020603050405020304" pitchFamily="18" charset="0"/>
              </a:rPr>
              <a:t>The Greatest Holy Leaf</a:t>
            </a:r>
            <a:endParaRPr lang="en-US" altLang="en-US" sz="4000">
              <a:solidFill>
                <a:srgbClr val="00CC00"/>
              </a:solidFill>
              <a:effectLst/>
              <a:latin typeface="Benguiat Bk BT" pitchFamily="18" charset="0"/>
            </a:endParaRPr>
          </a:p>
        </p:txBody>
      </p:sp>
      <p:pic>
        <p:nvPicPr>
          <p:cNvPr id="314375" name="Greatest Holy Leaf talk MP3 7.mp3">
            <a:hlinkClick r:id="" action="ppaction://media"/>
            <a:extLst>
              <a:ext uri="{FF2B5EF4-FFF2-40B4-BE49-F238E27FC236}">
                <a16:creationId xmlns:a16="http://schemas.microsoft.com/office/drawing/2014/main" id="{59838C4D-96B3-4B18-79AF-E1E231070CB5}"/>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61722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14376" name="Picture 4104">
            <a:extLst>
              <a:ext uri="{FF2B5EF4-FFF2-40B4-BE49-F238E27FC236}">
                <a16:creationId xmlns:a16="http://schemas.microsoft.com/office/drawing/2014/main" id="{C474B05D-AA11-9834-8BB2-DC615F6A8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387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4375"/>
                                        </p:tgtEl>
                                      </p:cBhvr>
                                    </p:cmd>
                                  </p:childTnLst>
                                </p:cTn>
                              </p:par>
                              <p:par>
                                <p:cTn id="7" presetID="9" presetClass="entr" presetSubtype="0" fill="hold" nodeType="withEffect">
                                  <p:stCondLst>
                                    <p:cond delay="5000"/>
                                  </p:stCondLst>
                                  <p:childTnLst>
                                    <p:set>
                                      <p:cBhvr>
                                        <p:cTn id="8" dur="1" fill="hold">
                                          <p:stCondLst>
                                            <p:cond delay="0"/>
                                          </p:stCondLst>
                                        </p:cTn>
                                        <p:tgtEl>
                                          <p:spTgt spid="314371"/>
                                        </p:tgtEl>
                                        <p:attrNameLst>
                                          <p:attrName>style.visibility</p:attrName>
                                        </p:attrNameLst>
                                      </p:cBhvr>
                                      <p:to>
                                        <p:strVal val="visible"/>
                                      </p:to>
                                    </p:set>
                                    <p:animEffect transition="in" filter="dissolve">
                                      <p:cBhvr>
                                        <p:cTn id="9" dur="500"/>
                                        <p:tgtEl>
                                          <p:spTgt spid="3143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314375"/>
                </p:tgtEl>
              </p:cMediaNode>
            </p:audio>
          </p:childTnLst>
        </p:cTn>
      </p:par>
    </p:tnLst>
    <p:bldLst>
      <p:bldP spid="31437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BA317E97-21F5-BE36-DCD1-1D4639C24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3351213"/>
          </a:xfrm>
          <a:prstGeom prst="rect">
            <a:avLst/>
          </a:prstGeom>
          <a:noFill/>
          <a:extLst>
            <a:ext uri="{909E8E84-426E-40DD-AFC4-6F175D3DCCD1}">
              <a14:hiddenFill xmlns:a14="http://schemas.microsoft.com/office/drawing/2010/main">
                <a:solidFill>
                  <a:srgbClr val="FFFFFF"/>
                </a:solidFill>
              </a14:hiddenFill>
            </a:ext>
          </a:extLst>
        </p:spPr>
      </p:pic>
      <p:sp>
        <p:nvSpPr>
          <p:cNvPr id="90115" name="Rectangle 3">
            <a:extLst>
              <a:ext uri="{FF2B5EF4-FFF2-40B4-BE49-F238E27FC236}">
                <a16:creationId xmlns:a16="http://schemas.microsoft.com/office/drawing/2014/main" id="{3E44B9FE-CF59-6BD4-1888-9E73CE07D065}"/>
              </a:ext>
            </a:extLst>
          </p:cNvPr>
          <p:cNvSpPr>
            <a:spLocks noChangeArrowheads="1"/>
          </p:cNvSpPr>
          <p:nvPr/>
        </p:nvSpPr>
        <p:spPr bwMode="auto">
          <a:xfrm>
            <a:off x="304800" y="4572000"/>
            <a:ext cx="8686800"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FF00"/>
                </a:solidFill>
                <a:effectLst/>
                <a:latin typeface="Benguiat Bk BT" pitchFamily="18" charset="0"/>
                <a:cs typeface="Times New Roman" panose="02020603050405020304" pitchFamily="18" charset="0"/>
              </a:rPr>
              <a:t>Bahji around the turn of the century.</a:t>
            </a:r>
            <a:endParaRPr lang="en-US" altLang="en-US" sz="4000">
              <a:solidFill>
                <a:srgbClr val="FFFF00"/>
              </a:solidFill>
              <a:effectLst/>
              <a:latin typeface="Benguiat Bk BT" pitchFamily="18" charset="0"/>
            </a:endParaRPr>
          </a:p>
        </p:txBody>
      </p:sp>
      <p:pic>
        <p:nvPicPr>
          <p:cNvPr id="90117" name="BAHJI talk MP3 7.mp3">
            <a:hlinkClick r:id="" action="ppaction://media"/>
            <a:extLst>
              <a:ext uri="{FF2B5EF4-FFF2-40B4-BE49-F238E27FC236}">
                <a16:creationId xmlns:a16="http://schemas.microsoft.com/office/drawing/2014/main" id="{98B4412C-874C-541D-56F4-03C4A33217FD}"/>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533400" y="5943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0117"/>
                                        </p:tgtEl>
                                      </p:cBhvr>
                                    </p:cmd>
                                  </p:childTnLst>
                                </p:cTn>
                              </p:par>
                              <p:par>
                                <p:cTn id="7" presetID="24" presetClass="entr" presetSubtype="0" fill="hold" nodeType="withEffect">
                                  <p:stCondLst>
                                    <p:cond delay="0"/>
                                  </p:stCondLst>
                                  <p:childTnLst>
                                    <p:set>
                                      <p:cBhvr>
                                        <p:cTn id="8" dur="1" fill="hold">
                                          <p:stCondLst>
                                            <p:cond delay="499"/>
                                          </p:stCondLst>
                                        </p:cTn>
                                        <p:tgtEl>
                                          <p:spTgt spid="90115"/>
                                        </p:tgtEl>
                                        <p:attrNameLst>
                                          <p:attrName>style.visibility</p:attrName>
                                        </p:attrNameLst>
                                      </p:cBhvr>
                                      <p:to>
                                        <p:strVal val="visible"/>
                                      </p:to>
                                    </p:set>
                                    <p:anim to="" calcmode="lin" valueType="num">
                                      <p:cBhvr>
                                        <p:cTn id="9" dur="1" fill="hold"/>
                                        <p:tgtEl>
                                          <p:spTgt spid="901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90117"/>
                </p:tgtEl>
              </p:cMediaNode>
            </p:audio>
          </p:childTnLst>
        </p:cTn>
      </p:par>
    </p:tnLst>
    <p:bldLst>
      <p:bldP spid="90115"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4914" name="Picture 1026">
            <a:extLst>
              <a:ext uri="{FF2B5EF4-FFF2-40B4-BE49-F238E27FC236}">
                <a16:creationId xmlns:a16="http://schemas.microsoft.com/office/drawing/2014/main" id="{A38C96A0-2CCD-FF6C-18ED-E7FECF314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445000" cy="2959100"/>
          </a:xfrm>
          <a:prstGeom prst="rect">
            <a:avLst/>
          </a:prstGeom>
          <a:noFill/>
          <a:extLst>
            <a:ext uri="{909E8E84-426E-40DD-AFC4-6F175D3DCCD1}">
              <a14:hiddenFill xmlns:a14="http://schemas.microsoft.com/office/drawing/2010/main">
                <a:solidFill>
                  <a:srgbClr val="FFFFFF"/>
                </a:solidFill>
              </a14:hiddenFill>
            </a:ext>
          </a:extLst>
        </p:spPr>
      </p:pic>
      <p:pic>
        <p:nvPicPr>
          <p:cNvPr id="294915" name="Picture 1027">
            <a:extLst>
              <a:ext uri="{FF2B5EF4-FFF2-40B4-BE49-F238E27FC236}">
                <a16:creationId xmlns:a16="http://schemas.microsoft.com/office/drawing/2014/main" id="{410AA3F4-B40D-2DAC-461B-78B2F1A62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4445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94916" name="Rectangle 1028">
            <a:extLst>
              <a:ext uri="{FF2B5EF4-FFF2-40B4-BE49-F238E27FC236}">
                <a16:creationId xmlns:a16="http://schemas.microsoft.com/office/drawing/2014/main" id="{36226B17-2376-615E-3827-ACA3BD67E372}"/>
              </a:ext>
            </a:extLst>
          </p:cNvPr>
          <p:cNvSpPr>
            <a:spLocks noChangeArrowheads="1"/>
          </p:cNvSpPr>
          <p:nvPr/>
        </p:nvSpPr>
        <p:spPr bwMode="auto">
          <a:xfrm>
            <a:off x="609600" y="3886200"/>
            <a:ext cx="4343400" cy="13112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FF00"/>
                </a:solidFill>
                <a:effectLst/>
                <a:latin typeface="Benguiat Bk BT" pitchFamily="18" charset="0"/>
                <a:cs typeface="Times New Roman" panose="02020603050405020304" pitchFamily="18" charset="0"/>
              </a:rPr>
              <a:t>Most Holy Tomb</a:t>
            </a:r>
            <a:endParaRPr lang="en-US" altLang="en-US" sz="4000">
              <a:solidFill>
                <a:srgbClr val="FFFF00"/>
              </a:solidFill>
              <a:effectLst/>
              <a:latin typeface="Benguiat Bk B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dissolve">
                                      <p:cBhvr>
                                        <p:cTn id="7" dur="500"/>
                                        <p:tgtEl>
                                          <p:spTgt spid="29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3042" name="Picture 2">
            <a:extLst>
              <a:ext uri="{FF2B5EF4-FFF2-40B4-BE49-F238E27FC236}">
                <a16:creationId xmlns:a16="http://schemas.microsoft.com/office/drawing/2014/main" id="{8B897763-FDF5-6975-450A-047CF341A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380" r="30896" b="4762"/>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3043" name="Rectangle 3">
            <a:extLst>
              <a:ext uri="{FF2B5EF4-FFF2-40B4-BE49-F238E27FC236}">
                <a16:creationId xmlns:a16="http://schemas.microsoft.com/office/drawing/2014/main" id="{A23F7DBE-82D5-748D-133A-308AF5E364B7}"/>
              </a:ext>
            </a:extLst>
          </p:cNvPr>
          <p:cNvSpPr>
            <a:spLocks noChangeArrowheads="1"/>
          </p:cNvSpPr>
          <p:nvPr/>
        </p:nvSpPr>
        <p:spPr bwMode="auto">
          <a:xfrm>
            <a:off x="228600" y="457200"/>
            <a:ext cx="5257800" cy="558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600">
                <a:solidFill>
                  <a:srgbClr val="FFFF00"/>
                </a:solidFill>
                <a:effectLst/>
                <a:latin typeface="Benguiat Bk BT" pitchFamily="18" charset="0"/>
              </a:rPr>
              <a:t>While Lua and May and the other Western pilgrims were attaining heights of spiritual ecstasy, the principle of light and darkness was at work in the heart of Ibrahim Kheiralla.</a:t>
            </a:r>
          </a:p>
        </p:txBody>
      </p:sp>
      <p:pic>
        <p:nvPicPr>
          <p:cNvPr id="343050" name="SPURIOUS MP3 26.mp3">
            <a:hlinkClick r:id="" action="ppaction://media"/>
            <a:extLst>
              <a:ext uri="{FF2B5EF4-FFF2-40B4-BE49-F238E27FC236}">
                <a16:creationId xmlns:a16="http://schemas.microsoft.com/office/drawing/2014/main" id="{BB7A0702-BBA0-DDB1-43E9-687ADA07E721}"/>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43051" name="Spurious music MP3 39.mp3">
            <a:hlinkClick r:id="" action="ppaction://media"/>
            <a:extLst>
              <a:ext uri="{FF2B5EF4-FFF2-40B4-BE49-F238E27FC236}">
                <a16:creationId xmlns:a16="http://schemas.microsoft.com/office/drawing/2014/main" id="{AC23E632-CD81-7F58-B7F8-00472FF1CEAC}"/>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85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4305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43051"/>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43043"/>
                                        </p:tgtEl>
                                        <p:attrNameLst>
                                          <p:attrName>style.visibility</p:attrName>
                                        </p:attrNameLst>
                                      </p:cBhvr>
                                      <p:to>
                                        <p:strVal val="visible"/>
                                      </p:to>
                                    </p:set>
                                    <p:animEffect transition="in" filter="dissolve">
                                      <p:cBhvr>
                                        <p:cTn id="12" dur="300"/>
                                        <p:tgtEl>
                                          <p:spTgt spid="3430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343050"/>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343051"/>
                </p:tgtEl>
              </p:cMediaNode>
            </p:audio>
          </p:childTnLst>
        </p:cTn>
      </p:par>
    </p:tnLst>
    <p:bldLst>
      <p:bldP spid="343043"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52" name="Picture 8">
            <a:extLst>
              <a:ext uri="{FF2B5EF4-FFF2-40B4-BE49-F238E27FC236}">
                <a16:creationId xmlns:a16="http://schemas.microsoft.com/office/drawing/2014/main" id="{CFD36C5C-57FD-0F9E-ED15-8A4BFE7D8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108551" name="Rectangle 7">
            <a:extLst>
              <a:ext uri="{FF2B5EF4-FFF2-40B4-BE49-F238E27FC236}">
                <a16:creationId xmlns:a16="http://schemas.microsoft.com/office/drawing/2014/main" id="{4FB9A369-F53E-D74F-B8B5-C10FF63682F4}"/>
              </a:ext>
            </a:extLst>
          </p:cNvPr>
          <p:cNvSpPr>
            <a:spLocks noChangeArrowheads="1"/>
          </p:cNvSpPr>
          <p:nvPr/>
        </p:nvSpPr>
        <p:spPr bwMode="auto">
          <a:xfrm>
            <a:off x="4572000" y="5105400"/>
            <a:ext cx="45720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8547" name="Picture 3">
            <a:extLst>
              <a:ext uri="{FF2B5EF4-FFF2-40B4-BE49-F238E27FC236}">
                <a16:creationId xmlns:a16="http://schemas.microsoft.com/office/drawing/2014/main" id="{9560D9F3-310B-157C-E664-857234E49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466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8548" name="Rectangle 4">
            <a:extLst>
              <a:ext uri="{FF2B5EF4-FFF2-40B4-BE49-F238E27FC236}">
                <a16:creationId xmlns:a16="http://schemas.microsoft.com/office/drawing/2014/main" id="{798814D9-64E2-F480-6EEB-5A734B967CBC}"/>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50" name="Rectangle 6">
            <a:extLst>
              <a:ext uri="{FF2B5EF4-FFF2-40B4-BE49-F238E27FC236}">
                <a16:creationId xmlns:a16="http://schemas.microsoft.com/office/drawing/2014/main" id="{60E0C89B-5CBA-E10D-2AEE-AB995C2C0E08}"/>
              </a:ext>
            </a:extLst>
          </p:cNvPr>
          <p:cNvSpPr>
            <a:spLocks noChangeArrowheads="1"/>
          </p:cNvSpPr>
          <p:nvPr/>
        </p:nvSpPr>
        <p:spPr bwMode="auto">
          <a:xfrm>
            <a:off x="4800600" y="5410200"/>
            <a:ext cx="4343400" cy="7016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4000">
                <a:solidFill>
                  <a:srgbClr val="FFFF00"/>
                </a:solidFill>
                <a:effectLst/>
                <a:latin typeface="Benguiat Bk BT" pitchFamily="18" charset="0"/>
              </a:rPr>
              <a:t>“Baha’s Peter”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dissolve">
                                      <p:cBhvr>
                                        <p:cTn id="7" dur="500"/>
                                        <p:tgtEl>
                                          <p:spTgt spid="108550"/>
                                        </p:tgtEl>
                                      </p:cBhvr>
                                    </p:animEffect>
                                  </p:childTnLst>
                                </p:cTn>
                              </p:par>
                            </p:childTnLst>
                          </p:cTn>
                        </p:par>
                        <p:par>
                          <p:cTn id="8" fill="hold" nodeType="afterGroup">
                            <p:stCondLst>
                              <p:cond delay="500"/>
                            </p:stCondLst>
                            <p:childTnLst>
                              <p:par>
                                <p:cTn id="9" presetID="17" presetClass="entr" presetSubtype="10" fill="hold" nodeType="afterEffect">
                                  <p:stCondLst>
                                    <p:cond delay="7000"/>
                                  </p:stCondLst>
                                  <p:childTnLst>
                                    <p:set>
                                      <p:cBhvr>
                                        <p:cTn id="10" dur="1" fill="hold">
                                          <p:stCondLst>
                                            <p:cond delay="0"/>
                                          </p:stCondLst>
                                        </p:cTn>
                                        <p:tgtEl>
                                          <p:spTgt spid="108547"/>
                                        </p:tgtEl>
                                        <p:attrNameLst>
                                          <p:attrName>style.visibility</p:attrName>
                                        </p:attrNameLst>
                                      </p:cBhvr>
                                      <p:to>
                                        <p:strVal val="visible"/>
                                      </p:to>
                                    </p:set>
                                    <p:anim calcmode="lin" valueType="num">
                                      <p:cBhvr>
                                        <p:cTn id="11" dur="500" fill="hold"/>
                                        <p:tgtEl>
                                          <p:spTgt spid="108547"/>
                                        </p:tgtEl>
                                        <p:attrNameLst>
                                          <p:attrName>ppt_w</p:attrName>
                                        </p:attrNameLst>
                                      </p:cBhvr>
                                      <p:tavLst>
                                        <p:tav tm="0">
                                          <p:val>
                                            <p:fltVal val="0"/>
                                          </p:val>
                                        </p:tav>
                                        <p:tav tm="100000">
                                          <p:val>
                                            <p:strVal val="#ppt_w"/>
                                          </p:val>
                                        </p:tav>
                                      </p:tavLst>
                                    </p:anim>
                                    <p:anim calcmode="lin" valueType="num">
                                      <p:cBhvr>
                                        <p:cTn id="12" dur="500" fill="hold"/>
                                        <p:tgtEl>
                                          <p:spTgt spid="1085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0"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26" name="Rectangle 10">
            <a:extLst>
              <a:ext uri="{FF2B5EF4-FFF2-40B4-BE49-F238E27FC236}">
                <a16:creationId xmlns:a16="http://schemas.microsoft.com/office/drawing/2014/main" id="{E92DC5FA-CDB8-32DF-D168-220D68179F7A}"/>
              </a:ext>
            </a:extLst>
          </p:cNvPr>
          <p:cNvSpPr>
            <a:spLocks noChangeArrowheads="1"/>
          </p:cNvSpPr>
          <p:nvPr/>
        </p:nvSpPr>
        <p:spPr bwMode="auto">
          <a:xfrm>
            <a:off x="0" y="0"/>
            <a:ext cx="9144000" cy="68516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5218" name="Picture 2">
            <a:extLst>
              <a:ext uri="{FF2B5EF4-FFF2-40B4-BE49-F238E27FC236}">
                <a16:creationId xmlns:a16="http://schemas.microsoft.com/office/drawing/2014/main" id="{65238C00-3026-BF7B-A611-2E421C0B4525}"/>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b="2222"/>
          <a:stretch>
            <a:fillRect/>
          </a:stretch>
        </p:blipFill>
        <p:spPr bwMode="auto">
          <a:xfrm>
            <a:off x="304800" y="152400"/>
            <a:ext cx="37560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Rectangle 4">
            <a:extLst>
              <a:ext uri="{FF2B5EF4-FFF2-40B4-BE49-F238E27FC236}">
                <a16:creationId xmlns:a16="http://schemas.microsoft.com/office/drawing/2014/main" id="{D56F202F-352B-6651-2E1C-F21DC214C441}"/>
              </a:ext>
            </a:extLst>
          </p:cNvPr>
          <p:cNvSpPr>
            <a:spLocks noChangeArrowheads="1"/>
          </p:cNvSpPr>
          <p:nvPr/>
        </p:nvSpPr>
        <p:spPr bwMode="auto">
          <a:xfrm>
            <a:off x="3962400" y="304800"/>
            <a:ext cx="5181600" cy="6070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rPr>
              <a:t>Kheiralla proposed to Ibn Abhar—one of the Hands of the Cause of God—his notion that God has a personality. Abhar disagreed and placed the matter before ‘Abdu’l-Bahá Who explained this was not so.  By this and the Master’s other clarifications of Bahá’í beliefs, Kheiralla realized his manuscript would not be approved.  </a:t>
            </a:r>
          </a:p>
        </p:txBody>
      </p:sp>
      <p:sp>
        <p:nvSpPr>
          <p:cNvPr id="265221" name="Rectangle 5">
            <a:extLst>
              <a:ext uri="{FF2B5EF4-FFF2-40B4-BE49-F238E27FC236}">
                <a16:creationId xmlns:a16="http://schemas.microsoft.com/office/drawing/2014/main" id="{51592C49-BC15-3A01-B54D-37289683DE52}"/>
              </a:ext>
            </a:extLst>
          </p:cNvPr>
          <p:cNvSpPr>
            <a:spLocks noChangeArrowheads="1"/>
          </p:cNvSpPr>
          <p:nvPr/>
        </p:nvSpPr>
        <p:spPr bwMode="auto">
          <a:xfrm>
            <a:off x="533400" y="4329113"/>
            <a:ext cx="3200400" cy="100647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9900"/>
                </a:solidFill>
                <a:effectLst/>
                <a:latin typeface="Benguiat Bk BT" pitchFamily="18" charset="0"/>
              </a:rPr>
              <a:t>Haji Mírzá Muhammad-Taqí-i-Abhari (1853/4-1919)</a:t>
            </a:r>
          </a:p>
        </p:txBody>
      </p:sp>
      <p:pic>
        <p:nvPicPr>
          <p:cNvPr id="265227" name="ANGRIER mp3 42.mp3">
            <a:hlinkClick r:id="" action="ppaction://media"/>
            <a:extLst>
              <a:ext uri="{FF2B5EF4-FFF2-40B4-BE49-F238E27FC236}">
                <a16:creationId xmlns:a16="http://schemas.microsoft.com/office/drawing/2014/main" id="{E30797B1-BF7B-578A-6906-973CF8976F91}"/>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4572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65227"/>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265220"/>
                                        </p:tgtEl>
                                        <p:attrNameLst>
                                          <p:attrName>style.visibility</p:attrName>
                                        </p:attrNameLst>
                                      </p:cBhvr>
                                      <p:to>
                                        <p:strVal val="visible"/>
                                      </p:to>
                                    </p:set>
                                    <p:animEffect transition="in" filter="dissolve">
                                      <p:cBhvr>
                                        <p:cTn id="9" dur="3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0" fill="hold" display="0">
                  <p:stCondLst>
                    <p:cond delay="indefinite"/>
                  </p:stCondLst>
                  <p:endCondLst>
                    <p:cond evt="onPrev" delay="0">
                      <p:tgtEl>
                        <p:sldTgt/>
                      </p:tgtEl>
                    </p:cond>
                    <p:cond evt="onStopAudio" delay="0">
                      <p:tgtEl>
                        <p:sldTgt/>
                      </p:tgtEl>
                    </p:cond>
                  </p:endCondLst>
                </p:cTn>
                <p:tgtEl>
                  <p:spTgt spid="265227"/>
                </p:tgtEl>
              </p:cMediaNode>
            </p:audio>
          </p:childTnLst>
        </p:cTn>
      </p:par>
    </p:tnLst>
    <p:bldLst>
      <p:bldP spid="265220"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4069" name="Rectangle 5">
            <a:extLst>
              <a:ext uri="{FF2B5EF4-FFF2-40B4-BE49-F238E27FC236}">
                <a16:creationId xmlns:a16="http://schemas.microsoft.com/office/drawing/2014/main" id="{FFDC55B0-D8F3-20C8-A062-08C839E771B6}"/>
              </a:ext>
            </a:extLst>
          </p:cNvPr>
          <p:cNvSpPr>
            <a:spLocks noChangeArrowheads="1"/>
          </p:cNvSpPr>
          <p:nvPr/>
        </p:nvSpPr>
        <p:spPr bwMode="auto">
          <a:xfrm>
            <a:off x="0" y="0"/>
            <a:ext cx="9144000" cy="68516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4066" name="Picture 2">
            <a:extLst>
              <a:ext uri="{FF2B5EF4-FFF2-40B4-BE49-F238E27FC236}">
                <a16:creationId xmlns:a16="http://schemas.microsoft.com/office/drawing/2014/main" id="{EF213D2B-71B1-0CA3-004C-8FF95701F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111" r="45882"/>
          <a:stretch>
            <a:fillRect/>
          </a:stretch>
        </p:blipFill>
        <p:spPr bwMode="auto">
          <a:xfrm>
            <a:off x="0" y="0"/>
            <a:ext cx="3476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44067" name="Rectangle 3">
            <a:extLst>
              <a:ext uri="{FF2B5EF4-FFF2-40B4-BE49-F238E27FC236}">
                <a16:creationId xmlns:a16="http://schemas.microsoft.com/office/drawing/2014/main" id="{3871E7E2-8ACA-40D4-B7D5-45C47FE8BEC1}"/>
              </a:ext>
            </a:extLst>
          </p:cNvPr>
          <p:cNvSpPr>
            <a:spLocks noChangeArrowheads="1"/>
          </p:cNvSpPr>
          <p:nvPr/>
        </p:nvSpPr>
        <p:spPr bwMode="auto">
          <a:xfrm>
            <a:off x="3733800" y="304800"/>
            <a:ext cx="5181600" cy="5643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rPr>
              <a:t>Lua’s husband, Edward, did not help matters by baiting Kheiralla and bringing up the subject of reincarnation in the presence of ‘Abdu’l-Bahá to hear it refuted. Kheiralla got angrier and angrier—and it became apparent later—refused to alter his views to conform to the true teachings of the Faith. </a:t>
            </a:r>
          </a:p>
        </p:txBody>
      </p:sp>
      <p:sp>
        <p:nvSpPr>
          <p:cNvPr id="344068" name="Rectangle 4">
            <a:extLst>
              <a:ext uri="{FF2B5EF4-FFF2-40B4-BE49-F238E27FC236}">
                <a16:creationId xmlns:a16="http://schemas.microsoft.com/office/drawing/2014/main" id="{7FA9E498-7D20-FFEE-E8B0-32FCC7A17330}"/>
              </a:ext>
            </a:extLst>
          </p:cNvPr>
          <p:cNvSpPr>
            <a:spLocks noChangeArrowheads="1"/>
          </p:cNvSpPr>
          <p:nvPr/>
        </p:nvSpPr>
        <p:spPr bwMode="auto">
          <a:xfrm>
            <a:off x="152400" y="4419600"/>
            <a:ext cx="3124200" cy="8223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FF00"/>
                </a:solidFill>
                <a:effectLst/>
                <a:latin typeface="Benguiat Bk BT" pitchFamily="18" charset="0"/>
              </a:rPr>
              <a:t>Dr. Edward Getsinger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44067"/>
                                        </p:tgtEl>
                                        <p:attrNameLst>
                                          <p:attrName>style.visibility</p:attrName>
                                        </p:attrNameLst>
                                      </p:cBhvr>
                                      <p:to>
                                        <p:strVal val="visible"/>
                                      </p:to>
                                    </p:set>
                                    <p:animEffect transition="in" filter="dissolve">
                                      <p:cBhvr>
                                        <p:cTn id="7" dur="300"/>
                                        <p:tgtEl>
                                          <p:spTgt spid="344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5090" name="Picture 2">
            <a:extLst>
              <a:ext uri="{FF2B5EF4-FFF2-40B4-BE49-F238E27FC236}">
                <a16:creationId xmlns:a16="http://schemas.microsoft.com/office/drawing/2014/main" id="{42894785-A167-F5F8-1793-FE0E1CDDA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0"/>
            <a:ext cx="406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5091" name="Rectangle 3">
            <a:extLst>
              <a:ext uri="{FF2B5EF4-FFF2-40B4-BE49-F238E27FC236}">
                <a16:creationId xmlns:a16="http://schemas.microsoft.com/office/drawing/2014/main" id="{EA867400-7B45-5CA6-7489-98A7D5DEBAB2}"/>
              </a:ext>
            </a:extLst>
          </p:cNvPr>
          <p:cNvSpPr>
            <a:spLocks noChangeArrowheads="1"/>
          </p:cNvSpPr>
          <p:nvPr/>
        </p:nvSpPr>
        <p:spPr bwMode="auto">
          <a:xfrm>
            <a:off x="152400" y="457200"/>
            <a:ext cx="4953000" cy="56483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600">
                <a:solidFill>
                  <a:srgbClr val="FFFF00"/>
                </a:solidFill>
                <a:effectLst/>
                <a:latin typeface="Benguiat Bk BT" pitchFamily="18" charset="0"/>
              </a:rPr>
              <a:t>On a more positive note, Robert Turner, Phoebe Hearst’s butler, dropped to his knees when he came face-to-Face with the Master crying, ‘My Lord! My Lord! I am not worthy to be here!” Whereupon the Master raised him to his feet and “embraced him like a loving father.” He became the first of his race in the West to embrace the Bahá’í Faith.</a:t>
            </a:r>
          </a:p>
        </p:txBody>
      </p:sp>
      <p:sp>
        <p:nvSpPr>
          <p:cNvPr id="345098" name="Rectangle 10">
            <a:extLst>
              <a:ext uri="{FF2B5EF4-FFF2-40B4-BE49-F238E27FC236}">
                <a16:creationId xmlns:a16="http://schemas.microsoft.com/office/drawing/2014/main" id="{5A1F7BF3-3659-62E7-6D16-CEBC0E553BEE}"/>
              </a:ext>
            </a:extLst>
          </p:cNvPr>
          <p:cNvSpPr>
            <a:spLocks noChangeArrowheads="1"/>
          </p:cNvSpPr>
          <p:nvPr/>
        </p:nvSpPr>
        <p:spPr bwMode="auto">
          <a:xfrm>
            <a:off x="5334000" y="5105400"/>
            <a:ext cx="3810000" cy="17526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45096" name="ROBERT TURNER TALK MP3 23.mp3">
            <a:hlinkClick r:id="" action="ppaction://media"/>
            <a:extLst>
              <a:ext uri="{FF2B5EF4-FFF2-40B4-BE49-F238E27FC236}">
                <a16:creationId xmlns:a16="http://schemas.microsoft.com/office/drawing/2014/main" id="{4E70B577-CA1B-6928-AC39-73952C86F6F7}"/>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45097" name="RBT TURNER Music MP3 24 SEC.mp3">
            <a:hlinkClick r:id="" action="ppaction://media"/>
            <a:extLst>
              <a:ext uri="{FF2B5EF4-FFF2-40B4-BE49-F238E27FC236}">
                <a16:creationId xmlns:a16="http://schemas.microsoft.com/office/drawing/2014/main" id="{11C5A764-A888-FD1B-735B-751F63FB4CC3}"/>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09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45092" name="Rectangle 4">
            <a:extLst>
              <a:ext uri="{FF2B5EF4-FFF2-40B4-BE49-F238E27FC236}">
                <a16:creationId xmlns:a16="http://schemas.microsoft.com/office/drawing/2014/main" id="{2D730288-9A6A-DE98-93D8-9DCB7FA74B64}"/>
              </a:ext>
            </a:extLst>
          </p:cNvPr>
          <p:cNvSpPr>
            <a:spLocks noChangeArrowheads="1"/>
          </p:cNvSpPr>
          <p:nvPr/>
        </p:nvSpPr>
        <p:spPr bwMode="auto">
          <a:xfrm>
            <a:off x="5181600" y="5530850"/>
            <a:ext cx="38100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effectLst/>
                <a:latin typeface="Benguiat Bk BT" pitchFamily="18" charset="0"/>
              </a:rPr>
              <a:t>Mr. Robert Turner  1855-1909</a:t>
            </a:r>
          </a:p>
          <a:p>
            <a:pPr algn="ctr"/>
            <a:r>
              <a:rPr lang="en-US" altLang="en-US" sz="2000">
                <a:effectLst/>
                <a:latin typeface="Benguiat Bk BT" pitchFamily="18" charset="0"/>
              </a:rPr>
              <a:t>‘Disciple of ‘Abdu’l-Bahá’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45096"/>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45097"/>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45091"/>
                                        </p:tgtEl>
                                        <p:attrNameLst>
                                          <p:attrName>style.visibility</p:attrName>
                                        </p:attrNameLst>
                                      </p:cBhvr>
                                      <p:to>
                                        <p:strVal val="visible"/>
                                      </p:to>
                                    </p:set>
                                    <p:animEffect transition="in" filter="dissolve">
                                      <p:cBhvr>
                                        <p:cTn id="12" dur="300"/>
                                        <p:tgtEl>
                                          <p:spTgt spid="3450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3" fill="hold" display="0">
                  <p:stCondLst>
                    <p:cond delay="indefinite"/>
                  </p:stCondLst>
                  <p:endCondLst>
                    <p:cond evt="onPrev" delay="0">
                      <p:tgtEl>
                        <p:sldTgt/>
                      </p:tgtEl>
                    </p:cond>
                    <p:cond evt="onStopAudio" delay="0">
                      <p:tgtEl>
                        <p:sldTgt/>
                      </p:tgtEl>
                    </p:cond>
                  </p:endCondLst>
                </p:cTn>
                <p:tgtEl>
                  <p:spTgt spid="345096"/>
                </p:tgtEl>
              </p:cMediaNode>
            </p:audio>
            <p:audio>
              <p:cMediaNode numSld="2" showWhenStopped="0">
                <p:cTn id="14" fill="hold" display="0">
                  <p:stCondLst>
                    <p:cond delay="indefinite"/>
                  </p:stCondLst>
                  <p:endCondLst>
                    <p:cond evt="onPrev" delay="0">
                      <p:tgtEl>
                        <p:sldTgt/>
                      </p:tgtEl>
                    </p:cond>
                    <p:cond evt="onStopAudio" delay="0">
                      <p:tgtEl>
                        <p:sldTgt/>
                      </p:tgtEl>
                    </p:cond>
                  </p:endCondLst>
                </p:cTn>
                <p:tgtEl>
                  <p:spTgt spid="345097"/>
                </p:tgtEl>
              </p:cMediaNode>
            </p:audio>
          </p:childTnLst>
        </p:cTn>
      </p:par>
    </p:tnLst>
    <p:bldLst>
      <p:bldP spid="34509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0274" name="Picture 3074">
            <a:extLst>
              <a:ext uri="{FF2B5EF4-FFF2-40B4-BE49-F238E27FC236}">
                <a16:creationId xmlns:a16="http://schemas.microsoft.com/office/drawing/2014/main" id="{57E3D206-E465-07B5-1105-669C0E213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0275" name="Text Box 3075">
            <a:extLst>
              <a:ext uri="{FF2B5EF4-FFF2-40B4-BE49-F238E27FC236}">
                <a16:creationId xmlns:a16="http://schemas.microsoft.com/office/drawing/2014/main" id="{1D93595F-C4F0-96AE-1C1A-DB334B27DC4D}"/>
              </a:ext>
            </a:extLst>
          </p:cNvPr>
          <p:cNvSpPr txBox="1">
            <a:spLocks noChangeArrowheads="1"/>
          </p:cNvSpPr>
          <p:nvPr/>
        </p:nvSpPr>
        <p:spPr bwMode="auto">
          <a:xfrm>
            <a:off x="2057400" y="1600200"/>
            <a:ext cx="2667000" cy="9461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9900"/>
                </a:solidFill>
                <a:effectLst/>
                <a:latin typeface="Benguiat Bk BT" pitchFamily="18" charset="0"/>
                <a:cs typeface="Times New Roman" panose="02020603050405020304" pitchFamily="18" charset="0"/>
              </a:rPr>
              <a:t>OTTOMAN EMPIRE</a:t>
            </a:r>
          </a:p>
        </p:txBody>
      </p:sp>
      <p:sp>
        <p:nvSpPr>
          <p:cNvPr id="310276" name="AutoShape 3076">
            <a:extLst>
              <a:ext uri="{FF2B5EF4-FFF2-40B4-BE49-F238E27FC236}">
                <a16:creationId xmlns:a16="http://schemas.microsoft.com/office/drawing/2014/main" id="{E5F132B4-D1EA-6B71-B2C2-E3C8DC2201E8}"/>
              </a:ext>
            </a:extLst>
          </p:cNvPr>
          <p:cNvSpPr>
            <a:spLocks noChangeArrowheads="1"/>
          </p:cNvSpPr>
          <p:nvPr/>
        </p:nvSpPr>
        <p:spPr bwMode="auto">
          <a:xfrm>
            <a:off x="3124200" y="2590800"/>
            <a:ext cx="533400" cy="506413"/>
          </a:xfrm>
          <a:prstGeom prst="star5">
            <a:avLst/>
          </a:prstGeom>
          <a:solidFill>
            <a:srgbClr val="FF00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277" name="Text Box 3077">
            <a:extLst>
              <a:ext uri="{FF2B5EF4-FFF2-40B4-BE49-F238E27FC236}">
                <a16:creationId xmlns:a16="http://schemas.microsoft.com/office/drawing/2014/main" id="{5E7A5944-4E05-52C7-D63F-0D16F24A04E1}"/>
              </a:ext>
            </a:extLst>
          </p:cNvPr>
          <p:cNvSpPr txBox="1">
            <a:spLocks noChangeArrowheads="1"/>
          </p:cNvSpPr>
          <p:nvPr/>
        </p:nvSpPr>
        <p:spPr bwMode="auto">
          <a:xfrm>
            <a:off x="5715000" y="2514600"/>
            <a:ext cx="1524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400">
                <a:solidFill>
                  <a:schemeClr val="bg1"/>
                </a:solidFill>
                <a:effectLst/>
                <a:latin typeface="Benguiat Bk BT" pitchFamily="18" charset="0"/>
                <a:cs typeface="Times New Roman" panose="02020603050405020304" pitchFamily="18" charset="0"/>
              </a:rPr>
              <a:t>Persia</a:t>
            </a:r>
          </a:p>
        </p:txBody>
      </p:sp>
      <p:sp>
        <p:nvSpPr>
          <p:cNvPr id="310278" name="Text Box 3078">
            <a:extLst>
              <a:ext uri="{FF2B5EF4-FFF2-40B4-BE49-F238E27FC236}">
                <a16:creationId xmlns:a16="http://schemas.microsoft.com/office/drawing/2014/main" id="{830C4F22-B71D-FE5D-B5DF-D96DCF986374}"/>
              </a:ext>
            </a:extLst>
          </p:cNvPr>
          <p:cNvSpPr txBox="1">
            <a:spLocks noChangeArrowheads="1"/>
          </p:cNvSpPr>
          <p:nvPr/>
        </p:nvSpPr>
        <p:spPr bwMode="auto">
          <a:xfrm>
            <a:off x="1371600" y="3276600"/>
            <a:ext cx="1524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400">
                <a:solidFill>
                  <a:srgbClr val="00CCFF"/>
                </a:solidFill>
                <a:effectLst/>
                <a:latin typeface="Benguiat Bk BT" pitchFamily="18" charset="0"/>
                <a:cs typeface="Times New Roman" panose="02020603050405020304" pitchFamily="18" charset="0"/>
              </a:rPr>
              <a:t>Egypt</a:t>
            </a:r>
          </a:p>
        </p:txBody>
      </p:sp>
      <p:sp>
        <p:nvSpPr>
          <p:cNvPr id="310279" name="Text Box 3079">
            <a:extLst>
              <a:ext uri="{FF2B5EF4-FFF2-40B4-BE49-F238E27FC236}">
                <a16:creationId xmlns:a16="http://schemas.microsoft.com/office/drawing/2014/main" id="{2AB1D8F6-7E8F-EC16-C224-5687FE0F88E4}"/>
              </a:ext>
            </a:extLst>
          </p:cNvPr>
          <p:cNvSpPr txBox="1">
            <a:spLocks noChangeArrowheads="1"/>
          </p:cNvSpPr>
          <p:nvPr/>
        </p:nvSpPr>
        <p:spPr bwMode="auto">
          <a:xfrm>
            <a:off x="3886200" y="3505200"/>
            <a:ext cx="1524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400">
                <a:solidFill>
                  <a:srgbClr val="00CCFF"/>
                </a:solidFill>
                <a:effectLst/>
                <a:latin typeface="Benguiat Bk BT" pitchFamily="18" charset="0"/>
                <a:cs typeface="Times New Roman" panose="02020603050405020304" pitchFamily="18" charset="0"/>
              </a:rPr>
              <a:t>Arabia</a:t>
            </a:r>
          </a:p>
        </p:txBody>
      </p:sp>
      <p:sp>
        <p:nvSpPr>
          <p:cNvPr id="310280" name="Text Box 3080">
            <a:extLst>
              <a:ext uri="{FF2B5EF4-FFF2-40B4-BE49-F238E27FC236}">
                <a16:creationId xmlns:a16="http://schemas.microsoft.com/office/drawing/2014/main" id="{E12769DB-6401-6AEB-6CC2-755114203A6E}"/>
              </a:ext>
            </a:extLst>
          </p:cNvPr>
          <p:cNvSpPr txBox="1">
            <a:spLocks noChangeArrowheads="1"/>
          </p:cNvSpPr>
          <p:nvPr/>
        </p:nvSpPr>
        <p:spPr bwMode="auto">
          <a:xfrm>
            <a:off x="3581400" y="2743200"/>
            <a:ext cx="1524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400">
                <a:solidFill>
                  <a:schemeClr val="bg1"/>
                </a:solidFill>
                <a:effectLst/>
                <a:latin typeface="Benguiat Bk BT" pitchFamily="18" charset="0"/>
                <a:cs typeface="Times New Roman" panose="02020603050405020304" pitchFamily="18" charset="0"/>
              </a:rPr>
              <a:t>Syria</a:t>
            </a:r>
          </a:p>
        </p:txBody>
      </p:sp>
      <p:sp>
        <p:nvSpPr>
          <p:cNvPr id="310284" name="Text Box 3084">
            <a:extLst>
              <a:ext uri="{FF2B5EF4-FFF2-40B4-BE49-F238E27FC236}">
                <a16:creationId xmlns:a16="http://schemas.microsoft.com/office/drawing/2014/main" id="{821BC1BA-F31A-869C-F8A5-E43D0C3318AE}"/>
              </a:ext>
            </a:extLst>
          </p:cNvPr>
          <p:cNvSpPr txBox="1">
            <a:spLocks noChangeArrowheads="1"/>
          </p:cNvSpPr>
          <p:nvPr/>
        </p:nvSpPr>
        <p:spPr bwMode="auto">
          <a:xfrm>
            <a:off x="4191000" y="1295400"/>
            <a:ext cx="1524000" cy="457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400">
                <a:solidFill>
                  <a:srgbClr val="00CCFF"/>
                </a:solidFill>
                <a:effectLst/>
                <a:latin typeface="Benguiat Bk BT" pitchFamily="18" charset="0"/>
                <a:cs typeface="Times New Roman" panose="02020603050405020304" pitchFamily="18" charset="0"/>
              </a:rPr>
              <a:t>Turkey</a:t>
            </a:r>
          </a:p>
        </p:txBody>
      </p:sp>
      <p:pic>
        <p:nvPicPr>
          <p:cNvPr id="310285" name="OTTOMAN EMPIRE MP3 7 sec.mp3">
            <a:hlinkClick r:id="" action="ppaction://media"/>
            <a:extLst>
              <a:ext uri="{FF2B5EF4-FFF2-40B4-BE49-F238E27FC236}">
                <a16:creationId xmlns:a16="http://schemas.microsoft.com/office/drawing/2014/main" id="{C430A6D8-891D-1756-6DD6-7FEC4C536258}"/>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10285"/>
                                        </p:tgtEl>
                                      </p:cBhvr>
                                    </p:cmd>
                                  </p:childTnLst>
                                </p:cTn>
                              </p:par>
                              <p:par>
                                <p:cTn id="7" presetID="9" presetClass="entr" presetSubtype="0" fill="hold" nodeType="withEffect">
                                  <p:stCondLst>
                                    <p:cond delay="0"/>
                                  </p:stCondLst>
                                  <p:childTnLst>
                                    <p:set>
                                      <p:cBhvr>
                                        <p:cTn id="8" dur="1" fill="hold">
                                          <p:stCondLst>
                                            <p:cond delay="0"/>
                                          </p:stCondLst>
                                        </p:cTn>
                                        <p:tgtEl>
                                          <p:spTgt spid="310275"/>
                                        </p:tgtEl>
                                        <p:attrNameLst>
                                          <p:attrName>style.visibility</p:attrName>
                                        </p:attrNameLst>
                                      </p:cBhvr>
                                      <p:to>
                                        <p:strVal val="visible"/>
                                      </p:to>
                                    </p:set>
                                    <p:animEffect transition="in" filter="dissolve">
                                      <p:cBhvr>
                                        <p:cTn id="9" dur="500"/>
                                        <p:tgtEl>
                                          <p:spTgt spid="310275"/>
                                        </p:tgtEl>
                                      </p:cBhvr>
                                    </p:animEffect>
                                  </p:childTnLst>
                                </p:cTn>
                              </p:par>
                            </p:childTnLst>
                          </p:cTn>
                        </p:par>
                        <p:par>
                          <p:cTn id="10" fill="hold" nodeType="afterGroup">
                            <p:stCondLst>
                              <p:cond delay="500"/>
                            </p:stCondLst>
                            <p:childTnLst>
                              <p:par>
                                <p:cTn id="11" presetID="23" presetClass="entr" presetSubtype="16" fill="hold" nodeType="afterEffect">
                                  <p:stCondLst>
                                    <p:cond delay="0"/>
                                  </p:stCondLst>
                                  <p:childTnLst>
                                    <p:set>
                                      <p:cBhvr>
                                        <p:cTn id="12" dur="1" fill="hold">
                                          <p:stCondLst>
                                            <p:cond delay="0"/>
                                          </p:stCondLst>
                                        </p:cTn>
                                        <p:tgtEl>
                                          <p:spTgt spid="310276"/>
                                        </p:tgtEl>
                                        <p:attrNameLst>
                                          <p:attrName>style.visibility</p:attrName>
                                        </p:attrNameLst>
                                      </p:cBhvr>
                                      <p:to>
                                        <p:strVal val="visible"/>
                                      </p:to>
                                    </p:set>
                                    <p:anim calcmode="lin" valueType="num">
                                      <p:cBhvr>
                                        <p:cTn id="13" dur="500" fill="hold"/>
                                        <p:tgtEl>
                                          <p:spTgt spid="310276"/>
                                        </p:tgtEl>
                                        <p:attrNameLst>
                                          <p:attrName>ppt_w</p:attrName>
                                        </p:attrNameLst>
                                      </p:cBhvr>
                                      <p:tavLst>
                                        <p:tav tm="0">
                                          <p:val>
                                            <p:fltVal val="0"/>
                                          </p:val>
                                        </p:tav>
                                        <p:tav tm="100000">
                                          <p:val>
                                            <p:strVal val="#ppt_w"/>
                                          </p:val>
                                        </p:tav>
                                      </p:tavLst>
                                    </p:anim>
                                    <p:anim calcmode="lin" valueType="num">
                                      <p:cBhvr>
                                        <p:cTn id="14" dur="500" fill="hold"/>
                                        <p:tgtEl>
                                          <p:spTgt spid="310276"/>
                                        </p:tgtEl>
                                        <p:attrNameLst>
                                          <p:attrName>ppt_h</p:attrName>
                                        </p:attrNameLst>
                                      </p:cBhvr>
                                      <p:tavLst>
                                        <p:tav tm="0">
                                          <p:val>
                                            <p:fltVal val="0"/>
                                          </p:val>
                                        </p:tav>
                                        <p:tav tm="100000">
                                          <p:val>
                                            <p:strVal val="#ppt_h"/>
                                          </p:val>
                                        </p:tav>
                                      </p:tavLst>
                                    </p:anim>
                                  </p:childTnLst>
                                </p:cTn>
                              </p:par>
                            </p:childTnLst>
                          </p:cTn>
                        </p:par>
                        <p:par>
                          <p:cTn id="15" fill="hold" nodeType="afterGroup">
                            <p:stCondLst>
                              <p:cond delay="1000"/>
                            </p:stCondLst>
                            <p:childTnLst>
                              <p:par>
                                <p:cTn id="16" presetID="9" presetClass="entr" presetSubtype="0" fill="hold" nodeType="afterEffect">
                                  <p:stCondLst>
                                    <p:cond delay="2000"/>
                                  </p:stCondLst>
                                  <p:childTnLst>
                                    <p:set>
                                      <p:cBhvr>
                                        <p:cTn id="17" dur="1" fill="hold">
                                          <p:stCondLst>
                                            <p:cond delay="0"/>
                                          </p:stCondLst>
                                        </p:cTn>
                                        <p:tgtEl>
                                          <p:spTgt spid="310284"/>
                                        </p:tgtEl>
                                        <p:attrNameLst>
                                          <p:attrName>style.visibility</p:attrName>
                                        </p:attrNameLst>
                                      </p:cBhvr>
                                      <p:to>
                                        <p:strVal val="visible"/>
                                      </p:to>
                                    </p:set>
                                    <p:animEffect transition="in" filter="dissolve">
                                      <p:cBhvr>
                                        <p:cTn id="18" dur="500"/>
                                        <p:tgtEl>
                                          <p:spTgt spid="310284"/>
                                        </p:tgtEl>
                                      </p:cBhvr>
                                    </p:animEffect>
                                  </p:childTnLst>
                                </p:cTn>
                              </p:par>
                            </p:childTnLst>
                          </p:cTn>
                        </p:par>
                        <p:par>
                          <p:cTn id="19" fill="hold" nodeType="afterGroup">
                            <p:stCondLst>
                              <p:cond delay="3500"/>
                            </p:stCondLst>
                            <p:childTnLst>
                              <p:par>
                                <p:cTn id="20" presetID="9" presetClass="entr" presetSubtype="0" fill="hold" nodeType="afterEffect">
                                  <p:stCondLst>
                                    <p:cond delay="2000"/>
                                  </p:stCondLst>
                                  <p:childTnLst>
                                    <p:set>
                                      <p:cBhvr>
                                        <p:cTn id="21" dur="1" fill="hold">
                                          <p:stCondLst>
                                            <p:cond delay="0"/>
                                          </p:stCondLst>
                                        </p:cTn>
                                        <p:tgtEl>
                                          <p:spTgt spid="310279"/>
                                        </p:tgtEl>
                                        <p:attrNameLst>
                                          <p:attrName>style.visibility</p:attrName>
                                        </p:attrNameLst>
                                      </p:cBhvr>
                                      <p:to>
                                        <p:strVal val="visible"/>
                                      </p:to>
                                    </p:set>
                                    <p:animEffect transition="in" filter="dissolve">
                                      <p:cBhvr>
                                        <p:cTn id="22" dur="500"/>
                                        <p:tgtEl>
                                          <p:spTgt spid="310279"/>
                                        </p:tgtEl>
                                      </p:cBhvr>
                                    </p:animEffect>
                                  </p:childTnLst>
                                </p:cTn>
                              </p:par>
                            </p:childTnLst>
                          </p:cTn>
                        </p:par>
                        <p:par>
                          <p:cTn id="23" fill="hold" nodeType="afterGroup">
                            <p:stCondLst>
                              <p:cond delay="6000"/>
                            </p:stCondLst>
                            <p:childTnLst>
                              <p:par>
                                <p:cTn id="24" presetID="9" presetClass="entr" presetSubtype="0" fill="hold" nodeType="afterEffect">
                                  <p:stCondLst>
                                    <p:cond delay="2000"/>
                                  </p:stCondLst>
                                  <p:childTnLst>
                                    <p:set>
                                      <p:cBhvr>
                                        <p:cTn id="25" dur="1" fill="hold">
                                          <p:stCondLst>
                                            <p:cond delay="0"/>
                                          </p:stCondLst>
                                        </p:cTn>
                                        <p:tgtEl>
                                          <p:spTgt spid="310278"/>
                                        </p:tgtEl>
                                        <p:attrNameLst>
                                          <p:attrName>style.visibility</p:attrName>
                                        </p:attrNameLst>
                                      </p:cBhvr>
                                      <p:to>
                                        <p:strVal val="visible"/>
                                      </p:to>
                                    </p:set>
                                    <p:animEffect transition="in" filter="dissolve">
                                      <p:cBhvr>
                                        <p:cTn id="26" dur="5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310285"/>
                </p:tgtEl>
              </p:cMediaNode>
            </p:audio>
          </p:childTnLst>
        </p:cTn>
      </p:par>
    </p:tnLst>
    <p:bldLst>
      <p:bldP spid="310275" grpId="0" autoUpdateAnimBg="0"/>
      <p:bldP spid="310278" grpId="0" autoUpdateAnimBg="0"/>
      <p:bldP spid="310279" grpId="0" autoUpdateAnimBg="0"/>
      <p:bldP spid="310284"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4675" name="Picture 3">
            <a:extLst>
              <a:ext uri="{FF2B5EF4-FFF2-40B4-BE49-F238E27FC236}">
                <a16:creationId xmlns:a16="http://schemas.microsoft.com/office/drawing/2014/main" id="{4C27F62E-6EEB-EF12-7C65-50212D5D6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113" y="0"/>
            <a:ext cx="4687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84676" name="Rectangle 4">
            <a:extLst>
              <a:ext uri="{FF2B5EF4-FFF2-40B4-BE49-F238E27FC236}">
                <a16:creationId xmlns:a16="http://schemas.microsoft.com/office/drawing/2014/main" id="{2E12740D-6F55-2B00-48D2-166DCF19C996}"/>
              </a:ext>
            </a:extLst>
          </p:cNvPr>
          <p:cNvSpPr>
            <a:spLocks noChangeArrowheads="1"/>
          </p:cNvSpPr>
          <p:nvPr/>
        </p:nvSpPr>
        <p:spPr bwMode="auto">
          <a:xfrm>
            <a:off x="0" y="228600"/>
            <a:ext cx="4267200" cy="64277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00"/>
                </a:solidFill>
                <a:effectLst/>
                <a:latin typeface="Benguiat Bk BT" pitchFamily="18" charset="0"/>
              </a:rPr>
              <a:t>AFTER tearful farewells the pilgrims made their way back to America, while ‘Abdu’l-Bahá remained a </a:t>
            </a:r>
            <a:r>
              <a:rPr lang="en-US" altLang="en-US" sz="2800">
                <a:solidFill>
                  <a:srgbClr val="FFFF00"/>
                </a:solidFill>
                <a:effectLst/>
                <a:latin typeface="Benguiat Bk BT" pitchFamily="18" charset="0"/>
              </a:rPr>
              <a:t>Prisoner</a:t>
            </a:r>
            <a:r>
              <a:rPr lang="en-US" altLang="en-US" sz="3200">
                <a:solidFill>
                  <a:srgbClr val="FFFF00"/>
                </a:solidFill>
                <a:effectLst/>
                <a:latin typeface="Benguiat Bk BT" pitchFamily="18" charset="0"/>
              </a:rPr>
              <a:t> of the Ottoman Empire; though He once reminded us that the only prison was the ‘prison of self.’</a:t>
            </a:r>
          </a:p>
        </p:txBody>
      </p:sp>
      <p:pic>
        <p:nvPicPr>
          <p:cNvPr id="284681" name="SLANDER talk MP3 56.mp3">
            <a:hlinkClick r:id="" action="ppaction://media"/>
            <a:extLst>
              <a:ext uri="{FF2B5EF4-FFF2-40B4-BE49-F238E27FC236}">
                <a16:creationId xmlns:a16="http://schemas.microsoft.com/office/drawing/2014/main" id="{071D5203-5CE2-121B-E629-11F3446E27D7}"/>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613525"/>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284682" name="leave Master music MP3 60.mp3">
            <a:hlinkClick r:id="" action="ppaction://media"/>
            <a:extLst>
              <a:ext uri="{FF2B5EF4-FFF2-40B4-BE49-F238E27FC236}">
                <a16:creationId xmlns:a16="http://schemas.microsoft.com/office/drawing/2014/main" id="{A6511A38-D2A7-0DEF-0C23-79D47B97A9EF}"/>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613525"/>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84681"/>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284682"/>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284676"/>
                                        </p:tgtEl>
                                        <p:attrNameLst>
                                          <p:attrName>style.visibility</p:attrName>
                                        </p:attrNameLst>
                                      </p:cBhvr>
                                      <p:to>
                                        <p:strVal val="visible"/>
                                      </p:to>
                                    </p:set>
                                    <p:animEffect transition="in" filter="dissolve">
                                      <p:cBhvr>
                                        <p:cTn id="12" dur="300"/>
                                        <p:tgtEl>
                                          <p:spTgt spid="2846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3" fill="hold" display="0">
                  <p:stCondLst>
                    <p:cond delay="indefinite"/>
                  </p:stCondLst>
                  <p:endCondLst>
                    <p:cond evt="onPrev" delay="0">
                      <p:tgtEl>
                        <p:sldTgt/>
                      </p:tgtEl>
                    </p:cond>
                    <p:cond evt="onStopAudio" delay="0">
                      <p:tgtEl>
                        <p:sldTgt/>
                      </p:tgtEl>
                    </p:cond>
                  </p:endCondLst>
                </p:cTn>
                <p:tgtEl>
                  <p:spTgt spid="284681"/>
                </p:tgtEl>
              </p:cMediaNode>
            </p:audio>
            <p:audio>
              <p:cMediaNode numSld="4" showWhenStopped="0">
                <p:cTn id="14" fill="hold" display="0">
                  <p:stCondLst>
                    <p:cond delay="indefinite"/>
                  </p:stCondLst>
                  <p:endCondLst>
                    <p:cond evt="onPrev" delay="0">
                      <p:tgtEl>
                        <p:sldTgt/>
                      </p:tgtEl>
                    </p:cond>
                    <p:cond evt="onStopAudio" delay="0">
                      <p:tgtEl>
                        <p:sldTgt/>
                      </p:tgtEl>
                    </p:cond>
                  </p:endCondLst>
                </p:cTn>
                <p:tgtEl>
                  <p:spTgt spid="284682"/>
                </p:tgtEl>
              </p:cMediaNode>
            </p:audio>
          </p:childTnLst>
        </p:cTn>
      </p:par>
    </p:tnLst>
    <p:bldLst>
      <p:bldP spid="28467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67" name="Picture 7">
            <a:extLst>
              <a:ext uri="{FF2B5EF4-FFF2-40B4-BE49-F238E27FC236}">
                <a16:creationId xmlns:a16="http://schemas.microsoft.com/office/drawing/2014/main" id="{D84C78F4-B1AE-17A8-911A-79B9E84D5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sp>
        <p:nvSpPr>
          <p:cNvPr id="348164" name="Rectangle 4">
            <a:extLst>
              <a:ext uri="{FF2B5EF4-FFF2-40B4-BE49-F238E27FC236}">
                <a16:creationId xmlns:a16="http://schemas.microsoft.com/office/drawing/2014/main" id="{38621194-D1CF-8B8A-BC11-D368E9328647}"/>
              </a:ext>
            </a:extLst>
          </p:cNvPr>
          <p:cNvSpPr>
            <a:spLocks noChangeArrowheads="1"/>
          </p:cNvSpPr>
          <p:nvPr/>
        </p:nvSpPr>
        <p:spPr bwMode="auto">
          <a:xfrm>
            <a:off x="228600" y="457200"/>
            <a:ext cx="4267200" cy="447833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effectLst/>
                <a:latin typeface="Benguiat Bk BT" pitchFamily="18" charset="0"/>
              </a:rPr>
              <a:t>Kheiralla reached New York on 1 May 1899. He had an untranslated copy of Bahá’u’lláh’s </a:t>
            </a:r>
            <a:r>
              <a:rPr lang="en-US" altLang="en-US" sz="3200" i="1">
                <a:solidFill>
                  <a:srgbClr val="FF0000"/>
                </a:solidFill>
                <a:effectLst/>
                <a:latin typeface="Benguiat Bk BT" pitchFamily="18" charset="0"/>
              </a:rPr>
              <a:t>Hidden Words</a:t>
            </a:r>
            <a:r>
              <a:rPr lang="en-US" altLang="en-US" sz="3200">
                <a:solidFill>
                  <a:schemeClr val="bg1"/>
                </a:solidFill>
                <a:effectLst/>
                <a:latin typeface="Benguiat Bk BT" pitchFamily="18" charset="0"/>
              </a:rPr>
              <a:t> and spoke glowingly of the Master and His family.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48164"/>
                                        </p:tgtEl>
                                        <p:attrNameLst>
                                          <p:attrName>style.visibility</p:attrName>
                                        </p:attrNameLst>
                                      </p:cBhvr>
                                      <p:to>
                                        <p:strVal val="visible"/>
                                      </p:to>
                                    </p:set>
                                    <p:animEffect transition="in" filter="dissolve">
                                      <p:cBhvr>
                                        <p:cTn id="7" dur="3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4"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5332" name="Picture 4">
            <a:extLst>
              <a:ext uri="{FF2B5EF4-FFF2-40B4-BE49-F238E27FC236}">
                <a16:creationId xmlns:a16="http://schemas.microsoft.com/office/drawing/2014/main" id="{4639E3C4-3DBF-BA03-B987-450B37CD4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0"/>
            <a:ext cx="5068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55330" name="Rectangle 2">
            <a:extLst>
              <a:ext uri="{FF2B5EF4-FFF2-40B4-BE49-F238E27FC236}">
                <a16:creationId xmlns:a16="http://schemas.microsoft.com/office/drawing/2014/main" id="{210148AF-5E30-A1EE-64A2-ADD809BAAB10}"/>
              </a:ext>
            </a:extLst>
          </p:cNvPr>
          <p:cNvSpPr>
            <a:spLocks noChangeArrowheads="1"/>
          </p:cNvSpPr>
          <p:nvPr/>
        </p:nvSpPr>
        <p:spPr bwMode="auto">
          <a:xfrm>
            <a:off x="152400" y="533400"/>
            <a:ext cx="3810000" cy="54530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effectLst/>
                <a:latin typeface="Benguiat Bk BT" pitchFamily="18" charset="0"/>
              </a:rPr>
              <a:t>Perhaps fearing the Getsinger’s would expose his many false teachings that had been corrected by the Master, he began to slander Lua and Edward to the friends.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55330"/>
                                        </p:tgtEl>
                                        <p:attrNameLst>
                                          <p:attrName>style.visibility</p:attrName>
                                        </p:attrNameLst>
                                      </p:cBhvr>
                                      <p:to>
                                        <p:strVal val="visible"/>
                                      </p:to>
                                    </p:set>
                                    <p:animEffect transition="in" filter="dissolve">
                                      <p:cBhvr>
                                        <p:cTn id="7" dur="300"/>
                                        <p:tgtEl>
                                          <p:spTgt spid="355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6150" name="Picture 38">
            <a:extLst>
              <a:ext uri="{FF2B5EF4-FFF2-40B4-BE49-F238E27FC236}">
                <a16:creationId xmlns:a16="http://schemas.microsoft.com/office/drawing/2014/main" id="{7A00AF2C-0F3C-0E19-D464-DABC197541E5}"/>
              </a:ext>
            </a:extLst>
          </p:cNvPr>
          <p:cNvPicPr>
            <a:picLocks noChangeAspect="1" noChangeArrowheads="1"/>
          </p:cNvPicPr>
          <p:nvPr/>
        </p:nvPicPr>
        <p:blipFill>
          <a:blip r:embed="rId3">
            <a:lum bright="-40000" contrast="22000"/>
            <a:extLst>
              <a:ext uri="{28A0092B-C50C-407E-A947-70E740481C1C}">
                <a14:useLocalDpi xmlns:a14="http://schemas.microsoft.com/office/drawing/2010/main" val="0"/>
              </a:ext>
            </a:extLst>
          </a:blip>
          <a:srcRect l="8530"/>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6137" name="Picture 25">
            <a:extLst>
              <a:ext uri="{FF2B5EF4-FFF2-40B4-BE49-F238E27FC236}">
                <a16:creationId xmlns:a16="http://schemas.microsoft.com/office/drawing/2014/main" id="{5CED6EDC-37E8-8481-53C1-3CFEFE412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83" t="1796" r="2083" b="2994"/>
          <a:stretch>
            <a:fillRect/>
          </a:stretch>
        </p:blipFill>
        <p:spPr bwMode="auto">
          <a:xfrm>
            <a:off x="6172200" y="2514600"/>
            <a:ext cx="2116138"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6124" name="Object 12">
            <a:extLst>
              <a:ext uri="{FF2B5EF4-FFF2-40B4-BE49-F238E27FC236}">
                <a16:creationId xmlns:a16="http://schemas.microsoft.com/office/drawing/2014/main" id="{4A808D27-9132-FA13-8EDE-E440556AC583}"/>
              </a:ext>
            </a:extLst>
          </p:cNvPr>
          <p:cNvGraphicFramePr>
            <a:graphicFrameLocks noChangeAspect="1"/>
          </p:cNvGraphicFramePr>
          <p:nvPr/>
        </p:nvGraphicFramePr>
        <p:xfrm>
          <a:off x="6400800" y="2667000"/>
          <a:ext cx="1731963" cy="1576388"/>
        </p:xfrm>
        <a:graphic>
          <a:graphicData uri="http://schemas.openxmlformats.org/presentationml/2006/ole">
            <mc:AlternateContent xmlns:mc="http://schemas.openxmlformats.org/markup-compatibility/2006">
              <mc:Choice xmlns:v="urn:schemas-microsoft-com:vml" Requires="v">
                <p:oleObj name="Image" r:id="rId5" imgW="4266667" imgH="3885714" progId="Photoshop.Image.7">
                  <p:embed/>
                </p:oleObj>
              </mc:Choice>
              <mc:Fallback>
                <p:oleObj name="Image" r:id="rId5" imgW="4266667" imgH="3885714" progId="Photoshop.Image.7">
                  <p:embed/>
                  <p:pic>
                    <p:nvPicPr>
                      <p:cNvPr id="346124" name="Object 12">
                        <a:extLst>
                          <a:ext uri="{FF2B5EF4-FFF2-40B4-BE49-F238E27FC236}">
                            <a16:creationId xmlns:a16="http://schemas.microsoft.com/office/drawing/2014/main" id="{4A808D27-9132-FA13-8EDE-E440556AC5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667000"/>
                        <a:ext cx="1731963"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6141" name="Rectangle 29">
            <a:extLst>
              <a:ext uri="{FF2B5EF4-FFF2-40B4-BE49-F238E27FC236}">
                <a16:creationId xmlns:a16="http://schemas.microsoft.com/office/drawing/2014/main" id="{ACF261C6-08AD-D3DE-FEF1-EEFC52D33091}"/>
              </a:ext>
            </a:extLst>
          </p:cNvPr>
          <p:cNvSpPr>
            <a:spLocks noChangeArrowheads="1"/>
          </p:cNvSpPr>
          <p:nvPr/>
        </p:nvSpPr>
        <p:spPr bwMode="auto">
          <a:xfrm>
            <a:off x="5638800" y="1371600"/>
            <a:ext cx="3505200" cy="9461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rPr>
              <a:t>Voice recording of ‘Abdu’l-Bahá</a:t>
            </a:r>
          </a:p>
        </p:txBody>
      </p:sp>
      <p:sp>
        <p:nvSpPr>
          <p:cNvPr id="346144" name="Text Box 32">
            <a:extLst>
              <a:ext uri="{FF2B5EF4-FFF2-40B4-BE49-F238E27FC236}">
                <a16:creationId xmlns:a16="http://schemas.microsoft.com/office/drawing/2014/main" id="{76D16B1A-4565-28C9-5489-CAA9564E9FF7}"/>
              </a:ext>
            </a:extLst>
          </p:cNvPr>
          <p:cNvSpPr txBox="1">
            <a:spLocks noChangeArrowheads="1"/>
          </p:cNvSpPr>
          <p:nvPr/>
        </p:nvSpPr>
        <p:spPr bwMode="auto">
          <a:xfrm>
            <a:off x="5105400" y="6096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3200">
                <a:solidFill>
                  <a:srgbClr val="FF0000"/>
                </a:solidFill>
                <a:effectLst>
                  <a:outerShdw blurRad="38100" dist="38100" dir="2700000" algn="tl">
                    <a:srgbClr val="FFFFFF"/>
                  </a:outerShdw>
                </a:effectLst>
              </a:rPr>
              <a:t>1</a:t>
            </a:r>
          </a:p>
        </p:txBody>
      </p:sp>
      <p:sp>
        <p:nvSpPr>
          <p:cNvPr id="346145" name="Text Box 33">
            <a:extLst>
              <a:ext uri="{FF2B5EF4-FFF2-40B4-BE49-F238E27FC236}">
                <a16:creationId xmlns:a16="http://schemas.microsoft.com/office/drawing/2014/main" id="{CE02B3B4-3D4C-0341-0A1C-DB81BDC1289D}"/>
              </a:ext>
            </a:extLst>
          </p:cNvPr>
          <p:cNvSpPr txBox="1">
            <a:spLocks noChangeArrowheads="1"/>
          </p:cNvSpPr>
          <p:nvPr/>
        </p:nvSpPr>
        <p:spPr bwMode="auto">
          <a:xfrm>
            <a:off x="5105400" y="15240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3200">
                <a:solidFill>
                  <a:srgbClr val="FF0000"/>
                </a:solidFill>
                <a:effectLst>
                  <a:outerShdw blurRad="38100" dist="38100" dir="2700000" algn="tl">
                    <a:srgbClr val="FFFFFF"/>
                  </a:outerShdw>
                </a:effectLst>
              </a:rPr>
              <a:t>2</a:t>
            </a:r>
          </a:p>
        </p:txBody>
      </p:sp>
      <p:sp>
        <p:nvSpPr>
          <p:cNvPr id="346146" name="Text Box 34">
            <a:extLst>
              <a:ext uri="{FF2B5EF4-FFF2-40B4-BE49-F238E27FC236}">
                <a16:creationId xmlns:a16="http://schemas.microsoft.com/office/drawing/2014/main" id="{ADC90AB4-B5FD-D2D3-360A-FB8C93CFA288}"/>
              </a:ext>
            </a:extLst>
          </p:cNvPr>
          <p:cNvSpPr txBox="1">
            <a:spLocks noChangeArrowheads="1"/>
          </p:cNvSpPr>
          <p:nvPr/>
        </p:nvSpPr>
        <p:spPr bwMode="auto">
          <a:xfrm>
            <a:off x="5181600" y="3048000"/>
            <a:ext cx="38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3200">
                <a:solidFill>
                  <a:srgbClr val="FF0000"/>
                </a:solidFill>
                <a:effectLst>
                  <a:outerShdw blurRad="38100" dist="38100" dir="2700000" algn="tl">
                    <a:srgbClr val="FFFFFF"/>
                  </a:outerShdw>
                </a:effectLst>
              </a:rPr>
              <a:t>3</a:t>
            </a:r>
          </a:p>
        </p:txBody>
      </p:sp>
      <p:sp>
        <p:nvSpPr>
          <p:cNvPr id="346135" name="Rectangle 23">
            <a:extLst>
              <a:ext uri="{FF2B5EF4-FFF2-40B4-BE49-F238E27FC236}">
                <a16:creationId xmlns:a16="http://schemas.microsoft.com/office/drawing/2014/main" id="{D8EF73A1-4FB6-7697-910E-C0C5A78ACBC7}"/>
              </a:ext>
            </a:extLst>
          </p:cNvPr>
          <p:cNvSpPr>
            <a:spLocks noChangeArrowheads="1"/>
          </p:cNvSpPr>
          <p:nvPr/>
        </p:nvSpPr>
        <p:spPr bwMode="auto">
          <a:xfrm>
            <a:off x="5105400" y="4495800"/>
            <a:ext cx="4038600" cy="8223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FFFF00"/>
                </a:solidFill>
                <a:effectLst/>
                <a:latin typeface="Benguiat Bk BT" pitchFamily="18" charset="0"/>
              </a:rPr>
              <a:t>Photograph of ‘Abdu’l-</a:t>
            </a:r>
          </a:p>
          <a:p>
            <a:pPr algn="ctr"/>
            <a:r>
              <a:rPr lang="en-US" altLang="en-US">
                <a:solidFill>
                  <a:srgbClr val="FFFF00"/>
                </a:solidFill>
                <a:effectLst/>
                <a:latin typeface="Benguiat Bk BT" pitchFamily="18" charset="0"/>
              </a:rPr>
              <a:t>Bahá as a young Man</a:t>
            </a:r>
          </a:p>
        </p:txBody>
      </p:sp>
      <p:sp>
        <p:nvSpPr>
          <p:cNvPr id="346151" name="Rectangle 39">
            <a:extLst>
              <a:ext uri="{FF2B5EF4-FFF2-40B4-BE49-F238E27FC236}">
                <a16:creationId xmlns:a16="http://schemas.microsoft.com/office/drawing/2014/main" id="{ABC57B7A-B28E-8AA8-0E46-779FF0EC9ED3}"/>
              </a:ext>
            </a:extLst>
          </p:cNvPr>
          <p:cNvSpPr>
            <a:spLocks noChangeArrowheads="1"/>
          </p:cNvSpPr>
          <p:nvPr/>
        </p:nvSpPr>
        <p:spPr bwMode="auto">
          <a:xfrm>
            <a:off x="0" y="228600"/>
            <a:ext cx="4876800" cy="6400800"/>
          </a:xfrm>
          <a:prstGeom prst="rect">
            <a:avLst/>
          </a:prstGeom>
          <a:solidFill>
            <a:schemeClr val="tx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147" name="Rectangle 35">
            <a:extLst>
              <a:ext uri="{FF2B5EF4-FFF2-40B4-BE49-F238E27FC236}">
                <a16:creationId xmlns:a16="http://schemas.microsoft.com/office/drawing/2014/main" id="{2B046380-BC09-58FB-379F-F9569C5526B7}"/>
              </a:ext>
            </a:extLst>
          </p:cNvPr>
          <p:cNvSpPr>
            <a:spLocks noChangeArrowheads="1"/>
          </p:cNvSpPr>
          <p:nvPr/>
        </p:nvSpPr>
        <p:spPr bwMode="auto">
          <a:xfrm>
            <a:off x="0" y="381000"/>
            <a:ext cx="4800600" cy="6070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rPr>
              <a:t>The Getsingers returned to the US just 19 days after Kheiralla. They brought along, The Kitab-i-Aqdas; a voice recording of ‘Abdu’l-Baha; and His photograph. Instead of slandering Kheiralla they praised him to the skies. This caused Kheiralla to undermine his own credibility with the Bahá’ís.</a:t>
            </a:r>
          </a:p>
        </p:txBody>
      </p:sp>
      <p:sp>
        <p:nvSpPr>
          <p:cNvPr id="346149" name="Line 37">
            <a:extLst>
              <a:ext uri="{FF2B5EF4-FFF2-40B4-BE49-F238E27FC236}">
                <a16:creationId xmlns:a16="http://schemas.microsoft.com/office/drawing/2014/main" id="{670F7115-CBFB-E034-B2E0-B7F27A59BD10}"/>
              </a:ext>
            </a:extLst>
          </p:cNvPr>
          <p:cNvSpPr>
            <a:spLocks noChangeShapeType="1"/>
          </p:cNvSpPr>
          <p:nvPr/>
        </p:nvSpPr>
        <p:spPr bwMode="auto">
          <a:xfrm>
            <a:off x="5181600" y="381000"/>
            <a:ext cx="0" cy="6248400"/>
          </a:xfrm>
          <a:prstGeom prst="line">
            <a:avLst/>
          </a:prstGeom>
          <a:noFill/>
          <a:ln w="762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152" name="Rectangle 40">
            <a:extLst>
              <a:ext uri="{FF2B5EF4-FFF2-40B4-BE49-F238E27FC236}">
                <a16:creationId xmlns:a16="http://schemas.microsoft.com/office/drawing/2014/main" id="{0B823582-19D9-36E6-82A8-4C07BE6BF86E}"/>
              </a:ext>
            </a:extLst>
          </p:cNvPr>
          <p:cNvSpPr>
            <a:spLocks noChangeArrowheads="1"/>
          </p:cNvSpPr>
          <p:nvPr/>
        </p:nvSpPr>
        <p:spPr bwMode="auto">
          <a:xfrm>
            <a:off x="5562600" y="685800"/>
            <a:ext cx="3429000" cy="51911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FF00"/>
                </a:solidFill>
                <a:effectLst/>
                <a:latin typeface="Benguiat Bk BT" pitchFamily="18" charset="0"/>
              </a:rPr>
              <a:t>Kitab-i-Aqdas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46147"/>
                                        </p:tgtEl>
                                        <p:attrNameLst>
                                          <p:attrName>style.visibility</p:attrName>
                                        </p:attrNameLst>
                                      </p:cBhvr>
                                      <p:to>
                                        <p:strVal val="visible"/>
                                      </p:to>
                                    </p:set>
                                    <p:animEffect transition="in" filter="dissolve">
                                      <p:cBhvr>
                                        <p:cTn id="7" dur="300"/>
                                        <p:tgtEl>
                                          <p:spTgt spid="34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4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2498" name="Rectangle 1026">
            <a:extLst>
              <a:ext uri="{FF2B5EF4-FFF2-40B4-BE49-F238E27FC236}">
                <a16:creationId xmlns:a16="http://schemas.microsoft.com/office/drawing/2014/main" id="{DA5D91BB-319B-7EB4-4555-983E24C71BA9}"/>
              </a:ext>
            </a:extLst>
          </p:cNvPr>
          <p:cNvSpPr>
            <a:spLocks noChangeArrowheads="1"/>
          </p:cNvSpPr>
          <p:nvPr/>
        </p:nvSpPr>
        <p:spPr bwMode="auto">
          <a:xfrm>
            <a:off x="152400" y="381000"/>
            <a:ext cx="8763000" cy="13731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2800">
                <a:solidFill>
                  <a:srgbClr val="FFCC00"/>
                </a:solidFill>
                <a:effectLst/>
                <a:latin typeface="Benguiat Bk BT" pitchFamily="18" charset="0"/>
              </a:rPr>
              <a:t>ANOTHER CONTROVERSY</a:t>
            </a:r>
          </a:p>
          <a:p>
            <a:pPr algn="ctr"/>
            <a:r>
              <a:rPr lang="en-US" altLang="en-US" sz="2800">
                <a:solidFill>
                  <a:srgbClr val="FFCC00"/>
                </a:solidFill>
                <a:effectLst/>
                <a:latin typeface="Benguiat Bk BT" pitchFamily="18" charset="0"/>
              </a:rPr>
              <a:t>Is the Bahá’í Faith a ‘Movement’ or a religion to be organized?</a:t>
            </a:r>
          </a:p>
        </p:txBody>
      </p:sp>
      <p:sp>
        <p:nvSpPr>
          <p:cNvPr id="362500" name="Rectangle 1028">
            <a:extLst>
              <a:ext uri="{FF2B5EF4-FFF2-40B4-BE49-F238E27FC236}">
                <a16:creationId xmlns:a16="http://schemas.microsoft.com/office/drawing/2014/main" id="{F553C0BD-DA41-5C17-AD48-5038078689BE}"/>
              </a:ext>
            </a:extLst>
          </p:cNvPr>
          <p:cNvSpPr>
            <a:spLocks noChangeArrowheads="1"/>
          </p:cNvSpPr>
          <p:nvPr/>
        </p:nvSpPr>
        <p:spPr bwMode="auto">
          <a:xfrm>
            <a:off x="304800" y="2133600"/>
            <a:ext cx="8534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FF9900"/>
                </a:solidFill>
                <a:effectLst/>
                <a:latin typeface="Benguiat Bk BT" pitchFamily="18" charset="0"/>
              </a:rPr>
              <a:t> </a:t>
            </a:r>
            <a:r>
              <a:rPr lang="en-US" altLang="en-US">
                <a:solidFill>
                  <a:srgbClr val="00CCFF"/>
                </a:solidFill>
                <a:effectLst/>
                <a:latin typeface="Benguiat Bk BT" pitchFamily="18" charset="0"/>
              </a:rPr>
              <a:t>Most Bahá’ís retained their membership &amp; participation in their church or synagogue.</a:t>
            </a:r>
          </a:p>
          <a:p>
            <a:endParaRPr lang="en-US" altLang="en-US">
              <a:solidFill>
                <a:srgbClr val="00CCFF"/>
              </a:solidFill>
              <a:effectLst/>
              <a:latin typeface="Benguiat Bk BT" pitchFamily="18" charset="0"/>
            </a:endParaRPr>
          </a:p>
          <a:p>
            <a:pPr>
              <a:buFontTx/>
              <a:buChar char="•"/>
            </a:pPr>
            <a:r>
              <a:rPr lang="en-US" altLang="en-US">
                <a:solidFill>
                  <a:srgbClr val="FF9900"/>
                </a:solidFill>
                <a:effectLst/>
                <a:latin typeface="Benguiat Bk BT" pitchFamily="18" charset="0"/>
              </a:rPr>
              <a:t> Many believed the Faith was never supposed to be organized feeling it was a </a:t>
            </a:r>
            <a:r>
              <a:rPr lang="en-US" altLang="en-US" i="1">
                <a:solidFill>
                  <a:srgbClr val="FF9900"/>
                </a:solidFill>
                <a:effectLst/>
                <a:latin typeface="Benguiat Bk BT" pitchFamily="18" charset="0"/>
              </a:rPr>
              <a:t>zeit geist </a:t>
            </a:r>
            <a:r>
              <a:rPr lang="en-US" altLang="en-US">
                <a:solidFill>
                  <a:srgbClr val="FF9900"/>
                </a:solidFill>
                <a:effectLst/>
                <a:latin typeface="Benguiat Bk BT" pitchFamily="18" charset="0"/>
              </a:rPr>
              <a:t>‘spirit of the times’.</a:t>
            </a:r>
          </a:p>
          <a:p>
            <a:endParaRPr lang="en-US" altLang="en-US">
              <a:solidFill>
                <a:srgbClr val="FF9900"/>
              </a:solidFill>
              <a:effectLst/>
              <a:latin typeface="Benguiat Bk BT" pitchFamily="18" charset="0"/>
            </a:endParaRPr>
          </a:p>
          <a:p>
            <a:pPr>
              <a:buFontTx/>
              <a:buChar char="•"/>
            </a:pPr>
            <a:r>
              <a:rPr lang="en-US" altLang="en-US">
                <a:solidFill>
                  <a:srgbClr val="FF9900"/>
                </a:solidFill>
                <a:effectLst/>
                <a:latin typeface="Benguiat Bk BT" pitchFamily="18" charset="0"/>
              </a:rPr>
              <a:t> </a:t>
            </a:r>
            <a:r>
              <a:rPr lang="en-US" altLang="en-US">
                <a:solidFill>
                  <a:schemeClr val="accent1"/>
                </a:solidFill>
                <a:effectLst/>
                <a:latin typeface="Benguiat Bk BT" pitchFamily="18" charset="0"/>
              </a:rPr>
              <a:t>The Getsingers brought news from the Master that a </a:t>
            </a:r>
            <a:r>
              <a:rPr lang="en-US" altLang="en-US" i="1">
                <a:solidFill>
                  <a:schemeClr val="accent1"/>
                </a:solidFill>
                <a:effectLst/>
                <a:latin typeface="Benguiat Bk BT" pitchFamily="18" charset="0"/>
              </a:rPr>
              <a:t>House of Justice</a:t>
            </a:r>
            <a:r>
              <a:rPr lang="en-US" altLang="en-US">
                <a:solidFill>
                  <a:schemeClr val="accent1"/>
                </a:solidFill>
                <a:effectLst/>
                <a:latin typeface="Benguiat Bk BT" pitchFamily="18" charset="0"/>
              </a:rPr>
              <a:t> was to be established in every city &amp; town.</a:t>
            </a:r>
          </a:p>
        </p:txBody>
      </p:sp>
      <p:pic>
        <p:nvPicPr>
          <p:cNvPr id="362502" name="ORGANIZE BF talk MP3 30.mp3">
            <a:hlinkClick r:id="" action="ppaction://media"/>
            <a:extLst>
              <a:ext uri="{FF2B5EF4-FFF2-40B4-BE49-F238E27FC236}">
                <a16:creationId xmlns:a16="http://schemas.microsoft.com/office/drawing/2014/main" id="{586E7419-CEE0-DCD6-7497-E957568AF5A4}"/>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2502"/>
                                        </p:tgtEl>
                                      </p:cBhvr>
                                    </p:cmd>
                                  </p:childTnLst>
                                </p:cTn>
                              </p:par>
                            </p:childTnLst>
                          </p:cTn>
                        </p:par>
                        <p:par>
                          <p:cTn id="7" fill="hold" nodeType="afterGroup">
                            <p:stCondLst>
                              <p:cond delay="0"/>
                            </p:stCondLst>
                            <p:childTnLst>
                              <p:par>
                                <p:cTn id="8" presetID="9" presetClass="entr" presetSubtype="0" fill="hold" nodeType="afterEffect">
                                  <p:stCondLst>
                                    <p:cond delay="8000"/>
                                  </p:stCondLst>
                                  <p:iterate type="wd">
                                    <p:tmPct val="100000"/>
                                  </p:iterate>
                                  <p:childTnLst>
                                    <p:set>
                                      <p:cBhvr>
                                        <p:cTn id="9" dur="1" fill="hold">
                                          <p:stCondLst>
                                            <p:cond delay="0"/>
                                          </p:stCondLst>
                                        </p:cTn>
                                        <p:tgtEl>
                                          <p:spTgt spid="362500">
                                            <p:txEl>
                                              <p:pRg st="0" end="0"/>
                                            </p:txEl>
                                          </p:spTgt>
                                        </p:tgtEl>
                                        <p:attrNameLst>
                                          <p:attrName>style.visibility</p:attrName>
                                        </p:attrNameLst>
                                      </p:cBhvr>
                                      <p:to>
                                        <p:strVal val="visible"/>
                                      </p:to>
                                    </p:set>
                                    <p:animEffect transition="in" filter="dissolve">
                                      <p:cBhvr>
                                        <p:cTn id="10" dur="300"/>
                                        <p:tgtEl>
                                          <p:spTgt spid="362500">
                                            <p:txEl>
                                              <p:pRg st="0" end="0"/>
                                            </p:txEl>
                                          </p:spTgt>
                                        </p:tgtEl>
                                      </p:cBhvr>
                                    </p:animEffect>
                                  </p:childTnLst>
                                  <p:subTnLst>
                                    <p:animClr clrSpc="rgb" dir="cw">
                                      <p:cBhvr override="childStyle">
                                        <p:cTn dur="1" fill="hold" display="0" masterRel="nextClick" afterEffect="1"/>
                                        <p:tgtEl>
                                          <p:spTgt spid="362500">
                                            <p:txEl>
                                              <p:pRg st="0" end="0"/>
                                            </p:txEl>
                                          </p:spTgt>
                                        </p:tgtEl>
                                        <p:attrNameLst>
                                          <p:attrName>ppt_c</p:attrName>
                                        </p:attrNameLst>
                                      </p:cBhvr>
                                      <p:to>
                                        <a:schemeClr val="bg2"/>
                                      </p:to>
                                    </p:animClr>
                                  </p:subTnLst>
                                </p:cTn>
                              </p:par>
                            </p:childTnLst>
                          </p:cTn>
                        </p:par>
                        <p:par>
                          <p:cTn id="11" fill="hold" nodeType="afterGroup">
                            <p:stCondLst>
                              <p:cond delay="11900"/>
                            </p:stCondLst>
                            <p:childTnLst>
                              <p:par>
                                <p:cTn id="12" presetID="9" presetClass="entr" presetSubtype="0" fill="hold" nodeType="afterEffect">
                                  <p:stCondLst>
                                    <p:cond delay="8000"/>
                                  </p:stCondLst>
                                  <p:iterate type="wd">
                                    <p:tmPct val="100000"/>
                                  </p:iterate>
                                  <p:childTnLst>
                                    <p:set>
                                      <p:cBhvr>
                                        <p:cTn id="13" dur="1" fill="hold">
                                          <p:stCondLst>
                                            <p:cond delay="0"/>
                                          </p:stCondLst>
                                        </p:cTn>
                                        <p:tgtEl>
                                          <p:spTgt spid="362500">
                                            <p:txEl>
                                              <p:pRg st="2" end="2"/>
                                            </p:txEl>
                                          </p:spTgt>
                                        </p:tgtEl>
                                        <p:attrNameLst>
                                          <p:attrName>style.visibility</p:attrName>
                                        </p:attrNameLst>
                                      </p:cBhvr>
                                      <p:to>
                                        <p:strVal val="visible"/>
                                      </p:to>
                                    </p:set>
                                    <p:animEffect transition="in" filter="dissolve">
                                      <p:cBhvr>
                                        <p:cTn id="14" dur="300"/>
                                        <p:tgtEl>
                                          <p:spTgt spid="362500">
                                            <p:txEl>
                                              <p:pRg st="2" end="2"/>
                                            </p:txEl>
                                          </p:spTgt>
                                        </p:tgtEl>
                                      </p:cBhvr>
                                    </p:animEffect>
                                  </p:childTnLst>
                                  <p:subTnLst>
                                    <p:animClr clrSpc="rgb" dir="cw">
                                      <p:cBhvr override="childStyle">
                                        <p:cTn dur="1" fill="hold" display="0" masterRel="nextClick" afterEffect="1"/>
                                        <p:tgtEl>
                                          <p:spTgt spid="362500">
                                            <p:txEl>
                                              <p:pRg st="2" end="2"/>
                                            </p:txEl>
                                          </p:spTgt>
                                        </p:tgtEl>
                                        <p:attrNameLst>
                                          <p:attrName>ppt_c</p:attrName>
                                        </p:attrNameLst>
                                      </p:cBhvr>
                                      <p:to>
                                        <a:schemeClr val="bg2"/>
                                      </p:to>
                                    </p:animClr>
                                  </p:subTnLst>
                                </p:cTn>
                              </p:par>
                            </p:childTnLst>
                          </p:cTn>
                        </p:par>
                        <p:par>
                          <p:cTn id="15" fill="hold" nodeType="afterGroup">
                            <p:stCondLst>
                              <p:cond delay="26500"/>
                            </p:stCondLst>
                            <p:childTnLst>
                              <p:par>
                                <p:cTn id="16" presetID="9" presetClass="entr" presetSubtype="0" fill="hold" nodeType="afterEffect">
                                  <p:stCondLst>
                                    <p:cond delay="8000"/>
                                  </p:stCondLst>
                                  <p:iterate type="wd">
                                    <p:tmPct val="100000"/>
                                  </p:iterate>
                                  <p:childTnLst>
                                    <p:set>
                                      <p:cBhvr>
                                        <p:cTn id="17" dur="1" fill="hold">
                                          <p:stCondLst>
                                            <p:cond delay="0"/>
                                          </p:stCondLst>
                                        </p:cTn>
                                        <p:tgtEl>
                                          <p:spTgt spid="362500">
                                            <p:txEl>
                                              <p:pRg st="4" end="4"/>
                                            </p:txEl>
                                          </p:spTgt>
                                        </p:tgtEl>
                                        <p:attrNameLst>
                                          <p:attrName>style.visibility</p:attrName>
                                        </p:attrNameLst>
                                      </p:cBhvr>
                                      <p:to>
                                        <p:strVal val="visible"/>
                                      </p:to>
                                    </p:set>
                                    <p:animEffect transition="in" filter="dissolve">
                                      <p:cBhvr>
                                        <p:cTn id="18" dur="300"/>
                                        <p:tgtEl>
                                          <p:spTgt spid="362500">
                                            <p:txEl>
                                              <p:pRg st="4" end="4"/>
                                            </p:txEl>
                                          </p:spTgt>
                                        </p:tgtEl>
                                      </p:cBhvr>
                                    </p:animEffect>
                                  </p:childTnLst>
                                  <p:subTnLst>
                                    <p:animClr clrSpc="rgb" dir="cw">
                                      <p:cBhvr override="childStyle">
                                        <p:cTn dur="1" fill="hold" display="0" masterRel="nextClick" afterEffect="1"/>
                                        <p:tgtEl>
                                          <p:spTgt spid="362500">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362502"/>
                </p:tgtEl>
              </p:cMediaNode>
            </p:audio>
          </p:childTnLst>
        </p:cTn>
      </p:par>
    </p:tnLst>
    <p:bldLst>
      <p:bldP spid="362500" grpId="0" build="p" autoUpdateAnimBg="0" advAuto="8000"/>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AB6111D0-5E29-9BF6-1B78-AC13CF5445F1}"/>
              </a:ext>
            </a:extLst>
          </p:cNvPr>
          <p:cNvSpPr>
            <a:spLocks noChangeArrowheads="1"/>
          </p:cNvSpPr>
          <p:nvPr/>
        </p:nvSpPr>
        <p:spPr bwMode="auto">
          <a:xfrm>
            <a:off x="381000" y="228600"/>
            <a:ext cx="8305800" cy="8223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chemeClr val="bg1"/>
                </a:solidFill>
                <a:effectLst/>
                <a:latin typeface="Benguiat Bk BT" pitchFamily="18" charset="0"/>
              </a:rPr>
              <a:t>A time of great testing had come for the American Bahá’í Community.</a:t>
            </a:r>
          </a:p>
        </p:txBody>
      </p:sp>
      <p:sp>
        <p:nvSpPr>
          <p:cNvPr id="357379" name="Rectangle 3">
            <a:extLst>
              <a:ext uri="{FF2B5EF4-FFF2-40B4-BE49-F238E27FC236}">
                <a16:creationId xmlns:a16="http://schemas.microsoft.com/office/drawing/2014/main" id="{F0DEE681-6525-FFB0-1ECA-0108175CBEDE}"/>
              </a:ext>
            </a:extLst>
          </p:cNvPr>
          <p:cNvSpPr>
            <a:spLocks noChangeArrowheads="1"/>
          </p:cNvSpPr>
          <p:nvPr/>
        </p:nvSpPr>
        <p:spPr bwMode="auto">
          <a:xfrm>
            <a:off x="381000" y="1295400"/>
            <a:ext cx="8534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FF9900"/>
                </a:solidFill>
                <a:effectLst/>
                <a:latin typeface="Benguiat Bk BT" pitchFamily="18" charset="0"/>
              </a:rPr>
              <a:t> Their teacher—Ibrahim Kheiralla—was no longer the sole authority of Bahá’í knowledge. Many Americans had gone on pilgrimage and learned of the Faith from the Master Himself.</a:t>
            </a:r>
          </a:p>
          <a:p>
            <a:pPr>
              <a:buFontTx/>
              <a:buChar char="•"/>
            </a:pPr>
            <a:r>
              <a:rPr lang="en-US" altLang="en-US">
                <a:solidFill>
                  <a:srgbClr val="FF9900"/>
                </a:solidFill>
                <a:effectLst/>
                <a:latin typeface="Benguiat Bk BT" pitchFamily="18" charset="0"/>
              </a:rPr>
              <a:t> </a:t>
            </a:r>
            <a:r>
              <a:rPr lang="en-US" altLang="en-US">
                <a:solidFill>
                  <a:schemeClr val="accent1"/>
                </a:solidFill>
                <a:effectLst/>
                <a:latin typeface="Benguiat Bk BT" pitchFamily="18" charset="0"/>
              </a:rPr>
              <a:t>Kheiralla asked Haddad to write the Master and ask that He authorize the publication of his book “as the fundamental basis of the Behai teachings in America”</a:t>
            </a:r>
          </a:p>
          <a:p>
            <a:pPr>
              <a:buFontTx/>
              <a:buChar char="•"/>
            </a:pPr>
            <a:r>
              <a:rPr lang="en-US" altLang="en-US">
                <a:solidFill>
                  <a:srgbClr val="FF9900"/>
                </a:solidFill>
                <a:effectLst/>
                <a:latin typeface="Benguiat Bk BT" pitchFamily="18" charset="0"/>
              </a:rPr>
              <a:t> </a:t>
            </a:r>
            <a:r>
              <a:rPr lang="en-US" altLang="en-US">
                <a:solidFill>
                  <a:srgbClr val="FF66FF"/>
                </a:solidFill>
                <a:effectLst/>
                <a:latin typeface="Benguiat Bk BT" pitchFamily="18" charset="0"/>
              </a:rPr>
              <a:t>He wanted Tablets from the Master praising his work and commanding the American Believers to obey him.</a:t>
            </a:r>
          </a:p>
          <a:p>
            <a:pPr>
              <a:buFontTx/>
              <a:buChar char="•"/>
            </a:pPr>
            <a:r>
              <a:rPr lang="en-US" altLang="en-US">
                <a:solidFill>
                  <a:srgbClr val="FF9900"/>
                </a:solidFill>
                <a:effectLst/>
                <a:latin typeface="Benguiat Bk BT" pitchFamily="18" charset="0"/>
              </a:rPr>
              <a:t> </a:t>
            </a:r>
            <a:r>
              <a:rPr lang="en-US" altLang="en-US">
                <a:solidFill>
                  <a:schemeClr val="bg1"/>
                </a:solidFill>
                <a:effectLst/>
                <a:latin typeface="Benguiat Bk BT" pitchFamily="18" charset="0"/>
              </a:rPr>
              <a:t>These and other demands deeply concerned Haddad who informed Phoebe Hearst.</a:t>
            </a:r>
            <a:r>
              <a:rPr lang="en-US" altLang="en-US">
                <a:solidFill>
                  <a:srgbClr val="FF9900"/>
                </a:solidFill>
                <a:effectLst/>
                <a:latin typeface="Benguiat Bk BT" pitchFamily="18" charset="0"/>
              </a:rPr>
              <a:t> </a:t>
            </a:r>
          </a:p>
        </p:txBody>
      </p:sp>
      <p:pic>
        <p:nvPicPr>
          <p:cNvPr id="357381" name="testing talk MP3 37.mp3">
            <a:hlinkClick r:id="" action="ppaction://media"/>
            <a:extLst>
              <a:ext uri="{FF2B5EF4-FFF2-40B4-BE49-F238E27FC236}">
                <a16:creationId xmlns:a16="http://schemas.microsoft.com/office/drawing/2014/main" id="{39B329AC-605D-4190-EA13-060A4FE650DC}"/>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2286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7381"/>
                                        </p:tgtEl>
                                      </p:cBhvr>
                                    </p:cmd>
                                  </p:childTnLst>
                                </p:cTn>
                              </p:par>
                            </p:childTnLst>
                          </p:cTn>
                        </p:par>
                        <p:par>
                          <p:cTn id="7" fill="hold" nodeType="afterGroup">
                            <p:stCondLst>
                              <p:cond delay="0"/>
                            </p:stCondLst>
                            <p:childTnLst>
                              <p:par>
                                <p:cTn id="8" presetID="9" presetClass="entr" presetSubtype="0" fill="hold" nodeType="afterEffect">
                                  <p:stCondLst>
                                    <p:cond delay="5000"/>
                                  </p:stCondLst>
                                  <p:iterate type="wd">
                                    <p:tmPct val="100000"/>
                                  </p:iterate>
                                  <p:childTnLst>
                                    <p:set>
                                      <p:cBhvr>
                                        <p:cTn id="9" dur="1" fill="hold">
                                          <p:stCondLst>
                                            <p:cond delay="0"/>
                                          </p:stCondLst>
                                        </p:cTn>
                                        <p:tgtEl>
                                          <p:spTgt spid="357379">
                                            <p:txEl>
                                              <p:pRg st="0" end="0"/>
                                            </p:txEl>
                                          </p:spTgt>
                                        </p:tgtEl>
                                        <p:attrNameLst>
                                          <p:attrName>style.visibility</p:attrName>
                                        </p:attrNameLst>
                                      </p:cBhvr>
                                      <p:to>
                                        <p:strVal val="visible"/>
                                      </p:to>
                                    </p:set>
                                    <p:animEffect transition="in" filter="dissolve">
                                      <p:cBhvr>
                                        <p:cTn id="10" dur="300"/>
                                        <p:tgtEl>
                                          <p:spTgt spid="357379">
                                            <p:txEl>
                                              <p:pRg st="0" end="0"/>
                                            </p:txEl>
                                          </p:spTgt>
                                        </p:tgtEl>
                                      </p:cBhvr>
                                    </p:animEffect>
                                  </p:childTnLst>
                                  <p:subTnLst>
                                    <p:animClr clrSpc="rgb" dir="cw">
                                      <p:cBhvr override="childStyle">
                                        <p:cTn dur="1" fill="hold" display="0" masterRel="nextClick" afterEffect="1"/>
                                        <p:tgtEl>
                                          <p:spTgt spid="357379">
                                            <p:txEl>
                                              <p:pRg st="0" end="0"/>
                                            </p:txEl>
                                          </p:spTgt>
                                        </p:tgtEl>
                                        <p:attrNameLst>
                                          <p:attrName>ppt_c</p:attrName>
                                        </p:attrNameLst>
                                      </p:cBhvr>
                                      <p:to>
                                        <a:schemeClr val="bg2"/>
                                      </p:to>
                                    </p:animClr>
                                  </p:subTnLst>
                                </p:cTn>
                              </p:par>
                            </p:childTnLst>
                          </p:cTn>
                        </p:par>
                        <p:par>
                          <p:cTn id="11" fill="hold" nodeType="afterGroup">
                            <p:stCondLst>
                              <p:cond delay="13400"/>
                            </p:stCondLst>
                            <p:childTnLst>
                              <p:par>
                                <p:cTn id="12" presetID="9" presetClass="entr" presetSubtype="0" fill="hold" nodeType="afterEffect">
                                  <p:stCondLst>
                                    <p:cond delay="5000"/>
                                  </p:stCondLst>
                                  <p:iterate type="wd">
                                    <p:tmPct val="100000"/>
                                  </p:iterate>
                                  <p:childTnLst>
                                    <p:set>
                                      <p:cBhvr>
                                        <p:cTn id="13" dur="1" fill="hold">
                                          <p:stCondLst>
                                            <p:cond delay="0"/>
                                          </p:stCondLst>
                                        </p:cTn>
                                        <p:tgtEl>
                                          <p:spTgt spid="357379">
                                            <p:txEl>
                                              <p:pRg st="1" end="1"/>
                                            </p:txEl>
                                          </p:spTgt>
                                        </p:tgtEl>
                                        <p:attrNameLst>
                                          <p:attrName>style.visibility</p:attrName>
                                        </p:attrNameLst>
                                      </p:cBhvr>
                                      <p:to>
                                        <p:strVal val="visible"/>
                                      </p:to>
                                    </p:set>
                                    <p:animEffect transition="in" filter="dissolve">
                                      <p:cBhvr>
                                        <p:cTn id="14" dur="300"/>
                                        <p:tgtEl>
                                          <p:spTgt spid="357379">
                                            <p:txEl>
                                              <p:pRg st="1" end="1"/>
                                            </p:txEl>
                                          </p:spTgt>
                                        </p:tgtEl>
                                      </p:cBhvr>
                                    </p:animEffect>
                                  </p:childTnLst>
                                  <p:subTnLst>
                                    <p:animClr clrSpc="rgb" dir="cw">
                                      <p:cBhvr override="childStyle">
                                        <p:cTn dur="1" fill="hold" display="0" masterRel="nextClick" afterEffect="1"/>
                                        <p:tgtEl>
                                          <p:spTgt spid="357379">
                                            <p:txEl>
                                              <p:pRg st="1" end="1"/>
                                            </p:txEl>
                                          </p:spTgt>
                                        </p:tgtEl>
                                        <p:attrNameLst>
                                          <p:attrName>ppt_c</p:attrName>
                                        </p:attrNameLst>
                                      </p:cBhvr>
                                      <p:to>
                                        <a:schemeClr val="bg2"/>
                                      </p:to>
                                    </p:animClr>
                                  </p:subTnLst>
                                </p:cTn>
                              </p:par>
                            </p:childTnLst>
                          </p:cTn>
                        </p:par>
                        <p:par>
                          <p:cTn id="15" fill="hold" nodeType="afterGroup">
                            <p:stCondLst>
                              <p:cond delay="27100"/>
                            </p:stCondLst>
                            <p:childTnLst>
                              <p:par>
                                <p:cTn id="16" presetID="9" presetClass="entr" presetSubtype="0" fill="hold" nodeType="afterEffect">
                                  <p:stCondLst>
                                    <p:cond delay="5000"/>
                                  </p:stCondLst>
                                  <p:iterate type="wd">
                                    <p:tmPct val="100000"/>
                                  </p:iterate>
                                  <p:childTnLst>
                                    <p:set>
                                      <p:cBhvr>
                                        <p:cTn id="17" dur="1" fill="hold">
                                          <p:stCondLst>
                                            <p:cond delay="0"/>
                                          </p:stCondLst>
                                        </p:cTn>
                                        <p:tgtEl>
                                          <p:spTgt spid="357379">
                                            <p:txEl>
                                              <p:pRg st="2" end="2"/>
                                            </p:txEl>
                                          </p:spTgt>
                                        </p:tgtEl>
                                        <p:attrNameLst>
                                          <p:attrName>style.visibility</p:attrName>
                                        </p:attrNameLst>
                                      </p:cBhvr>
                                      <p:to>
                                        <p:strVal val="visible"/>
                                      </p:to>
                                    </p:set>
                                    <p:animEffect transition="in" filter="dissolve">
                                      <p:cBhvr>
                                        <p:cTn id="18" dur="300"/>
                                        <p:tgtEl>
                                          <p:spTgt spid="357379">
                                            <p:txEl>
                                              <p:pRg st="2" end="2"/>
                                            </p:txEl>
                                          </p:spTgt>
                                        </p:tgtEl>
                                      </p:cBhvr>
                                    </p:animEffect>
                                  </p:childTnLst>
                                  <p:subTnLst>
                                    <p:animClr clrSpc="rgb" dir="cw">
                                      <p:cBhvr override="childStyle">
                                        <p:cTn dur="1" fill="hold" display="0" masterRel="nextClick" afterEffect="1"/>
                                        <p:tgtEl>
                                          <p:spTgt spid="357379">
                                            <p:txEl>
                                              <p:pRg st="2" end="2"/>
                                            </p:txEl>
                                          </p:spTgt>
                                        </p:tgtEl>
                                        <p:attrNameLst>
                                          <p:attrName>ppt_c</p:attrName>
                                        </p:attrNameLst>
                                      </p:cBhvr>
                                      <p:to>
                                        <a:schemeClr val="bg2"/>
                                      </p:to>
                                    </p:animClr>
                                  </p:subTnLst>
                                </p:cTn>
                              </p:par>
                            </p:childTnLst>
                          </p:cTn>
                        </p:par>
                        <p:par>
                          <p:cTn id="19" fill="hold" nodeType="afterGroup">
                            <p:stCondLst>
                              <p:cond delay="37500"/>
                            </p:stCondLst>
                            <p:childTnLst>
                              <p:par>
                                <p:cTn id="20" presetID="9" presetClass="entr" presetSubtype="0" fill="hold" nodeType="afterEffect">
                                  <p:stCondLst>
                                    <p:cond delay="5000"/>
                                  </p:stCondLst>
                                  <p:iterate type="wd">
                                    <p:tmPct val="100000"/>
                                  </p:iterate>
                                  <p:childTnLst>
                                    <p:set>
                                      <p:cBhvr>
                                        <p:cTn id="21" dur="1" fill="hold">
                                          <p:stCondLst>
                                            <p:cond delay="0"/>
                                          </p:stCondLst>
                                        </p:cTn>
                                        <p:tgtEl>
                                          <p:spTgt spid="357379">
                                            <p:txEl>
                                              <p:pRg st="3" end="3"/>
                                            </p:txEl>
                                          </p:spTgt>
                                        </p:tgtEl>
                                        <p:attrNameLst>
                                          <p:attrName>style.visibility</p:attrName>
                                        </p:attrNameLst>
                                      </p:cBhvr>
                                      <p:to>
                                        <p:strVal val="visible"/>
                                      </p:to>
                                    </p:set>
                                    <p:animEffect transition="in" filter="dissolve">
                                      <p:cBhvr>
                                        <p:cTn id="22" dur="300"/>
                                        <p:tgtEl>
                                          <p:spTgt spid="357379">
                                            <p:txEl>
                                              <p:pRg st="3" end="3"/>
                                            </p:txEl>
                                          </p:spTgt>
                                        </p:tgtEl>
                                      </p:cBhvr>
                                    </p:animEffect>
                                  </p:childTnLst>
                                  <p:subTnLst>
                                    <p:animClr clrSpc="rgb" dir="cw">
                                      <p:cBhvr override="childStyle">
                                        <p:cTn dur="1" fill="hold" display="0" masterRel="nextClick" afterEffect="1"/>
                                        <p:tgtEl>
                                          <p:spTgt spid="357379">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Prev" delay="0">
                      <p:tgtEl>
                        <p:sldTgt/>
                      </p:tgtEl>
                    </p:cond>
                    <p:cond evt="onStopAudio" delay="0">
                      <p:tgtEl>
                        <p:sldTgt/>
                      </p:tgtEl>
                    </p:cond>
                  </p:endCondLst>
                </p:cTn>
                <p:tgtEl>
                  <p:spTgt spid="357381"/>
                </p:tgtEl>
              </p:cMediaNode>
            </p:audio>
          </p:childTnLst>
        </p:cTn>
      </p:par>
    </p:tnLst>
    <p:bldLst>
      <p:bldP spid="357379" grpId="0" build="p" autoUpdateAnimBg="0" advAuto="500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05" name="Picture 1029">
            <a:extLst>
              <a:ext uri="{FF2B5EF4-FFF2-40B4-BE49-F238E27FC236}">
                <a16:creationId xmlns:a16="http://schemas.microsoft.com/office/drawing/2014/main" id="{DFDCA7E7-5E60-4BA7-AB95-E9C3AB2B4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7"/>
          <a:stretch>
            <a:fillRect/>
          </a:stretch>
        </p:blipFill>
        <p:spPr bwMode="auto">
          <a:xfrm>
            <a:off x="4114800" y="3086100"/>
            <a:ext cx="5029200" cy="3771900"/>
          </a:xfrm>
          <a:prstGeom prst="rect">
            <a:avLst/>
          </a:prstGeom>
          <a:noFill/>
          <a:extLst>
            <a:ext uri="{909E8E84-426E-40DD-AFC4-6F175D3DCCD1}">
              <a14:hiddenFill xmlns:a14="http://schemas.microsoft.com/office/drawing/2010/main">
                <a:solidFill>
                  <a:srgbClr val="FFFFFF"/>
                </a:solidFill>
              </a14:hiddenFill>
            </a:ext>
          </a:extLst>
        </p:spPr>
      </p:pic>
      <p:sp>
        <p:nvSpPr>
          <p:cNvPr id="358404" name="Rectangle 1028">
            <a:extLst>
              <a:ext uri="{FF2B5EF4-FFF2-40B4-BE49-F238E27FC236}">
                <a16:creationId xmlns:a16="http://schemas.microsoft.com/office/drawing/2014/main" id="{66F2D597-04F1-B2EF-E46F-6F132AF1BEEA}"/>
              </a:ext>
            </a:extLst>
          </p:cNvPr>
          <p:cNvSpPr>
            <a:spLocks noChangeArrowheads="1"/>
          </p:cNvSpPr>
          <p:nvPr/>
        </p:nvSpPr>
        <p:spPr bwMode="auto">
          <a:xfrm>
            <a:off x="3429000" y="228600"/>
            <a:ext cx="4800600" cy="25288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effectLst/>
                <a:latin typeface="Benguiat Bk BT" pitchFamily="18" charset="0"/>
              </a:rPr>
              <a:t>Mrs. Hearst financed Haddad to travel to ‘Akka and lay the matter before ‘Abdu’l-Bahá.</a:t>
            </a:r>
          </a:p>
        </p:txBody>
      </p:sp>
      <p:pic>
        <p:nvPicPr>
          <p:cNvPr id="358409" name="Picture 1033">
            <a:extLst>
              <a:ext uri="{FF2B5EF4-FFF2-40B4-BE49-F238E27FC236}">
                <a16:creationId xmlns:a16="http://schemas.microsoft.com/office/drawing/2014/main" id="{1FB03ECE-D2A9-30A4-9038-7D74B167C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27313"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58403" name="Picture 1027">
            <a:extLst>
              <a:ext uri="{FF2B5EF4-FFF2-40B4-BE49-F238E27FC236}">
                <a16:creationId xmlns:a16="http://schemas.microsoft.com/office/drawing/2014/main" id="{7A6B34A8-DF02-DF9F-2EAA-82FFC9C168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2438400"/>
            <a:ext cx="23463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58410" name="Hearst-Haddad-Akka MP3 43.mp3">
            <a:hlinkClick r:id="" action="ppaction://media"/>
            <a:extLst>
              <a:ext uri="{FF2B5EF4-FFF2-40B4-BE49-F238E27FC236}">
                <a16:creationId xmlns:a16="http://schemas.microsoft.com/office/drawing/2014/main" id="{51E0D5B6-850C-F384-52C9-C88A9ABB2B4E}"/>
              </a:ext>
            </a:extLst>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58411" name="HEARST FINANCE HADDAD MUSIC MP3 62.mp3">
            <a:hlinkClick r:id="" action="ppaction://media"/>
            <a:extLst>
              <a:ext uri="{FF2B5EF4-FFF2-40B4-BE49-F238E27FC236}">
                <a16:creationId xmlns:a16="http://schemas.microsoft.com/office/drawing/2014/main" id="{8410C338-6BF1-3DCF-4592-1CFE7D6AA5FD}"/>
              </a:ext>
            </a:extLst>
          </p:cNvPr>
          <p:cNvPicPr>
            <a:picLocks noRot="1" noChangeAspect="1" noChangeArrowheads="1"/>
          </p:cNvPicPr>
          <p:nvPr>
            <a:audioFile r:link="rId2"/>
          </p:nvPr>
        </p:nvPicPr>
        <p:blipFill>
          <a:blip r:embed="rId8">
            <a:extLst>
              <a:ext uri="{28A0092B-C50C-407E-A947-70E740481C1C}">
                <a14:useLocalDpi xmlns:a14="http://schemas.microsoft.com/office/drawing/2010/main" val="0"/>
              </a:ext>
            </a:extLst>
          </a:blip>
          <a:srcRect/>
          <a:stretch>
            <a:fillRect/>
          </a:stretch>
        </p:blipFill>
        <p:spPr bwMode="auto">
          <a:xfrm>
            <a:off x="609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8410"/>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58411"/>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58404"/>
                                        </p:tgtEl>
                                        <p:attrNameLst>
                                          <p:attrName>style.visibility</p:attrName>
                                        </p:attrNameLst>
                                      </p:cBhvr>
                                      <p:to>
                                        <p:strVal val="visible"/>
                                      </p:to>
                                    </p:set>
                                    <p:animEffect transition="in" filter="dissolve">
                                      <p:cBhvr>
                                        <p:cTn id="12" dur="300"/>
                                        <p:tgtEl>
                                          <p:spTgt spid="35840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3" fill="hold" display="0">
                  <p:stCondLst>
                    <p:cond delay="indefinite"/>
                  </p:stCondLst>
                  <p:endCondLst>
                    <p:cond evt="onPrev" delay="0">
                      <p:tgtEl>
                        <p:sldTgt/>
                      </p:tgtEl>
                    </p:cond>
                    <p:cond evt="onStopAudio" delay="0">
                      <p:tgtEl>
                        <p:sldTgt/>
                      </p:tgtEl>
                    </p:cond>
                  </p:endCondLst>
                </p:cTn>
                <p:tgtEl>
                  <p:spTgt spid="358410"/>
                </p:tgtEl>
              </p:cMediaNode>
            </p:audio>
            <p:audio>
              <p:cMediaNode numSld="4" showWhenStopped="0">
                <p:cTn id="14" fill="hold" display="0">
                  <p:stCondLst>
                    <p:cond delay="indefinite"/>
                  </p:stCondLst>
                  <p:endCondLst>
                    <p:cond evt="onPrev" delay="0">
                      <p:tgtEl>
                        <p:sldTgt/>
                      </p:tgtEl>
                    </p:cond>
                    <p:cond evt="onStopAudio" delay="0">
                      <p:tgtEl>
                        <p:sldTgt/>
                      </p:tgtEl>
                    </p:cond>
                  </p:endCondLst>
                </p:cTn>
                <p:tgtEl>
                  <p:spTgt spid="358411"/>
                </p:tgtEl>
              </p:cMediaNode>
            </p:audio>
          </p:childTnLst>
        </p:cTn>
      </p:par>
    </p:tnLst>
    <p:bldLst>
      <p:bldP spid="35840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9266" name="Picture 2050">
            <a:extLst>
              <a:ext uri="{FF2B5EF4-FFF2-40B4-BE49-F238E27FC236}">
                <a16:creationId xmlns:a16="http://schemas.microsoft.com/office/drawing/2014/main" id="{F6287834-2303-4EEE-7B9E-D4668FBC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83"/>
          <a:stretch>
            <a:fillRect/>
          </a:stretch>
        </p:blipFill>
        <p:spPr bwMode="auto">
          <a:xfrm>
            <a:off x="4267200" y="152400"/>
            <a:ext cx="4449763" cy="5668963"/>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139267" name="Rectangle 2051">
            <a:extLst>
              <a:ext uri="{FF2B5EF4-FFF2-40B4-BE49-F238E27FC236}">
                <a16:creationId xmlns:a16="http://schemas.microsoft.com/office/drawing/2014/main" id="{03EECD6F-D003-90CB-99A1-BB487444679F}"/>
              </a:ext>
            </a:extLst>
          </p:cNvPr>
          <p:cNvSpPr>
            <a:spLocks noChangeArrowheads="1"/>
          </p:cNvSpPr>
          <p:nvPr/>
        </p:nvSpPr>
        <p:spPr bwMode="auto">
          <a:xfrm>
            <a:off x="152400" y="304800"/>
            <a:ext cx="4038600" cy="59404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chemeClr val="bg1"/>
                </a:solidFill>
                <a:effectLst/>
                <a:latin typeface="Benguiat Bk BT" pitchFamily="18" charset="0"/>
              </a:rPr>
              <a:t>It was around this time that Kheiralla gave an interview to the New York Herald newspaper in which he announced that he was the head of the Bahá’í ‘centre’ in America.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139267"/>
                                        </p:tgtEl>
                                        <p:attrNameLst>
                                          <p:attrName>style.visibility</p:attrName>
                                        </p:attrNameLst>
                                      </p:cBhvr>
                                      <p:to>
                                        <p:strVal val="visible"/>
                                      </p:to>
                                    </p:set>
                                    <p:animEffect transition="in" filter="dissolve">
                                      <p:cBhvr>
                                        <p:cTn id="7" dur="300"/>
                                        <p:tgtEl>
                                          <p:spTgt spid="139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0450" name="Picture 2">
            <a:extLst>
              <a:ext uri="{FF2B5EF4-FFF2-40B4-BE49-F238E27FC236}">
                <a16:creationId xmlns:a16="http://schemas.microsoft.com/office/drawing/2014/main" id="{CAC8B2E8-86FE-9597-4161-6FADC3C90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466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60451" name="Rectangle 3">
            <a:extLst>
              <a:ext uri="{FF2B5EF4-FFF2-40B4-BE49-F238E27FC236}">
                <a16:creationId xmlns:a16="http://schemas.microsoft.com/office/drawing/2014/main" id="{347E864E-9FE9-8C0F-C800-AFC44F30FC9D}"/>
              </a:ext>
            </a:extLst>
          </p:cNvPr>
          <p:cNvSpPr>
            <a:spLocks noChangeArrowheads="1"/>
          </p:cNvSpPr>
          <p:nvPr/>
        </p:nvSpPr>
        <p:spPr bwMode="auto">
          <a:xfrm>
            <a:off x="4876800" y="533400"/>
            <a:ext cx="4114800" cy="54530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spAutoFit/>
          </a:bodyP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sz="3200">
                <a:solidFill>
                  <a:schemeClr val="bg1"/>
                </a:solidFill>
                <a:effectLst/>
                <a:latin typeface="Benguiat Bk BT" pitchFamily="18" charset="0"/>
              </a:rPr>
              <a:t>Kheiralla initiated correspondence with Mírzá Muhammad ‘Alí—Arch-Breaker of Bahá’u’lláh’s Covenant. For the edition of his book published in 1900 carried photographs of …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60451"/>
                                        </p:tgtEl>
                                        <p:attrNameLst>
                                          <p:attrName>style.visibility</p:attrName>
                                        </p:attrNameLst>
                                      </p:cBhvr>
                                      <p:to>
                                        <p:strVal val="visible"/>
                                      </p:to>
                                    </p:set>
                                    <p:animEffect transition="in" filter="dissolve">
                                      <p:cBhvr>
                                        <p:cTn id="7" dur="300"/>
                                        <p:tgtEl>
                                          <p:spTgt spid="360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1"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9436" name="Picture 12">
            <a:extLst>
              <a:ext uri="{FF2B5EF4-FFF2-40B4-BE49-F238E27FC236}">
                <a16:creationId xmlns:a16="http://schemas.microsoft.com/office/drawing/2014/main" id="{F9DB5326-C510-2A25-7065-111619064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59431" name="Text Box 7">
            <a:extLst>
              <a:ext uri="{FF2B5EF4-FFF2-40B4-BE49-F238E27FC236}">
                <a16:creationId xmlns:a16="http://schemas.microsoft.com/office/drawing/2014/main" id="{2E8C5DF9-AD4C-FDE3-E641-460F863480B7}"/>
              </a:ext>
            </a:extLst>
          </p:cNvPr>
          <p:cNvSpPr txBox="1">
            <a:spLocks noChangeArrowheads="1"/>
          </p:cNvSpPr>
          <p:nvPr/>
        </p:nvSpPr>
        <p:spPr bwMode="auto">
          <a:xfrm>
            <a:off x="2514600" y="381000"/>
            <a:ext cx="6400800" cy="19208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000">
                <a:solidFill>
                  <a:schemeClr val="bg1"/>
                </a:solidFill>
                <a:effectLst/>
                <a:latin typeface="Benguiat Bk BT" pitchFamily="18" charset="0"/>
              </a:rPr>
              <a:t>Mírzá Muhammad ‘Alí (1853/4-1937)</a:t>
            </a:r>
            <a:r>
              <a:rPr lang="en-US" altLang="en-US" sz="3000">
                <a:solidFill>
                  <a:srgbClr val="C0C0C0"/>
                </a:solidFill>
                <a:effectLst/>
                <a:latin typeface="Benguiat Bk BT" pitchFamily="18" charset="0"/>
              </a:rPr>
              <a:t> </a:t>
            </a:r>
            <a:r>
              <a:rPr lang="en-US" altLang="en-US" sz="3000">
                <a:solidFill>
                  <a:srgbClr val="FF0000"/>
                </a:solidFill>
                <a:effectLst/>
                <a:latin typeface="Benguiat Bk BT" pitchFamily="18" charset="0"/>
              </a:rPr>
              <a:t>‘Arch-Breaker of Bahá’u’lláh’s Covenant</a:t>
            </a:r>
            <a:r>
              <a:rPr lang="en-US" altLang="en-US" sz="3000">
                <a:solidFill>
                  <a:srgbClr val="C0C0C0"/>
                </a:solidFill>
                <a:effectLst/>
                <a:latin typeface="Benguiat Bk BT" pitchFamily="18" charset="0"/>
              </a:rPr>
              <a:t> </a:t>
            </a:r>
            <a:r>
              <a:rPr lang="en-US" altLang="en-US" sz="3000">
                <a:solidFill>
                  <a:schemeClr val="bg1"/>
                </a:solidFill>
                <a:effectLst/>
                <a:latin typeface="Benguiat Bk BT" pitchFamily="18" charset="0"/>
              </a:rPr>
              <a:t>and half-brother of the Master.</a:t>
            </a:r>
          </a:p>
        </p:txBody>
      </p:sp>
      <p:pic>
        <p:nvPicPr>
          <p:cNvPr id="359434" name="Picture 10">
            <a:extLst>
              <a:ext uri="{FF2B5EF4-FFF2-40B4-BE49-F238E27FC236}">
                <a16:creationId xmlns:a16="http://schemas.microsoft.com/office/drawing/2014/main" id="{44D2B47E-075D-67B9-A38A-E00441464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3429000"/>
            <a:ext cx="2614613" cy="3429000"/>
          </a:xfrm>
          <a:prstGeom prst="rect">
            <a:avLst/>
          </a:prstGeom>
          <a:noFill/>
          <a:extLst>
            <a:ext uri="{909E8E84-426E-40DD-AFC4-6F175D3DCCD1}">
              <a14:hiddenFill xmlns:a14="http://schemas.microsoft.com/office/drawing/2010/main">
                <a:solidFill>
                  <a:srgbClr val="FFFFFF"/>
                </a:solidFill>
              </a14:hiddenFill>
            </a:ext>
          </a:extLst>
        </p:spPr>
      </p:pic>
      <p:sp>
        <p:nvSpPr>
          <p:cNvPr id="359435" name="Text Box 11">
            <a:extLst>
              <a:ext uri="{FF2B5EF4-FFF2-40B4-BE49-F238E27FC236}">
                <a16:creationId xmlns:a16="http://schemas.microsoft.com/office/drawing/2014/main" id="{73B26CCD-ED35-430E-53B4-DE176C90DBEF}"/>
              </a:ext>
            </a:extLst>
          </p:cNvPr>
          <p:cNvSpPr txBox="1">
            <a:spLocks noChangeArrowheads="1"/>
          </p:cNvSpPr>
          <p:nvPr/>
        </p:nvSpPr>
        <p:spPr bwMode="auto">
          <a:xfrm>
            <a:off x="2667000" y="2895600"/>
            <a:ext cx="6248400" cy="37496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000">
                <a:solidFill>
                  <a:schemeClr val="bg1"/>
                </a:solidFill>
                <a:effectLst/>
                <a:latin typeface="Benguiat Bk BT" pitchFamily="18" charset="0"/>
              </a:rPr>
              <a:t>Mírzá Badí’u’lláh (1853/4-1937)—another half-brother of the Master—and a vacillating</a:t>
            </a:r>
            <a:r>
              <a:rPr lang="en-US" altLang="en-US" sz="3000">
                <a:solidFill>
                  <a:srgbClr val="C0C0C0"/>
                </a:solidFill>
                <a:effectLst/>
                <a:latin typeface="Benguiat Bk BT" pitchFamily="18" charset="0"/>
              </a:rPr>
              <a:t> </a:t>
            </a:r>
            <a:r>
              <a:rPr lang="en-US" altLang="en-US" sz="3000">
                <a:solidFill>
                  <a:srgbClr val="FF0000"/>
                </a:solidFill>
                <a:effectLst/>
                <a:latin typeface="Benguiat Bk BT" pitchFamily="18" charset="0"/>
              </a:rPr>
              <a:t>Covenant-Breaker</a:t>
            </a:r>
            <a:r>
              <a:rPr lang="en-US" altLang="en-US" sz="3000">
                <a:solidFill>
                  <a:srgbClr val="C0C0C0"/>
                </a:solidFill>
                <a:effectLst/>
                <a:latin typeface="Benguiat Bk BT" pitchFamily="18" charset="0"/>
              </a:rPr>
              <a:t>, </a:t>
            </a:r>
            <a:r>
              <a:rPr lang="en-US" altLang="en-US" sz="3000">
                <a:solidFill>
                  <a:schemeClr val="bg1"/>
                </a:solidFill>
                <a:effectLst/>
                <a:latin typeface="Benguiat Bk BT" pitchFamily="18" charset="0"/>
              </a:rPr>
              <a:t>who wrote a Confession of his deeds that is mentioned in</a:t>
            </a:r>
            <a:r>
              <a:rPr lang="en-US" altLang="en-US" sz="3000">
                <a:solidFill>
                  <a:srgbClr val="C0C0C0"/>
                </a:solidFill>
                <a:effectLst/>
                <a:latin typeface="Benguiat Bk BT" pitchFamily="18" charset="0"/>
              </a:rPr>
              <a:t> </a:t>
            </a:r>
            <a:r>
              <a:rPr lang="en-US" altLang="en-US" sz="3000" i="1">
                <a:solidFill>
                  <a:srgbClr val="00CC00"/>
                </a:solidFill>
                <a:effectLst/>
                <a:latin typeface="Benguiat Bk BT" pitchFamily="18" charset="0"/>
              </a:rPr>
              <a:t>The Will &amp; Testament of ‘Abdu’l-Bahá</a:t>
            </a:r>
            <a:r>
              <a:rPr lang="en-US" altLang="en-US" sz="3000">
                <a:solidFill>
                  <a:srgbClr val="00CC00"/>
                </a:solidFill>
                <a:effectLst/>
                <a:latin typeface="Benguiat Bk BT" pitchFamily="18"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9431"/>
                                        </p:tgtEl>
                                        <p:attrNameLst>
                                          <p:attrName>style.visibility</p:attrName>
                                        </p:attrNameLst>
                                      </p:cBhvr>
                                      <p:to>
                                        <p:strVal val="visible"/>
                                      </p:to>
                                    </p:set>
                                    <p:animEffect transition="in" filter="dissolve">
                                      <p:cBhvr>
                                        <p:cTn id="7" dur="500"/>
                                        <p:tgtEl>
                                          <p:spTgt spid="3594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iterate type="wd">
                                    <p:tmPct val="100000"/>
                                  </p:iterate>
                                  <p:childTnLst>
                                    <p:set>
                                      <p:cBhvr>
                                        <p:cTn id="10" dur="1" fill="hold">
                                          <p:stCondLst>
                                            <p:cond delay="0"/>
                                          </p:stCondLst>
                                        </p:cTn>
                                        <p:tgtEl>
                                          <p:spTgt spid="359435"/>
                                        </p:tgtEl>
                                        <p:attrNameLst>
                                          <p:attrName>style.visibility</p:attrName>
                                        </p:attrNameLst>
                                      </p:cBhvr>
                                      <p:to>
                                        <p:strVal val="visible"/>
                                      </p:to>
                                    </p:set>
                                    <p:animEffect transition="in" filter="dissolve">
                                      <p:cBhvr>
                                        <p:cTn id="11" dur="300"/>
                                        <p:tgtEl>
                                          <p:spTgt spid="359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1" grpId="0" autoUpdateAnimBg="0"/>
      <p:bldP spid="3594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05" name="Picture 1029">
            <a:extLst>
              <a:ext uri="{FF2B5EF4-FFF2-40B4-BE49-F238E27FC236}">
                <a16:creationId xmlns:a16="http://schemas.microsoft.com/office/drawing/2014/main" id="{3E64E7A5-E6D3-210D-675D-BD95E078D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643188"/>
            <a:ext cx="6172200" cy="4081462"/>
          </a:xfrm>
          <a:prstGeom prst="rect">
            <a:avLst/>
          </a:prstGeom>
          <a:noFill/>
          <a:extLst>
            <a:ext uri="{909E8E84-426E-40DD-AFC4-6F175D3DCCD1}">
              <a14:hiddenFill xmlns:a14="http://schemas.microsoft.com/office/drawing/2010/main">
                <a:solidFill>
                  <a:srgbClr val="FFFFFF"/>
                </a:solidFill>
              </a14:hiddenFill>
            </a:ext>
          </a:extLst>
        </p:spPr>
      </p:pic>
      <p:pic>
        <p:nvPicPr>
          <p:cNvPr id="204802" name="Picture 1026">
            <a:extLst>
              <a:ext uri="{FF2B5EF4-FFF2-40B4-BE49-F238E27FC236}">
                <a16:creationId xmlns:a16="http://schemas.microsoft.com/office/drawing/2014/main" id="{6B6146AF-CAEB-991F-647D-85B9D9E97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2794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04807" name="Rectangle 1031">
            <a:extLst>
              <a:ext uri="{FF2B5EF4-FFF2-40B4-BE49-F238E27FC236}">
                <a16:creationId xmlns:a16="http://schemas.microsoft.com/office/drawing/2014/main" id="{5E822292-8F12-0DE5-D8CB-1743C128A081}"/>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09" name="Text Box 1033">
            <a:extLst>
              <a:ext uri="{FF2B5EF4-FFF2-40B4-BE49-F238E27FC236}">
                <a16:creationId xmlns:a16="http://schemas.microsoft.com/office/drawing/2014/main" id="{00527921-6E1B-8416-24EB-158AFE8E7BB8}"/>
              </a:ext>
            </a:extLst>
          </p:cNvPr>
          <p:cNvSpPr txBox="1">
            <a:spLocks noChangeArrowheads="1"/>
          </p:cNvSpPr>
          <p:nvPr/>
        </p:nvSpPr>
        <p:spPr bwMode="auto">
          <a:xfrm>
            <a:off x="3124200" y="533400"/>
            <a:ext cx="6019800" cy="1739900"/>
          </a:xfrm>
          <a:prstGeom prst="rect">
            <a:avLst/>
          </a:prstGeom>
          <a:noFill/>
          <a:ln>
            <a:noFill/>
          </a:ln>
          <a:effectLst>
            <a:outerShdw dist="99190" dir="238833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600">
                <a:solidFill>
                  <a:srgbClr val="FFFF66"/>
                </a:solidFill>
                <a:effectLst/>
                <a:latin typeface="Benguiat Bk BT" pitchFamily="18" charset="0"/>
              </a:rPr>
              <a:t>‘Abdu’l-Karím-i-Tihrání Persian merchant living in Cairo</a:t>
            </a:r>
          </a:p>
        </p:txBody>
      </p:sp>
      <p:pic>
        <p:nvPicPr>
          <p:cNvPr id="204810" name="Tihrani lived Cairo MP3.mp3">
            <a:hlinkClick r:id="" action="ppaction://media"/>
            <a:extLst>
              <a:ext uri="{FF2B5EF4-FFF2-40B4-BE49-F238E27FC236}">
                <a16:creationId xmlns:a16="http://schemas.microsoft.com/office/drawing/2014/main" id="{FCA89E13-B88C-3050-E6F9-DA0855D2710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4810"/>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204809"/>
                                        </p:tgtEl>
                                        <p:attrNameLst>
                                          <p:attrName>style.visibility</p:attrName>
                                        </p:attrNameLst>
                                      </p:cBhvr>
                                      <p:to>
                                        <p:strVal val="visible"/>
                                      </p:to>
                                    </p:set>
                                    <p:animEffect transition="in" filter="dissolve">
                                      <p:cBhvr>
                                        <p:cTn id="9" dur="300"/>
                                        <p:tgtEl>
                                          <p:spTgt spid="2048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204810"/>
                </p:tgtEl>
              </p:cMediaNode>
            </p:audio>
          </p:childTnLst>
        </p:cTn>
      </p:par>
    </p:tnLst>
    <p:bldLst>
      <p:bldP spid="204809"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3522" name="Picture 2">
            <a:extLst>
              <a:ext uri="{FF2B5EF4-FFF2-40B4-BE49-F238E27FC236}">
                <a16:creationId xmlns:a16="http://schemas.microsoft.com/office/drawing/2014/main" id="{83834317-F814-C16B-63B3-C0436B21D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2625725" cy="3352800"/>
          </a:xfrm>
          <a:prstGeom prst="rect">
            <a:avLst/>
          </a:prstGeom>
          <a:noFill/>
          <a:extLst>
            <a:ext uri="{909E8E84-426E-40DD-AFC4-6F175D3DCCD1}">
              <a14:hiddenFill xmlns:a14="http://schemas.microsoft.com/office/drawing/2010/main">
                <a:solidFill>
                  <a:srgbClr val="FFFFFF"/>
                </a:solidFill>
              </a14:hiddenFill>
            </a:ext>
          </a:extLst>
        </p:spPr>
      </p:pic>
      <p:sp>
        <p:nvSpPr>
          <p:cNvPr id="363523" name="Text Box 3">
            <a:extLst>
              <a:ext uri="{FF2B5EF4-FFF2-40B4-BE49-F238E27FC236}">
                <a16:creationId xmlns:a16="http://schemas.microsoft.com/office/drawing/2014/main" id="{C2CF013E-0401-E0C4-2CA7-C94A7C9C6CF9}"/>
              </a:ext>
            </a:extLst>
          </p:cNvPr>
          <p:cNvSpPr txBox="1">
            <a:spLocks noChangeArrowheads="1"/>
          </p:cNvSpPr>
          <p:nvPr/>
        </p:nvSpPr>
        <p:spPr bwMode="auto">
          <a:xfrm>
            <a:off x="2667000" y="533400"/>
            <a:ext cx="6248400" cy="58293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900">
                <a:solidFill>
                  <a:schemeClr val="bg1"/>
                </a:solidFill>
                <a:effectLst/>
                <a:latin typeface="Benguiat Bk BT" pitchFamily="18" charset="0"/>
              </a:rPr>
              <a:t>In late December 1899 Haddad returned from ‘Abdu’l-Bahá and wrote </a:t>
            </a:r>
            <a:r>
              <a:rPr lang="en-US" altLang="en-US" sz="2900">
                <a:solidFill>
                  <a:srgbClr val="FFFF00"/>
                </a:solidFill>
                <a:effectLst/>
                <a:latin typeface="Benguiat Bk BT" pitchFamily="18" charset="0"/>
              </a:rPr>
              <a:t>“A Message From ‘Akka”</a:t>
            </a:r>
            <a:r>
              <a:rPr lang="en-US" altLang="en-US" sz="2900">
                <a:solidFill>
                  <a:schemeClr val="bg1"/>
                </a:solidFill>
                <a:effectLst/>
                <a:latin typeface="Benguiat Bk BT" pitchFamily="18" charset="0"/>
              </a:rPr>
              <a:t> which emphasized the spiritual requirements of Bahá’í teachers and suggested that believers should not claim special distinctions for themselves. And though ‘Abdu’l-Bahá was loving and forgiving towards Kheiralla and sent him Tablets—Kheiralla was outraged.</a:t>
            </a:r>
          </a:p>
        </p:txBody>
      </p:sp>
      <p:pic>
        <p:nvPicPr>
          <p:cNvPr id="363527" name="LTR FM AKKA talk.mp3">
            <a:hlinkClick r:id="" action="ppaction://media"/>
            <a:extLst>
              <a:ext uri="{FF2B5EF4-FFF2-40B4-BE49-F238E27FC236}">
                <a16:creationId xmlns:a16="http://schemas.microsoft.com/office/drawing/2014/main" id="{D9B2DC44-92C6-62B5-AA02-D2E6EF831265}"/>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63528" name="145 Sec TRMPET for CHOICE MP3 music.mp3">
            <a:hlinkClick r:id="" action="ppaction://media"/>
            <a:extLst>
              <a:ext uri="{FF2B5EF4-FFF2-40B4-BE49-F238E27FC236}">
                <a16:creationId xmlns:a16="http://schemas.microsoft.com/office/drawing/2014/main" id="{E513AD0E-78F7-601E-2486-CD2A4D8269B7}"/>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09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3527"/>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63528"/>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63523"/>
                                        </p:tgtEl>
                                        <p:attrNameLst>
                                          <p:attrName>style.visibility</p:attrName>
                                        </p:attrNameLst>
                                      </p:cBhvr>
                                      <p:to>
                                        <p:strVal val="visible"/>
                                      </p:to>
                                    </p:set>
                                    <p:animEffect transition="in" filter="dissolve">
                                      <p:cBhvr>
                                        <p:cTn id="12" dur="300"/>
                                        <p:tgtEl>
                                          <p:spTgt spid="3635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13" fill="hold" display="0">
                  <p:stCondLst>
                    <p:cond delay="indefinite"/>
                  </p:stCondLst>
                  <p:endCondLst>
                    <p:cond evt="onPrev" delay="0">
                      <p:tgtEl>
                        <p:sldTgt/>
                      </p:tgtEl>
                    </p:cond>
                    <p:cond evt="onStopAudio" delay="0">
                      <p:tgtEl>
                        <p:sldTgt/>
                      </p:tgtEl>
                    </p:cond>
                  </p:endCondLst>
                </p:cTn>
                <p:tgtEl>
                  <p:spTgt spid="363527"/>
                </p:tgtEl>
              </p:cMediaNode>
            </p:audio>
            <p:audio>
              <p:cMediaNode numSld="6" showWhenStopped="0">
                <p:cTn id="14" fill="hold" display="0">
                  <p:stCondLst>
                    <p:cond delay="indefinite"/>
                  </p:stCondLst>
                  <p:endCondLst>
                    <p:cond evt="onPrev" delay="0">
                      <p:tgtEl>
                        <p:sldTgt/>
                      </p:tgtEl>
                    </p:cond>
                    <p:cond evt="onStopAudio" delay="0">
                      <p:tgtEl>
                        <p:sldTgt/>
                      </p:tgtEl>
                    </p:cond>
                  </p:endCondLst>
                </p:cTn>
                <p:tgtEl>
                  <p:spTgt spid="363528"/>
                </p:tgtEl>
              </p:cMediaNode>
            </p:audio>
          </p:childTnLst>
        </p:cTn>
      </p:par>
    </p:tnLst>
    <p:bldLst>
      <p:bldP spid="36352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913" name="Picture 17">
            <a:extLst>
              <a:ext uri="{FF2B5EF4-FFF2-40B4-BE49-F238E27FC236}">
                <a16:creationId xmlns:a16="http://schemas.microsoft.com/office/drawing/2014/main" id="{A446DE29-B099-B5C1-F493-6D2687A25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0898" name="Picture 2">
            <a:extLst>
              <a:ext uri="{FF2B5EF4-FFF2-40B4-BE49-F238E27FC236}">
                <a16:creationId xmlns:a16="http://schemas.microsoft.com/office/drawing/2014/main" id="{1095E9CB-545C-3D42-75B7-AF9BD2C7405F}"/>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b="34540"/>
          <a:stretch>
            <a:fillRect/>
          </a:stretch>
        </p:blipFill>
        <p:spPr bwMode="auto">
          <a:xfrm>
            <a:off x="0" y="0"/>
            <a:ext cx="9144000" cy="3965575"/>
          </a:xfrm>
          <a:prstGeom prst="rect">
            <a:avLst/>
          </a:prstGeom>
          <a:noFill/>
          <a:extLst>
            <a:ext uri="{909E8E84-426E-40DD-AFC4-6F175D3DCCD1}">
              <a14:hiddenFill xmlns:a14="http://schemas.microsoft.com/office/drawing/2010/main">
                <a:solidFill>
                  <a:srgbClr val="FFFFFF"/>
                </a:solidFill>
              </a14:hiddenFill>
            </a:ext>
          </a:extLst>
        </p:spPr>
      </p:pic>
      <p:sp>
        <p:nvSpPr>
          <p:cNvPr id="80902" name="Text Box 6">
            <a:extLst>
              <a:ext uri="{FF2B5EF4-FFF2-40B4-BE49-F238E27FC236}">
                <a16:creationId xmlns:a16="http://schemas.microsoft.com/office/drawing/2014/main" id="{D8ADE47F-9173-B82A-7A31-360673378DE7}"/>
              </a:ext>
            </a:extLst>
          </p:cNvPr>
          <p:cNvSpPr txBox="1">
            <a:spLocks noChangeArrowheads="1"/>
          </p:cNvSpPr>
          <p:nvPr/>
        </p:nvSpPr>
        <p:spPr bwMode="auto">
          <a:xfrm>
            <a:off x="6019800" y="1752600"/>
            <a:ext cx="3124200" cy="1066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3200">
                <a:solidFill>
                  <a:srgbClr val="FF0000"/>
                </a:solidFill>
                <a:effectLst/>
                <a:latin typeface="Benguiat Bk BT" pitchFamily="18" charset="0"/>
              </a:rPr>
              <a:t>Thornton Chase</a:t>
            </a:r>
          </a:p>
        </p:txBody>
      </p:sp>
      <p:sp>
        <p:nvSpPr>
          <p:cNvPr id="80906" name="Text Box 10">
            <a:extLst>
              <a:ext uri="{FF2B5EF4-FFF2-40B4-BE49-F238E27FC236}">
                <a16:creationId xmlns:a16="http://schemas.microsoft.com/office/drawing/2014/main" id="{F61AB6E5-7CFF-CF69-817D-84DBB2EE6A40}"/>
              </a:ext>
            </a:extLst>
          </p:cNvPr>
          <p:cNvSpPr txBox="1">
            <a:spLocks noChangeArrowheads="1"/>
          </p:cNvSpPr>
          <p:nvPr/>
        </p:nvSpPr>
        <p:spPr bwMode="auto">
          <a:xfrm>
            <a:off x="2514600" y="4038600"/>
            <a:ext cx="6477000" cy="2714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In April 1900 ‘Abdu’l-Bahá sent </a:t>
            </a:r>
            <a:r>
              <a:rPr lang="en-US" altLang="en-US" sz="2800">
                <a:solidFill>
                  <a:srgbClr val="FF9900"/>
                </a:solidFill>
                <a:effectLst/>
                <a:latin typeface="Benguiat Bk BT" pitchFamily="18" charset="0"/>
              </a:rPr>
              <a:t>‘Abdu’l-Karím Tihrání</a:t>
            </a:r>
            <a:r>
              <a:rPr lang="en-US" altLang="en-US" sz="2800">
                <a:solidFill>
                  <a:srgbClr val="FFFF00"/>
                </a:solidFill>
                <a:effectLst/>
                <a:latin typeface="Benguiat Bk BT" pitchFamily="18" charset="0"/>
              </a:rPr>
              <a:t>—Kheiralla’s first teacher—to America to save Kheiralla and protect the Faith. He also did some valuable deepening.</a:t>
            </a:r>
            <a:r>
              <a:rPr lang="en-US" altLang="en-US" sz="3200">
                <a:solidFill>
                  <a:srgbClr val="FFFF00"/>
                </a:solidFill>
                <a:effectLst/>
                <a:latin typeface="Benguiat Bk BT" pitchFamily="18" charset="0"/>
              </a:rPr>
              <a:t> </a:t>
            </a:r>
          </a:p>
        </p:txBody>
      </p:sp>
      <p:sp>
        <p:nvSpPr>
          <p:cNvPr id="80909" name="Oval 13">
            <a:extLst>
              <a:ext uri="{FF2B5EF4-FFF2-40B4-BE49-F238E27FC236}">
                <a16:creationId xmlns:a16="http://schemas.microsoft.com/office/drawing/2014/main" id="{CA398319-3A70-7B97-447A-AB7FBF93EDAE}"/>
              </a:ext>
            </a:extLst>
          </p:cNvPr>
          <p:cNvSpPr>
            <a:spLocks noChangeArrowheads="1"/>
          </p:cNvSpPr>
          <p:nvPr/>
        </p:nvSpPr>
        <p:spPr bwMode="auto">
          <a:xfrm>
            <a:off x="5791200" y="2438400"/>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0" name="Oval 14">
            <a:extLst>
              <a:ext uri="{FF2B5EF4-FFF2-40B4-BE49-F238E27FC236}">
                <a16:creationId xmlns:a16="http://schemas.microsoft.com/office/drawing/2014/main" id="{500D6B29-AFB2-8B16-03EA-BABE3C37DD98}"/>
              </a:ext>
            </a:extLst>
          </p:cNvPr>
          <p:cNvSpPr>
            <a:spLocks noChangeArrowheads="1"/>
          </p:cNvSpPr>
          <p:nvPr/>
        </p:nvSpPr>
        <p:spPr bwMode="auto">
          <a:xfrm>
            <a:off x="5181600" y="2514600"/>
            <a:ext cx="228600" cy="228600"/>
          </a:xfrm>
          <a:prstGeom prst="ellipse">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1" name="Oval 15">
            <a:extLst>
              <a:ext uri="{FF2B5EF4-FFF2-40B4-BE49-F238E27FC236}">
                <a16:creationId xmlns:a16="http://schemas.microsoft.com/office/drawing/2014/main" id="{586654DB-F559-5631-49FB-42050A76D532}"/>
              </a:ext>
            </a:extLst>
          </p:cNvPr>
          <p:cNvSpPr>
            <a:spLocks noChangeArrowheads="1"/>
          </p:cNvSpPr>
          <p:nvPr/>
        </p:nvSpPr>
        <p:spPr bwMode="auto">
          <a:xfrm>
            <a:off x="3810000" y="2362200"/>
            <a:ext cx="228600" cy="228600"/>
          </a:xfrm>
          <a:prstGeom prst="ellipse">
            <a:avLst/>
          </a:prstGeom>
          <a:solidFill>
            <a:srgbClr val="00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12" name="Text Box 16">
            <a:extLst>
              <a:ext uri="{FF2B5EF4-FFF2-40B4-BE49-F238E27FC236}">
                <a16:creationId xmlns:a16="http://schemas.microsoft.com/office/drawing/2014/main" id="{CCD20B6C-4C60-6C66-9AFB-F26064B28AC2}"/>
              </a:ext>
            </a:extLst>
          </p:cNvPr>
          <p:cNvSpPr txBox="1">
            <a:spLocks noChangeArrowheads="1"/>
          </p:cNvSpPr>
          <p:nvPr/>
        </p:nvSpPr>
        <p:spPr bwMode="auto">
          <a:xfrm>
            <a:off x="381000" y="2209800"/>
            <a:ext cx="3352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3200">
                <a:solidFill>
                  <a:srgbClr val="00CCFF"/>
                </a:solidFill>
                <a:effectLst/>
                <a:latin typeface="Benguiat Bk BT" pitchFamily="18" charset="0"/>
              </a:rPr>
              <a:t>Anton Haddad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80906"/>
                                        </p:tgtEl>
                                        <p:attrNameLst>
                                          <p:attrName>style.visibility</p:attrName>
                                        </p:attrNameLst>
                                      </p:cBhvr>
                                      <p:to>
                                        <p:strVal val="visible"/>
                                      </p:to>
                                    </p:set>
                                    <p:animEffect transition="in" filter="dissolve">
                                      <p:cBhvr>
                                        <p:cTn id="7" dur="3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4546" name="Picture 2">
            <a:extLst>
              <a:ext uri="{FF2B5EF4-FFF2-40B4-BE49-F238E27FC236}">
                <a16:creationId xmlns:a16="http://schemas.microsoft.com/office/drawing/2014/main" id="{0A832FDB-3E60-FE20-B30F-68DCBC549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11"/>
          <a:stretch>
            <a:fillRect/>
          </a:stretch>
        </p:blipFill>
        <p:spPr bwMode="auto">
          <a:xfrm>
            <a:off x="6019800" y="152400"/>
            <a:ext cx="289718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64547" name="Picture 3">
            <a:extLst>
              <a:ext uri="{FF2B5EF4-FFF2-40B4-BE49-F238E27FC236}">
                <a16:creationId xmlns:a16="http://schemas.microsoft.com/office/drawing/2014/main" id="{868985F2-9B76-6471-1363-EDC90E36B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2811463" cy="40386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364548" name="Text Box 4">
            <a:extLst>
              <a:ext uri="{FF2B5EF4-FFF2-40B4-BE49-F238E27FC236}">
                <a16:creationId xmlns:a16="http://schemas.microsoft.com/office/drawing/2014/main" id="{D7874408-FA6F-36E4-5435-302C3CC0CCB5}"/>
              </a:ext>
            </a:extLst>
          </p:cNvPr>
          <p:cNvSpPr txBox="1">
            <a:spLocks noChangeArrowheads="1"/>
          </p:cNvSpPr>
          <p:nvPr/>
        </p:nvSpPr>
        <p:spPr bwMode="auto">
          <a:xfrm>
            <a:off x="2819400" y="381000"/>
            <a:ext cx="3276600" cy="2041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By May 1900 matters had come to a head. </a:t>
            </a:r>
          </a:p>
        </p:txBody>
      </p:sp>
      <p:sp>
        <p:nvSpPr>
          <p:cNvPr id="364549" name="AutoShape 5">
            <a:extLst>
              <a:ext uri="{FF2B5EF4-FFF2-40B4-BE49-F238E27FC236}">
                <a16:creationId xmlns:a16="http://schemas.microsoft.com/office/drawing/2014/main" id="{43990E8F-7EDE-655B-AB16-BD1D5E65462A}"/>
              </a:ext>
            </a:extLst>
          </p:cNvPr>
          <p:cNvSpPr>
            <a:spLocks noChangeArrowheads="1"/>
          </p:cNvSpPr>
          <p:nvPr/>
        </p:nvSpPr>
        <p:spPr bwMode="auto">
          <a:xfrm>
            <a:off x="3048000" y="2438400"/>
            <a:ext cx="2895600" cy="1295400"/>
          </a:xfrm>
          <a:prstGeom prst="leftRightArrow">
            <a:avLst>
              <a:gd name="adj1" fmla="val 50000"/>
              <a:gd name="adj2" fmla="val 44706"/>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550" name="Text Box 6">
            <a:extLst>
              <a:ext uri="{FF2B5EF4-FFF2-40B4-BE49-F238E27FC236}">
                <a16:creationId xmlns:a16="http://schemas.microsoft.com/office/drawing/2014/main" id="{64A71ADE-BF44-64D4-2496-699C51008A61}"/>
              </a:ext>
            </a:extLst>
          </p:cNvPr>
          <p:cNvSpPr txBox="1">
            <a:spLocks noChangeArrowheads="1"/>
          </p:cNvSpPr>
          <p:nvPr/>
        </p:nvSpPr>
        <p:spPr bwMode="auto">
          <a:xfrm>
            <a:off x="4038600" y="2362200"/>
            <a:ext cx="990600" cy="1555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9600">
                <a:solidFill>
                  <a:srgbClr val="FF9900"/>
                </a:solidFill>
                <a:effectLst/>
                <a:latin typeface="Benguiat Bk BT" pitchFamily="18" charset="0"/>
              </a:rPr>
              <a:t>?</a:t>
            </a:r>
          </a:p>
        </p:txBody>
      </p:sp>
      <p:sp>
        <p:nvSpPr>
          <p:cNvPr id="364551" name="Text Box 7">
            <a:extLst>
              <a:ext uri="{FF2B5EF4-FFF2-40B4-BE49-F238E27FC236}">
                <a16:creationId xmlns:a16="http://schemas.microsoft.com/office/drawing/2014/main" id="{5A4F76DE-7A49-7DA4-D1DE-46A97DA9CA2B}"/>
              </a:ext>
            </a:extLst>
          </p:cNvPr>
          <p:cNvSpPr txBox="1">
            <a:spLocks noChangeArrowheads="1"/>
          </p:cNvSpPr>
          <p:nvPr/>
        </p:nvSpPr>
        <p:spPr bwMode="auto">
          <a:xfrm>
            <a:off x="304800" y="4343400"/>
            <a:ext cx="8458200" cy="20764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600">
                <a:solidFill>
                  <a:srgbClr val="FFFF00"/>
                </a:solidFill>
                <a:effectLst/>
                <a:latin typeface="Benguiat Bk BT" pitchFamily="18" charset="0"/>
              </a:rPr>
              <a:t>The believers were now obligated to </a:t>
            </a:r>
            <a:r>
              <a:rPr lang="en-US" altLang="en-US" sz="2600">
                <a:solidFill>
                  <a:srgbClr val="FF0000"/>
                </a:solidFill>
                <a:effectLst/>
                <a:latin typeface="Benguiat Bk BT" pitchFamily="18" charset="0"/>
              </a:rPr>
              <a:t>choose </a:t>
            </a:r>
            <a:r>
              <a:rPr lang="en-US" altLang="en-US" sz="2600">
                <a:solidFill>
                  <a:srgbClr val="FFFF00"/>
                </a:solidFill>
                <a:effectLst/>
                <a:latin typeface="Benguiat Bk BT" pitchFamily="18" charset="0"/>
              </a:rPr>
              <a:t>between their first teacher—Kheiralla—and ‘Abdu’l-Bahá, appointed Center of the Covenant by Bahá’u’lláh and Authorized Interpreter of Bahá’í Scriptures and teachings.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4548"/>
                                        </p:tgtEl>
                                        <p:attrNameLst>
                                          <p:attrName>style.visibility</p:attrName>
                                        </p:attrNameLst>
                                      </p:cBhvr>
                                      <p:to>
                                        <p:strVal val="visible"/>
                                      </p:to>
                                    </p:set>
                                    <p:animEffect transition="in" filter="dissolve">
                                      <p:cBhvr>
                                        <p:cTn id="7" dur="500"/>
                                        <p:tgtEl>
                                          <p:spTgt spid="364548"/>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wd">
                                    <p:tmPct val="100000"/>
                                  </p:iterate>
                                  <p:childTnLst>
                                    <p:set>
                                      <p:cBhvr>
                                        <p:cTn id="10" dur="1" fill="hold">
                                          <p:stCondLst>
                                            <p:cond delay="0"/>
                                          </p:stCondLst>
                                        </p:cTn>
                                        <p:tgtEl>
                                          <p:spTgt spid="364551"/>
                                        </p:tgtEl>
                                        <p:attrNameLst>
                                          <p:attrName>style.visibility</p:attrName>
                                        </p:attrNameLst>
                                      </p:cBhvr>
                                      <p:to>
                                        <p:strVal val="visible"/>
                                      </p:to>
                                    </p:set>
                                    <p:animEffect transition="in" filter="dissolve">
                                      <p:cBhvr>
                                        <p:cTn id="11" dur="300"/>
                                        <p:tgtEl>
                                          <p:spTgt spid="364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8" grpId="0" autoUpdateAnimBg="0"/>
      <p:bldP spid="36455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Text Box 2">
            <a:extLst>
              <a:ext uri="{FF2B5EF4-FFF2-40B4-BE49-F238E27FC236}">
                <a16:creationId xmlns:a16="http://schemas.microsoft.com/office/drawing/2014/main" id="{872D912B-7BDE-0223-B8CE-82DD24C8D928}"/>
              </a:ext>
            </a:extLst>
          </p:cNvPr>
          <p:cNvSpPr txBox="1">
            <a:spLocks noChangeArrowheads="1"/>
          </p:cNvSpPr>
          <p:nvPr/>
        </p:nvSpPr>
        <p:spPr bwMode="auto">
          <a:xfrm>
            <a:off x="304800" y="304800"/>
            <a:ext cx="8458200" cy="1679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600">
                <a:solidFill>
                  <a:srgbClr val="FFFF00"/>
                </a:solidFill>
                <a:effectLst/>
                <a:latin typeface="Benguiat Bk BT" pitchFamily="18" charset="0"/>
              </a:rPr>
              <a:t>The overwhelming majority of the Bahá’ís chose ‘Abdu’l-Bahá. The few who followed Kheiralla in his newly established “Church of the Manifestation” vanished within a decade.</a:t>
            </a:r>
          </a:p>
        </p:txBody>
      </p:sp>
      <p:sp>
        <p:nvSpPr>
          <p:cNvPr id="365571" name="Text Box 3">
            <a:extLst>
              <a:ext uri="{FF2B5EF4-FFF2-40B4-BE49-F238E27FC236}">
                <a16:creationId xmlns:a16="http://schemas.microsoft.com/office/drawing/2014/main" id="{E6A864B9-D1DA-46E3-8135-EE720F6548C3}"/>
              </a:ext>
            </a:extLst>
          </p:cNvPr>
          <p:cNvSpPr txBox="1">
            <a:spLocks noChangeArrowheads="1"/>
          </p:cNvSpPr>
          <p:nvPr/>
        </p:nvSpPr>
        <p:spPr bwMode="auto">
          <a:xfrm>
            <a:off x="304800" y="2057400"/>
            <a:ext cx="8458200" cy="16795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600">
                <a:solidFill>
                  <a:srgbClr val="00CCFF"/>
                </a:solidFill>
                <a:effectLst/>
                <a:latin typeface="Benguiat Bk BT" pitchFamily="18" charset="0"/>
              </a:rPr>
              <a:t>Bahá’í enrollments had increased exponentially from 1894 to 1899. They now underwent a serious decline. The crisis divided the Bahá’í community into two groups.</a:t>
            </a:r>
          </a:p>
        </p:txBody>
      </p:sp>
      <p:sp>
        <p:nvSpPr>
          <p:cNvPr id="365573" name="Rectangle 5">
            <a:extLst>
              <a:ext uri="{FF2B5EF4-FFF2-40B4-BE49-F238E27FC236}">
                <a16:creationId xmlns:a16="http://schemas.microsoft.com/office/drawing/2014/main" id="{3D9695B5-A24F-EB7B-9C12-3BDA31FA4F08}"/>
              </a:ext>
            </a:extLst>
          </p:cNvPr>
          <p:cNvSpPr>
            <a:spLocks noChangeArrowheads="1"/>
          </p:cNvSpPr>
          <p:nvPr/>
        </p:nvSpPr>
        <p:spPr bwMode="auto">
          <a:xfrm>
            <a:off x="228600" y="3886200"/>
            <a:ext cx="853440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2600">
                <a:solidFill>
                  <a:srgbClr val="00CC00"/>
                </a:solidFill>
                <a:effectLst/>
                <a:latin typeface="Benguiat Bk BT" pitchFamily="18" charset="0"/>
              </a:rPr>
              <a:t>Those who followed ‘Abdu’l-Bahá, and wished to be obedient to the Covenant.</a:t>
            </a:r>
          </a:p>
          <a:p>
            <a:pPr>
              <a:spcBef>
                <a:spcPct val="50000"/>
              </a:spcBef>
              <a:buFontTx/>
              <a:buChar char="•"/>
            </a:pPr>
            <a:r>
              <a:rPr lang="en-US" altLang="en-US" sz="2600">
                <a:solidFill>
                  <a:schemeClr val="hlink"/>
                </a:solidFill>
                <a:effectLst/>
                <a:latin typeface="Benguiat Bk BT" pitchFamily="18" charset="0"/>
              </a:rPr>
              <a:t>Those who wanted nothing more to do with the Faith and left it “to seek religious satisfaction elsewhere.”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65570"/>
                                        </p:tgtEl>
                                        <p:attrNameLst>
                                          <p:attrName>style.visibility</p:attrName>
                                        </p:attrNameLst>
                                      </p:cBhvr>
                                      <p:to>
                                        <p:strVal val="visible"/>
                                      </p:to>
                                    </p:set>
                                    <p:animEffect transition="in" filter="dissolve">
                                      <p:cBhvr>
                                        <p:cTn id="7" dur="300"/>
                                        <p:tgtEl>
                                          <p:spTgt spid="365570"/>
                                        </p:tgtEl>
                                      </p:cBhvr>
                                    </p:animEffect>
                                  </p:childTnLst>
                                </p:cTn>
                              </p:par>
                            </p:childTnLst>
                          </p:cTn>
                        </p:par>
                        <p:par>
                          <p:cTn id="8" fill="hold" nodeType="afterGroup">
                            <p:stCondLst>
                              <p:cond delay="9000"/>
                            </p:stCondLst>
                            <p:childTnLst>
                              <p:par>
                                <p:cTn id="9" presetID="9" presetClass="entr" presetSubtype="0" fill="hold" nodeType="afterEffect">
                                  <p:stCondLst>
                                    <p:cond delay="14000"/>
                                  </p:stCondLst>
                                  <p:iterate type="wd">
                                    <p:tmPct val="100000"/>
                                  </p:iterate>
                                  <p:childTnLst>
                                    <p:set>
                                      <p:cBhvr>
                                        <p:cTn id="10" dur="1" fill="hold">
                                          <p:stCondLst>
                                            <p:cond delay="0"/>
                                          </p:stCondLst>
                                        </p:cTn>
                                        <p:tgtEl>
                                          <p:spTgt spid="365571"/>
                                        </p:tgtEl>
                                        <p:attrNameLst>
                                          <p:attrName>style.visibility</p:attrName>
                                        </p:attrNameLst>
                                      </p:cBhvr>
                                      <p:to>
                                        <p:strVal val="visible"/>
                                      </p:to>
                                    </p:set>
                                    <p:animEffect transition="in" filter="dissolve">
                                      <p:cBhvr>
                                        <p:cTn id="11" dur="300"/>
                                        <p:tgtEl>
                                          <p:spTgt spid="365571"/>
                                        </p:tgtEl>
                                      </p:cBhvr>
                                    </p:animEffect>
                                  </p:childTnLst>
                                </p:cTn>
                              </p:par>
                            </p:childTnLst>
                          </p:cTn>
                        </p:par>
                        <p:par>
                          <p:cTn id="12" fill="hold" nodeType="afterGroup">
                            <p:stCondLst>
                              <p:cond delay="31100"/>
                            </p:stCondLst>
                            <p:childTnLst>
                              <p:par>
                                <p:cTn id="13" presetID="9" presetClass="entr" presetSubtype="0" fill="hold" nodeType="afterEffect">
                                  <p:stCondLst>
                                    <p:cond delay="10000"/>
                                  </p:stCondLst>
                                  <p:iterate type="wd">
                                    <p:tmPct val="100000"/>
                                  </p:iterate>
                                  <p:childTnLst>
                                    <p:set>
                                      <p:cBhvr>
                                        <p:cTn id="14" dur="1" fill="hold">
                                          <p:stCondLst>
                                            <p:cond delay="0"/>
                                          </p:stCondLst>
                                        </p:cTn>
                                        <p:tgtEl>
                                          <p:spTgt spid="365573">
                                            <p:txEl>
                                              <p:pRg st="0" end="0"/>
                                            </p:txEl>
                                          </p:spTgt>
                                        </p:tgtEl>
                                        <p:attrNameLst>
                                          <p:attrName>style.visibility</p:attrName>
                                        </p:attrNameLst>
                                      </p:cBhvr>
                                      <p:to>
                                        <p:strVal val="visible"/>
                                      </p:to>
                                    </p:set>
                                    <p:animEffect transition="in" filter="dissolve">
                                      <p:cBhvr>
                                        <p:cTn id="15" dur="300"/>
                                        <p:tgtEl>
                                          <p:spTgt spid="365573">
                                            <p:txEl>
                                              <p:pRg st="0" end="0"/>
                                            </p:txEl>
                                          </p:spTgt>
                                        </p:tgtEl>
                                      </p:cBhvr>
                                    </p:animEffect>
                                  </p:childTnLst>
                                  <p:subTnLst>
                                    <p:animClr clrSpc="rgb" dir="cw">
                                      <p:cBhvr override="childStyle">
                                        <p:cTn dur="1" fill="hold" display="0" masterRel="nextClick" afterEffect="1"/>
                                        <p:tgtEl>
                                          <p:spTgt spid="365573">
                                            <p:txEl>
                                              <p:pRg st="0" end="0"/>
                                            </p:txEl>
                                          </p:spTgt>
                                        </p:tgtEl>
                                        <p:attrNameLst>
                                          <p:attrName>ppt_c</p:attrName>
                                        </p:attrNameLst>
                                      </p:cBhvr>
                                      <p:to>
                                        <a:schemeClr val="bg2"/>
                                      </p:to>
                                    </p:animClr>
                                  </p:subTnLst>
                                </p:cTn>
                              </p:par>
                            </p:childTnLst>
                          </p:cTn>
                        </p:par>
                        <p:par>
                          <p:cTn id="16" fill="hold" nodeType="afterGroup">
                            <p:stCondLst>
                              <p:cond delay="45600"/>
                            </p:stCondLst>
                            <p:childTnLst>
                              <p:par>
                                <p:cTn id="17" presetID="9" presetClass="entr" presetSubtype="0" fill="hold" nodeType="afterEffect">
                                  <p:stCondLst>
                                    <p:cond delay="10000"/>
                                  </p:stCondLst>
                                  <p:iterate type="wd">
                                    <p:tmPct val="100000"/>
                                  </p:iterate>
                                  <p:childTnLst>
                                    <p:set>
                                      <p:cBhvr>
                                        <p:cTn id="18" dur="1" fill="hold">
                                          <p:stCondLst>
                                            <p:cond delay="0"/>
                                          </p:stCondLst>
                                        </p:cTn>
                                        <p:tgtEl>
                                          <p:spTgt spid="365573">
                                            <p:txEl>
                                              <p:pRg st="1" end="1"/>
                                            </p:txEl>
                                          </p:spTgt>
                                        </p:tgtEl>
                                        <p:attrNameLst>
                                          <p:attrName>style.visibility</p:attrName>
                                        </p:attrNameLst>
                                      </p:cBhvr>
                                      <p:to>
                                        <p:strVal val="visible"/>
                                      </p:to>
                                    </p:set>
                                    <p:animEffect transition="in" filter="dissolve">
                                      <p:cBhvr>
                                        <p:cTn id="19" dur="300"/>
                                        <p:tgtEl>
                                          <p:spTgt spid="365573">
                                            <p:txEl>
                                              <p:pRg st="1" end="1"/>
                                            </p:txEl>
                                          </p:spTgt>
                                        </p:tgtEl>
                                      </p:cBhvr>
                                    </p:animEffect>
                                  </p:childTnLst>
                                  <p:subTnLst>
                                    <p:animClr clrSpc="rgb" dir="cw">
                                      <p:cBhvr override="childStyle">
                                        <p:cTn dur="1" fill="hold" display="0" masterRel="nextClick" afterEffect="1"/>
                                        <p:tgtEl>
                                          <p:spTgt spid="365573">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0" grpId="0" autoUpdateAnimBg="0"/>
      <p:bldP spid="365571" grpId="0" autoUpdateAnimBg="0"/>
      <p:bldP spid="365573" grpId="0" build="p" autoUpdateAnimBg="0" advAuto="1000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Text Box 2">
            <a:extLst>
              <a:ext uri="{FF2B5EF4-FFF2-40B4-BE49-F238E27FC236}">
                <a16:creationId xmlns:a16="http://schemas.microsoft.com/office/drawing/2014/main" id="{9404F9C9-587B-FDE3-C011-EEC758D01501}"/>
              </a:ext>
            </a:extLst>
          </p:cNvPr>
          <p:cNvSpPr txBox="1">
            <a:spLocks noChangeArrowheads="1"/>
          </p:cNvSpPr>
          <p:nvPr/>
        </p:nvSpPr>
        <p:spPr bwMode="auto">
          <a:xfrm>
            <a:off x="304800" y="228600"/>
            <a:ext cx="8458200" cy="6715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800">
                <a:solidFill>
                  <a:srgbClr val="FFFF00"/>
                </a:solidFill>
                <a:effectLst/>
                <a:latin typeface="Benguiat Bk BT" pitchFamily="18" charset="0"/>
              </a:rPr>
              <a:t>CONSOLIDATING INFLUENCES</a:t>
            </a:r>
          </a:p>
        </p:txBody>
      </p:sp>
      <p:sp>
        <p:nvSpPr>
          <p:cNvPr id="366596" name="Rectangle 4">
            <a:extLst>
              <a:ext uri="{FF2B5EF4-FFF2-40B4-BE49-F238E27FC236}">
                <a16:creationId xmlns:a16="http://schemas.microsoft.com/office/drawing/2014/main" id="{545CB5F9-3147-E00A-0E94-B9CB34957E4C}"/>
              </a:ext>
            </a:extLst>
          </p:cNvPr>
          <p:cNvSpPr>
            <a:spLocks noChangeArrowheads="1"/>
          </p:cNvSpPr>
          <p:nvPr/>
        </p:nvSpPr>
        <p:spPr bwMode="auto">
          <a:xfrm>
            <a:off x="381000" y="1219200"/>
            <a:ext cx="41148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FFFF00"/>
                </a:solidFill>
                <a:effectLst/>
                <a:latin typeface="Benguiat Bk BT" pitchFamily="18" charset="0"/>
              </a:rPr>
              <a:t>Behai Publishing Board which printed </a:t>
            </a:r>
            <a:r>
              <a:rPr lang="en-US" altLang="en-US" i="1">
                <a:solidFill>
                  <a:srgbClr val="FFFF00"/>
                </a:solidFill>
                <a:effectLst/>
                <a:latin typeface="Benguiat Bk BT" pitchFamily="18" charset="0"/>
              </a:rPr>
              <a:t>The Hidden Words</a:t>
            </a:r>
            <a:r>
              <a:rPr lang="en-US" altLang="en-US">
                <a:solidFill>
                  <a:srgbClr val="FFFF00"/>
                </a:solidFill>
                <a:effectLst/>
                <a:latin typeface="Benguiat Bk BT" pitchFamily="18" charset="0"/>
              </a:rPr>
              <a:t> &amp; eventually grew to become the Bahá’í Publishing Trust.</a:t>
            </a:r>
          </a:p>
          <a:p>
            <a:endParaRPr lang="en-US" altLang="en-US">
              <a:solidFill>
                <a:srgbClr val="FFFF00"/>
              </a:solidFill>
              <a:effectLst/>
              <a:latin typeface="Benguiat Bk BT" pitchFamily="18" charset="0"/>
            </a:endParaRPr>
          </a:p>
          <a:p>
            <a:pPr>
              <a:spcBef>
                <a:spcPct val="50000"/>
              </a:spcBef>
              <a:buFontTx/>
              <a:buChar char="•"/>
            </a:pPr>
            <a:r>
              <a:rPr lang="en-US" altLang="en-US">
                <a:solidFill>
                  <a:srgbClr val="FF9900"/>
                </a:solidFill>
                <a:effectLst/>
                <a:latin typeface="Benguiat Bk BT" pitchFamily="18" charset="0"/>
              </a:rPr>
              <a:t>Visit (1901-1904) of Mírzá Abu’l-Fadl, foremost Bahá’í scholar in the world, and publication of his book “Bahá’í Proofs.”</a:t>
            </a:r>
          </a:p>
        </p:txBody>
      </p:sp>
      <p:sp>
        <p:nvSpPr>
          <p:cNvPr id="366599" name="Text Box 7">
            <a:extLst>
              <a:ext uri="{FF2B5EF4-FFF2-40B4-BE49-F238E27FC236}">
                <a16:creationId xmlns:a16="http://schemas.microsoft.com/office/drawing/2014/main" id="{F86695B5-B75A-EEB5-EF0B-D85D4FAD4B67}"/>
              </a:ext>
            </a:extLst>
          </p:cNvPr>
          <p:cNvSpPr txBox="1">
            <a:spLocks noChangeArrowheads="1"/>
          </p:cNvSpPr>
          <p:nvPr/>
        </p:nvSpPr>
        <p:spPr bwMode="auto">
          <a:xfrm>
            <a:off x="6019800" y="3810000"/>
            <a:ext cx="2514600" cy="2041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Mírzá Abu’l-Fadl (1844-1914)</a:t>
            </a:r>
            <a:endParaRPr lang="en-US" altLang="en-US" sz="4000">
              <a:solidFill>
                <a:srgbClr val="FFFF00"/>
              </a:solidFill>
              <a:effectLst/>
              <a:latin typeface="Benguiat Bk BT" pitchFamily="18" charset="0"/>
            </a:endParaRPr>
          </a:p>
        </p:txBody>
      </p:sp>
      <p:pic>
        <p:nvPicPr>
          <p:cNvPr id="366600" name="Picture 8">
            <a:extLst>
              <a:ext uri="{FF2B5EF4-FFF2-40B4-BE49-F238E27FC236}">
                <a16:creationId xmlns:a16="http://schemas.microsoft.com/office/drawing/2014/main" id="{58D9E2E7-8B24-EBEE-BEA8-9616327A7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14400"/>
            <a:ext cx="32766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366601" name="Picture 9">
            <a:extLst>
              <a:ext uri="{FF2B5EF4-FFF2-40B4-BE49-F238E27FC236}">
                <a16:creationId xmlns:a16="http://schemas.microsoft.com/office/drawing/2014/main" id="{54785CC2-D831-F226-089E-6A378980C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835275"/>
            <a:ext cx="1603375" cy="4022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366596">
                                            <p:txEl>
                                              <p:pRg st="0" end="0"/>
                                            </p:txEl>
                                          </p:spTgt>
                                        </p:tgtEl>
                                        <p:attrNameLst>
                                          <p:attrName>style.visibility</p:attrName>
                                        </p:attrNameLst>
                                      </p:cBhvr>
                                      <p:to>
                                        <p:strVal val="visible"/>
                                      </p:to>
                                    </p:set>
                                    <p:animEffect transition="in" filter="dissolve">
                                      <p:cBhvr>
                                        <p:cTn id="7" dur="300"/>
                                        <p:tgtEl>
                                          <p:spTgt spid="366596">
                                            <p:txEl>
                                              <p:pRg st="0" end="0"/>
                                            </p:txEl>
                                          </p:spTgt>
                                        </p:tgtEl>
                                      </p:cBhvr>
                                    </p:animEffect>
                                  </p:childTnLst>
                                  <p:subTnLst>
                                    <p:animClr clrSpc="rgb" dir="cw">
                                      <p:cBhvr override="childStyle">
                                        <p:cTn dur="1" fill="hold" display="0" masterRel="nextClick" afterEffect="1"/>
                                        <p:tgtEl>
                                          <p:spTgt spid="366596">
                                            <p:txEl>
                                              <p:pRg st="0" end="0"/>
                                            </p:txEl>
                                          </p:spTgt>
                                        </p:tgtEl>
                                        <p:attrNameLst>
                                          <p:attrName>ppt_c</p:attrName>
                                        </p:attrNameLst>
                                      </p:cBhvr>
                                      <p:to>
                                        <a:schemeClr val="bg2"/>
                                      </p:to>
                                    </p:animClr>
                                  </p:subTnLst>
                                </p:cTn>
                              </p:par>
                            </p:childTnLst>
                          </p:cTn>
                        </p:par>
                        <p:par>
                          <p:cTn id="8" fill="hold" nodeType="afterGroup">
                            <p:stCondLst>
                              <p:cond delay="5400"/>
                            </p:stCondLst>
                            <p:childTnLst>
                              <p:par>
                                <p:cTn id="9" presetID="9" presetClass="entr" presetSubtype="0" fill="hold" nodeType="afterEffect">
                                  <p:stCondLst>
                                    <p:cond delay="0"/>
                                  </p:stCondLst>
                                  <p:iterate type="wd">
                                    <p:tmPct val="100000"/>
                                  </p:iterate>
                                  <p:childTnLst>
                                    <p:set>
                                      <p:cBhvr>
                                        <p:cTn id="10" dur="1" fill="hold">
                                          <p:stCondLst>
                                            <p:cond delay="0"/>
                                          </p:stCondLst>
                                        </p:cTn>
                                        <p:tgtEl>
                                          <p:spTgt spid="366596">
                                            <p:txEl>
                                              <p:pRg st="2" end="2"/>
                                            </p:txEl>
                                          </p:spTgt>
                                        </p:tgtEl>
                                        <p:attrNameLst>
                                          <p:attrName>style.visibility</p:attrName>
                                        </p:attrNameLst>
                                      </p:cBhvr>
                                      <p:to>
                                        <p:strVal val="visible"/>
                                      </p:to>
                                    </p:set>
                                    <p:animEffect transition="in" filter="dissolve">
                                      <p:cBhvr>
                                        <p:cTn id="11" dur="300"/>
                                        <p:tgtEl>
                                          <p:spTgt spid="366596">
                                            <p:txEl>
                                              <p:pRg st="2" end="2"/>
                                            </p:txEl>
                                          </p:spTgt>
                                        </p:tgtEl>
                                      </p:cBhvr>
                                    </p:animEffect>
                                  </p:childTnLst>
                                  <p:subTnLst>
                                    <p:animClr clrSpc="rgb" dir="cw">
                                      <p:cBhvr override="childStyle">
                                        <p:cTn dur="1" fill="hold" display="0" masterRel="nextClick" afterEffect="1"/>
                                        <p:tgtEl>
                                          <p:spTgt spid="366596">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6" grpId="0" build="p" autoUpdateAnimBg="0" advAuto="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0690" name="Picture 2">
            <a:extLst>
              <a:ext uri="{FF2B5EF4-FFF2-40B4-BE49-F238E27FC236}">
                <a16:creationId xmlns:a16="http://schemas.microsoft.com/office/drawing/2014/main" id="{B9D7F08B-501F-E06D-FD5F-2CDBB35CB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38" t="7843" r="3889" b="7843"/>
          <a:stretch>
            <a:fillRect/>
          </a:stretch>
        </p:blipFill>
        <p:spPr bwMode="auto">
          <a:xfrm>
            <a:off x="4267200" y="228600"/>
            <a:ext cx="2438400" cy="3276600"/>
          </a:xfrm>
          <a:prstGeom prst="rect">
            <a:avLst/>
          </a:prstGeom>
          <a:noFill/>
          <a:extLst>
            <a:ext uri="{909E8E84-426E-40DD-AFC4-6F175D3DCCD1}">
              <a14:hiddenFill xmlns:a14="http://schemas.microsoft.com/office/drawing/2010/main">
                <a:solidFill>
                  <a:srgbClr val="FFFFFF"/>
                </a:solidFill>
              </a14:hiddenFill>
            </a:ext>
          </a:extLst>
        </p:spPr>
      </p:pic>
      <p:sp>
        <p:nvSpPr>
          <p:cNvPr id="370691" name="Rectangle 3">
            <a:extLst>
              <a:ext uri="{FF2B5EF4-FFF2-40B4-BE49-F238E27FC236}">
                <a16:creationId xmlns:a16="http://schemas.microsoft.com/office/drawing/2014/main" id="{8332A1E0-BF84-BDAE-9455-BB2072E51192}"/>
              </a:ext>
            </a:extLst>
          </p:cNvPr>
          <p:cNvSpPr>
            <a:spLocks noChangeArrowheads="1"/>
          </p:cNvSpPr>
          <p:nvPr/>
        </p:nvSpPr>
        <p:spPr bwMode="auto">
          <a:xfrm>
            <a:off x="228600" y="533400"/>
            <a:ext cx="3886200"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2800">
                <a:solidFill>
                  <a:srgbClr val="00CC00"/>
                </a:solidFill>
                <a:effectLst/>
                <a:latin typeface="Benguiat Bk BT" pitchFamily="18" charset="0"/>
              </a:rPr>
              <a:t>Green Acre Bahá’í School founded by Sarah Jane Farmer. It was a rallying place for Bahá’ís and center of Bahá’í learning.</a:t>
            </a:r>
          </a:p>
          <a:p>
            <a:endParaRPr lang="en-US" altLang="en-US" sz="2800">
              <a:solidFill>
                <a:srgbClr val="00CC00"/>
              </a:solidFill>
              <a:effectLst/>
              <a:latin typeface="Benguiat Bk BT" pitchFamily="18" charset="0"/>
            </a:endParaRPr>
          </a:p>
          <a:p>
            <a:pPr>
              <a:spcBef>
                <a:spcPct val="50000"/>
              </a:spcBef>
              <a:buFontTx/>
              <a:buChar char="•"/>
            </a:pPr>
            <a:r>
              <a:rPr lang="en-US" altLang="en-US" sz="2800">
                <a:solidFill>
                  <a:srgbClr val="FFFF00"/>
                </a:solidFill>
                <a:effectLst/>
                <a:latin typeface="Benguiat Bk BT" pitchFamily="18" charset="0"/>
              </a:rPr>
              <a:t>Mírzá Abu’l-Fadl gave classes at Green Acre.</a:t>
            </a:r>
          </a:p>
        </p:txBody>
      </p:sp>
      <p:sp>
        <p:nvSpPr>
          <p:cNvPr id="370692" name="Text Box 4">
            <a:extLst>
              <a:ext uri="{FF2B5EF4-FFF2-40B4-BE49-F238E27FC236}">
                <a16:creationId xmlns:a16="http://schemas.microsoft.com/office/drawing/2014/main" id="{5014AA35-C246-0DBE-D0FE-504D03508445}"/>
              </a:ext>
            </a:extLst>
          </p:cNvPr>
          <p:cNvSpPr txBox="1">
            <a:spLocks noChangeArrowheads="1"/>
          </p:cNvSpPr>
          <p:nvPr/>
        </p:nvSpPr>
        <p:spPr bwMode="auto">
          <a:xfrm>
            <a:off x="6705600" y="1066800"/>
            <a:ext cx="2133600" cy="21002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00CC00"/>
                </a:solidFill>
                <a:effectLst/>
                <a:latin typeface="Benguiat Bk BT" pitchFamily="18" charset="0"/>
              </a:rPr>
              <a:t>Sarah Jane Farmer &amp; Green Acre</a:t>
            </a:r>
          </a:p>
          <a:p>
            <a:pPr>
              <a:spcBef>
                <a:spcPct val="50000"/>
              </a:spcBef>
            </a:pPr>
            <a:r>
              <a:rPr lang="en-US" altLang="en-US" sz="2400">
                <a:solidFill>
                  <a:srgbClr val="00CC00"/>
                </a:solidFill>
                <a:effectLst/>
                <a:latin typeface="Benguiat Bk BT" pitchFamily="18" charset="0"/>
              </a:rPr>
              <a:t>(1847-1916)</a:t>
            </a:r>
            <a:endParaRPr lang="en-US" altLang="en-US" sz="3200">
              <a:solidFill>
                <a:srgbClr val="00CC00"/>
              </a:solidFill>
              <a:effectLst/>
              <a:latin typeface="Benguiat Bk BT" pitchFamily="18" charset="0"/>
            </a:endParaRPr>
          </a:p>
        </p:txBody>
      </p:sp>
      <p:pic>
        <p:nvPicPr>
          <p:cNvPr id="370693" name="Picture 5">
            <a:extLst>
              <a:ext uri="{FF2B5EF4-FFF2-40B4-BE49-F238E27FC236}">
                <a16:creationId xmlns:a16="http://schemas.microsoft.com/office/drawing/2014/main" id="{AAF2D34A-D0FF-6D6E-EAEB-69AEC59B3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059" r="10588" b="3922"/>
          <a:stretch>
            <a:fillRect/>
          </a:stretch>
        </p:blipFill>
        <p:spPr bwMode="auto">
          <a:xfrm>
            <a:off x="4419600" y="3733800"/>
            <a:ext cx="2122488" cy="2971800"/>
          </a:xfrm>
          <a:prstGeom prst="rect">
            <a:avLst/>
          </a:prstGeom>
          <a:noFill/>
          <a:extLst>
            <a:ext uri="{909E8E84-426E-40DD-AFC4-6F175D3DCCD1}">
              <a14:hiddenFill xmlns:a14="http://schemas.microsoft.com/office/drawing/2010/main">
                <a:solidFill>
                  <a:srgbClr val="FFFFFF"/>
                </a:solidFill>
              </a14:hiddenFill>
            </a:ext>
          </a:extLst>
        </p:spPr>
      </p:pic>
      <p:sp>
        <p:nvSpPr>
          <p:cNvPr id="370694" name="Text Box 6">
            <a:extLst>
              <a:ext uri="{FF2B5EF4-FFF2-40B4-BE49-F238E27FC236}">
                <a16:creationId xmlns:a16="http://schemas.microsoft.com/office/drawing/2014/main" id="{0BB73248-6346-496A-94CE-705EF55E9D8B}"/>
              </a:ext>
            </a:extLst>
          </p:cNvPr>
          <p:cNvSpPr txBox="1">
            <a:spLocks noChangeArrowheads="1"/>
          </p:cNvSpPr>
          <p:nvPr/>
        </p:nvSpPr>
        <p:spPr bwMode="auto">
          <a:xfrm>
            <a:off x="6553200" y="3886200"/>
            <a:ext cx="2133600" cy="19177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2400">
                <a:solidFill>
                  <a:srgbClr val="00CC00"/>
                </a:solidFill>
                <a:effectLst/>
                <a:latin typeface="Benguiat Bk BT" pitchFamily="18" charset="0"/>
              </a:rPr>
              <a:t>Mírzá Abu’l-Fadl and his translator ‘Alí Kuli </a:t>
            </a:r>
            <a:r>
              <a:rPr lang="en-US" altLang="en-US" sz="2400" u="sng">
                <a:solidFill>
                  <a:srgbClr val="00CC00"/>
                </a:solidFill>
                <a:effectLst/>
                <a:latin typeface="Benguiat Bk BT" pitchFamily="18" charset="0"/>
              </a:rPr>
              <a:t>Kh</a:t>
            </a:r>
            <a:r>
              <a:rPr lang="en-US" altLang="en-US" sz="2400">
                <a:solidFill>
                  <a:srgbClr val="00CC00"/>
                </a:solidFill>
                <a:effectLst/>
                <a:latin typeface="Benguiat Bk BT" pitchFamily="18" charset="0"/>
              </a:rPr>
              <a:t>an.</a:t>
            </a:r>
          </a:p>
        </p:txBody>
      </p:sp>
      <p:sp>
        <p:nvSpPr>
          <p:cNvPr id="370695" name="Text Box 7">
            <a:extLst>
              <a:ext uri="{FF2B5EF4-FFF2-40B4-BE49-F238E27FC236}">
                <a16:creationId xmlns:a16="http://schemas.microsoft.com/office/drawing/2014/main" id="{70FB284E-70D1-CFE4-E7D2-3842D93ECF9D}"/>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Benguiat Bk BT" pitchFamily="18" charset="0"/>
              </a:rPr>
              <a:t>CONSOLIDATING INFLUENCES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wd">
                                    <p:tmAbs val="300"/>
                                  </p:iterate>
                                  <p:childTnLst>
                                    <p:set>
                                      <p:cBhvr>
                                        <p:cTn id="6" dur="1" fill="hold">
                                          <p:stCondLst>
                                            <p:cond delay="299"/>
                                          </p:stCondLst>
                                        </p:cTn>
                                        <p:tgtEl>
                                          <p:spTgt spid="370695"/>
                                        </p:tgtEl>
                                        <p:attrNameLst>
                                          <p:attrName>style.visibility</p:attrName>
                                        </p:attrNameLst>
                                      </p:cBhvr>
                                      <p:to>
                                        <p:strVal val="visible"/>
                                      </p:to>
                                    </p:set>
                                  </p:childTnLst>
                                </p:cTn>
                              </p:par>
                            </p:childTnLst>
                          </p:cTn>
                        </p:par>
                        <p:par>
                          <p:cTn id="7" fill="hold" nodeType="afterGroup">
                            <p:stCondLst>
                              <p:cond delay="600"/>
                            </p:stCondLst>
                            <p:childTnLst>
                              <p:par>
                                <p:cTn id="8" presetID="9" presetClass="entr" presetSubtype="0" fill="hold" nodeType="afterEffect">
                                  <p:stCondLst>
                                    <p:cond delay="4000"/>
                                  </p:stCondLst>
                                  <p:iterate type="wd">
                                    <p:tmPct val="100000"/>
                                  </p:iterate>
                                  <p:childTnLst>
                                    <p:set>
                                      <p:cBhvr>
                                        <p:cTn id="9" dur="1" fill="hold">
                                          <p:stCondLst>
                                            <p:cond delay="0"/>
                                          </p:stCondLst>
                                        </p:cTn>
                                        <p:tgtEl>
                                          <p:spTgt spid="370691">
                                            <p:txEl>
                                              <p:pRg st="0" end="0"/>
                                            </p:txEl>
                                          </p:spTgt>
                                        </p:tgtEl>
                                        <p:attrNameLst>
                                          <p:attrName>style.visibility</p:attrName>
                                        </p:attrNameLst>
                                      </p:cBhvr>
                                      <p:to>
                                        <p:strVal val="visible"/>
                                      </p:to>
                                    </p:set>
                                    <p:animEffect transition="in" filter="dissolve">
                                      <p:cBhvr>
                                        <p:cTn id="10" dur="300"/>
                                        <p:tgtEl>
                                          <p:spTgt spid="370691">
                                            <p:txEl>
                                              <p:pRg st="0" end="0"/>
                                            </p:txEl>
                                          </p:spTgt>
                                        </p:tgtEl>
                                      </p:cBhvr>
                                    </p:animEffect>
                                  </p:childTnLst>
                                  <p:subTnLst>
                                    <p:animClr clrSpc="rgb" dir="cw">
                                      <p:cBhvr override="childStyle">
                                        <p:cTn dur="1" fill="hold" display="0" masterRel="nextClick" afterEffect="1"/>
                                        <p:tgtEl>
                                          <p:spTgt spid="370691">
                                            <p:txEl>
                                              <p:pRg st="0" end="0"/>
                                            </p:txEl>
                                          </p:spTgt>
                                        </p:tgtEl>
                                        <p:attrNameLst>
                                          <p:attrName>ppt_c</p:attrName>
                                        </p:attrNameLst>
                                      </p:cBhvr>
                                      <p:to>
                                        <a:schemeClr val="bg2"/>
                                      </p:to>
                                    </p:animClr>
                                  </p:subTnLst>
                                </p:cTn>
                              </p:par>
                            </p:childTnLst>
                          </p:cTn>
                        </p:par>
                        <p:par>
                          <p:cTn id="11" fill="hold" nodeType="afterGroup">
                            <p:stCondLst>
                              <p:cond delay="11500"/>
                            </p:stCondLst>
                            <p:childTnLst>
                              <p:par>
                                <p:cTn id="12" presetID="9" presetClass="entr" presetSubtype="0" fill="hold" nodeType="afterEffect">
                                  <p:stCondLst>
                                    <p:cond delay="4000"/>
                                  </p:stCondLst>
                                  <p:iterate type="wd">
                                    <p:tmPct val="100000"/>
                                  </p:iterate>
                                  <p:childTnLst>
                                    <p:set>
                                      <p:cBhvr>
                                        <p:cTn id="13" dur="1" fill="hold">
                                          <p:stCondLst>
                                            <p:cond delay="0"/>
                                          </p:stCondLst>
                                        </p:cTn>
                                        <p:tgtEl>
                                          <p:spTgt spid="370691">
                                            <p:txEl>
                                              <p:pRg st="2" end="2"/>
                                            </p:txEl>
                                          </p:spTgt>
                                        </p:tgtEl>
                                        <p:attrNameLst>
                                          <p:attrName>style.visibility</p:attrName>
                                        </p:attrNameLst>
                                      </p:cBhvr>
                                      <p:to>
                                        <p:strVal val="visible"/>
                                      </p:to>
                                    </p:set>
                                    <p:animEffect transition="in" filter="dissolve">
                                      <p:cBhvr>
                                        <p:cTn id="14" dur="300"/>
                                        <p:tgtEl>
                                          <p:spTgt spid="370691">
                                            <p:txEl>
                                              <p:pRg st="2" end="2"/>
                                            </p:txEl>
                                          </p:spTgt>
                                        </p:tgtEl>
                                      </p:cBhvr>
                                    </p:animEffect>
                                  </p:childTnLst>
                                  <p:subTnLst>
                                    <p:animClr clrSpc="rgb" dir="cw">
                                      <p:cBhvr override="childStyle">
                                        <p:cTn dur="1" fill="hold" display="0" masterRel="nextClick" afterEffect="1"/>
                                        <p:tgtEl>
                                          <p:spTgt spid="370691">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autoUpdateAnimBg="0" advAuto="4000"/>
      <p:bldP spid="370695"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4050" name="Picture 2">
            <a:extLst>
              <a:ext uri="{FF2B5EF4-FFF2-40B4-BE49-F238E27FC236}">
                <a16:creationId xmlns:a16="http://schemas.microsoft.com/office/drawing/2014/main" id="{C6D1FA14-B248-B638-D07B-BED9BC109E13}"/>
              </a:ext>
            </a:extLst>
          </p:cNvPr>
          <p:cNvPicPr>
            <a:picLocks noChangeAspect="1" noChangeArrowheads="1"/>
          </p:cNvPicPr>
          <p:nvPr/>
        </p:nvPicPr>
        <p:blipFill>
          <a:blip r:embed="rId5">
            <a:lum bright="-20000" contrast="50000"/>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Text Box 3">
            <a:extLst>
              <a:ext uri="{FF2B5EF4-FFF2-40B4-BE49-F238E27FC236}">
                <a16:creationId xmlns:a16="http://schemas.microsoft.com/office/drawing/2014/main" id="{D5E2C50C-B05E-EA73-D827-CF87BDA97256}"/>
              </a:ext>
            </a:extLst>
          </p:cNvPr>
          <p:cNvSpPr txBox="1">
            <a:spLocks noChangeArrowheads="1"/>
          </p:cNvSpPr>
          <p:nvPr/>
        </p:nvSpPr>
        <p:spPr bwMode="auto">
          <a:xfrm>
            <a:off x="0" y="6019800"/>
            <a:ext cx="914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NYC Board of Counsel - 1900</a:t>
            </a:r>
            <a:endParaRPr lang="en-US" altLang="en-US" sz="4400">
              <a:solidFill>
                <a:srgbClr val="FFFF00"/>
              </a:solidFill>
              <a:effectLst/>
              <a:latin typeface="Benguiat Bk BT" pitchFamily="18" charset="0"/>
            </a:endParaRPr>
          </a:p>
        </p:txBody>
      </p:sp>
      <p:sp>
        <p:nvSpPr>
          <p:cNvPr id="514052" name="Rectangle 4">
            <a:extLst>
              <a:ext uri="{FF2B5EF4-FFF2-40B4-BE49-F238E27FC236}">
                <a16:creationId xmlns:a16="http://schemas.microsoft.com/office/drawing/2014/main" id="{44D2902F-DE75-EC45-DF81-E1643900CF95}"/>
              </a:ext>
            </a:extLst>
          </p:cNvPr>
          <p:cNvSpPr>
            <a:spLocks noChangeArrowheads="1"/>
          </p:cNvSpPr>
          <p:nvPr/>
        </p:nvSpPr>
        <p:spPr bwMode="auto">
          <a:xfrm>
            <a:off x="2971800" y="1905000"/>
            <a:ext cx="14478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Hooper Harris</a:t>
            </a:r>
          </a:p>
        </p:txBody>
      </p:sp>
      <p:sp>
        <p:nvSpPr>
          <p:cNvPr id="514054" name="Rectangle 6">
            <a:extLst>
              <a:ext uri="{FF2B5EF4-FFF2-40B4-BE49-F238E27FC236}">
                <a16:creationId xmlns:a16="http://schemas.microsoft.com/office/drawing/2014/main" id="{C735C394-18BD-FC55-9715-D9641636D0B3}"/>
              </a:ext>
            </a:extLst>
          </p:cNvPr>
          <p:cNvSpPr>
            <a:spLocks noChangeArrowheads="1"/>
          </p:cNvSpPr>
          <p:nvPr/>
        </p:nvSpPr>
        <p:spPr bwMode="auto">
          <a:xfrm>
            <a:off x="7086600" y="4343400"/>
            <a:ext cx="18288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Arthur Dodge</a:t>
            </a:r>
          </a:p>
        </p:txBody>
      </p:sp>
      <p:sp>
        <p:nvSpPr>
          <p:cNvPr id="514055" name="Rectangle 7">
            <a:extLst>
              <a:ext uri="{FF2B5EF4-FFF2-40B4-BE49-F238E27FC236}">
                <a16:creationId xmlns:a16="http://schemas.microsoft.com/office/drawing/2014/main" id="{53924985-B746-6268-4CC5-91D28B019304}"/>
              </a:ext>
            </a:extLst>
          </p:cNvPr>
          <p:cNvSpPr>
            <a:spLocks noChangeArrowheads="1"/>
          </p:cNvSpPr>
          <p:nvPr/>
        </p:nvSpPr>
        <p:spPr bwMode="auto">
          <a:xfrm>
            <a:off x="6019800" y="1752600"/>
            <a:ext cx="1371600" cy="7620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William Hoar</a:t>
            </a:r>
          </a:p>
        </p:txBody>
      </p:sp>
      <p:sp>
        <p:nvSpPr>
          <p:cNvPr id="514056" name="Rectangle 8">
            <a:extLst>
              <a:ext uri="{FF2B5EF4-FFF2-40B4-BE49-F238E27FC236}">
                <a16:creationId xmlns:a16="http://schemas.microsoft.com/office/drawing/2014/main" id="{4C6A0EE4-D498-590A-616A-5AD606C32B9F}"/>
              </a:ext>
            </a:extLst>
          </p:cNvPr>
          <p:cNvSpPr>
            <a:spLocks noChangeArrowheads="1"/>
          </p:cNvSpPr>
          <p:nvPr/>
        </p:nvSpPr>
        <p:spPr bwMode="auto">
          <a:xfrm>
            <a:off x="4724400" y="3429000"/>
            <a:ext cx="17526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Howard MacNutt</a:t>
            </a:r>
          </a:p>
        </p:txBody>
      </p:sp>
      <p:sp>
        <p:nvSpPr>
          <p:cNvPr id="514057" name="Rectangle 9">
            <a:extLst>
              <a:ext uri="{FF2B5EF4-FFF2-40B4-BE49-F238E27FC236}">
                <a16:creationId xmlns:a16="http://schemas.microsoft.com/office/drawing/2014/main" id="{70329229-8E69-2AA9-02F5-99F47ECBD4CF}"/>
              </a:ext>
            </a:extLst>
          </p:cNvPr>
          <p:cNvSpPr>
            <a:spLocks noChangeArrowheads="1"/>
          </p:cNvSpPr>
          <p:nvPr/>
        </p:nvSpPr>
        <p:spPr bwMode="auto">
          <a:xfrm>
            <a:off x="0" y="1828800"/>
            <a:ext cx="1600200" cy="53340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9900"/>
                </a:solidFill>
                <a:effectLst/>
                <a:latin typeface="Benguiat Bk BT" pitchFamily="18" charset="0"/>
              </a:rPr>
              <a:t>Anton Haddad</a:t>
            </a:r>
          </a:p>
        </p:txBody>
      </p:sp>
      <p:sp>
        <p:nvSpPr>
          <p:cNvPr id="514060" name="Text Box 12">
            <a:extLst>
              <a:ext uri="{FF2B5EF4-FFF2-40B4-BE49-F238E27FC236}">
                <a16:creationId xmlns:a16="http://schemas.microsoft.com/office/drawing/2014/main" id="{0BFF963A-BB9F-FD26-4B64-E2579BCED85C}"/>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Benguiat Bk BT" pitchFamily="18" charset="0"/>
              </a:rPr>
              <a:t>CONSOLIDATING INFLUENCES</a:t>
            </a:r>
          </a:p>
        </p:txBody>
      </p:sp>
      <p:pic>
        <p:nvPicPr>
          <p:cNvPr id="514065" name="LSA TALK MP3.mp3">
            <a:hlinkClick r:id="" action="ppaction://media"/>
            <a:extLst>
              <a:ext uri="{FF2B5EF4-FFF2-40B4-BE49-F238E27FC236}">
                <a16:creationId xmlns:a16="http://schemas.microsoft.com/office/drawing/2014/main" id="{C37E8800-9D5F-1F18-D8A0-34BDDF054269}"/>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514066" name="LSA MUSIC mp3 37.mp3">
            <a:hlinkClick r:id="" action="ppaction://media"/>
            <a:extLst>
              <a:ext uri="{FF2B5EF4-FFF2-40B4-BE49-F238E27FC236}">
                <a16:creationId xmlns:a16="http://schemas.microsoft.com/office/drawing/2014/main" id="{311BEFD0-F2F8-FD26-7074-1A9EAC565C85}"/>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4572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4065"/>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514066"/>
                                        </p:tgtEl>
                                      </p:cBhvr>
                                    </p:cmd>
                                  </p:childTnLst>
                                </p:cTn>
                              </p:par>
                              <p:par>
                                <p:cTn id="10" presetID="24" presetClass="entr" presetSubtype="0" fill="hold" nodeType="withEffect">
                                  <p:stCondLst>
                                    <p:cond delay="0"/>
                                  </p:stCondLst>
                                  <p:childTnLst>
                                    <p:set>
                                      <p:cBhvr>
                                        <p:cTn id="11" dur="1" fill="hold">
                                          <p:stCondLst>
                                            <p:cond delay="499"/>
                                          </p:stCondLst>
                                        </p:cTn>
                                        <p:tgtEl>
                                          <p:spTgt spid="514051"/>
                                        </p:tgtEl>
                                        <p:attrNameLst>
                                          <p:attrName>style.visibility</p:attrName>
                                        </p:attrNameLst>
                                      </p:cBhvr>
                                      <p:to>
                                        <p:strVal val="visible"/>
                                      </p:to>
                                    </p:set>
                                    <p:anim to="" calcmode="lin" valueType="num">
                                      <p:cBhvr>
                                        <p:cTn id="12" dur="1" fill="hold"/>
                                        <p:tgtEl>
                                          <p:spTgt spid="5140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13" fill="hold" display="0">
                  <p:stCondLst>
                    <p:cond delay="indefinite"/>
                  </p:stCondLst>
                  <p:endCondLst>
                    <p:cond evt="onPrev" delay="0">
                      <p:tgtEl>
                        <p:sldTgt/>
                      </p:tgtEl>
                    </p:cond>
                    <p:cond evt="onStopAudio" delay="0">
                      <p:tgtEl>
                        <p:sldTgt/>
                      </p:tgtEl>
                    </p:cond>
                  </p:endCondLst>
                </p:cTn>
                <p:tgtEl>
                  <p:spTgt spid="514065"/>
                </p:tgtEl>
              </p:cMediaNode>
            </p:audio>
            <p:audio>
              <p:cMediaNode numSld="3" showWhenStopped="0">
                <p:cTn id="14" fill="hold" display="0">
                  <p:stCondLst>
                    <p:cond delay="indefinite"/>
                  </p:stCondLst>
                  <p:endCondLst>
                    <p:cond evt="onPrev" delay="0">
                      <p:tgtEl>
                        <p:sldTgt/>
                      </p:tgtEl>
                    </p:cond>
                    <p:cond evt="onStopAudio" delay="0">
                      <p:tgtEl>
                        <p:sldTgt/>
                      </p:tgtEl>
                    </p:cond>
                  </p:endCondLst>
                </p:cTn>
                <p:tgtEl>
                  <p:spTgt spid="514066"/>
                </p:tgtEl>
              </p:cMediaNode>
            </p:audio>
          </p:childTnLst>
        </p:cTn>
      </p:par>
    </p:tnLst>
    <p:bldLst>
      <p:bldP spid="514051"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9172" name="Picture 1028">
            <a:extLst>
              <a:ext uri="{FF2B5EF4-FFF2-40B4-BE49-F238E27FC236}">
                <a16:creationId xmlns:a16="http://schemas.microsoft.com/office/drawing/2014/main" id="{BA3D3E1E-EB5F-36DC-E376-4B29B85F9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641"/>
          <a:stretch>
            <a:fillRect/>
          </a:stretch>
        </p:blipFill>
        <p:spPr bwMode="auto">
          <a:xfrm>
            <a:off x="457200" y="609600"/>
            <a:ext cx="4419600" cy="4457700"/>
          </a:xfrm>
          <a:prstGeom prst="rect">
            <a:avLst/>
          </a:prstGeom>
          <a:noFill/>
          <a:extLst>
            <a:ext uri="{909E8E84-426E-40DD-AFC4-6F175D3DCCD1}">
              <a14:hiddenFill xmlns:a14="http://schemas.microsoft.com/office/drawing/2010/main">
                <a:solidFill>
                  <a:srgbClr val="FFFFFF"/>
                </a:solidFill>
              </a14:hiddenFill>
            </a:ext>
          </a:extLst>
        </p:spPr>
      </p:pic>
      <p:sp>
        <p:nvSpPr>
          <p:cNvPr id="519170" name="Text Box 1026">
            <a:extLst>
              <a:ext uri="{FF2B5EF4-FFF2-40B4-BE49-F238E27FC236}">
                <a16:creationId xmlns:a16="http://schemas.microsoft.com/office/drawing/2014/main" id="{92F1C9DC-86DF-C971-0446-D29847FFE110}"/>
              </a:ext>
            </a:extLst>
          </p:cNvPr>
          <p:cNvSpPr txBox="1">
            <a:spLocks noChangeArrowheads="1"/>
          </p:cNvSpPr>
          <p:nvPr/>
        </p:nvSpPr>
        <p:spPr bwMode="auto">
          <a:xfrm>
            <a:off x="3581400" y="381000"/>
            <a:ext cx="5410200" cy="6070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rgbClr val="FFFF00"/>
                </a:solidFill>
                <a:effectLst/>
                <a:latin typeface="Benguiat Bk BT" pitchFamily="18" charset="0"/>
              </a:rPr>
              <a:t>When the Aqdas—brought back by the Getsingers—was translated it was seen that the administrative bodies were called “Houses of Justice;”  the Boards changed their names accordingly. In 1902 ‘Abdu’l-Bahá advised that “Spiritual Assemblies” be used instead. Someday the name ‘Local House of Justice’ will replace ‘Local Spiritual Assembly.’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iterate type="wd">
                                    <p:tmPct val="100000"/>
                                  </p:iterate>
                                  <p:childTnLst>
                                    <p:set>
                                      <p:cBhvr>
                                        <p:cTn id="6" dur="1" fill="hold">
                                          <p:stCondLst>
                                            <p:cond delay="0"/>
                                          </p:stCondLst>
                                        </p:cTn>
                                        <p:tgtEl>
                                          <p:spTgt spid="519170"/>
                                        </p:tgtEl>
                                        <p:attrNameLst>
                                          <p:attrName>style.visibility</p:attrName>
                                        </p:attrNameLst>
                                      </p:cBhvr>
                                      <p:to>
                                        <p:strVal val="visible"/>
                                      </p:to>
                                    </p:set>
                                    <p:animEffect transition="in" filter="dissolve">
                                      <p:cBhvr>
                                        <p:cTn id="7" dur="300"/>
                                        <p:tgtEl>
                                          <p:spTgt spid="51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0"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7618" name="Text Box 2">
            <a:extLst>
              <a:ext uri="{FF2B5EF4-FFF2-40B4-BE49-F238E27FC236}">
                <a16:creationId xmlns:a16="http://schemas.microsoft.com/office/drawing/2014/main" id="{41D2D1AE-BFF4-DF53-2AE7-FF85FC6A7D26}"/>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CONSOLIDATING INFLUENCES</a:t>
            </a:r>
          </a:p>
        </p:txBody>
      </p:sp>
      <p:sp>
        <p:nvSpPr>
          <p:cNvPr id="367622" name="Rectangle 6">
            <a:extLst>
              <a:ext uri="{FF2B5EF4-FFF2-40B4-BE49-F238E27FC236}">
                <a16:creationId xmlns:a16="http://schemas.microsoft.com/office/drawing/2014/main" id="{0BD82272-72BE-B26B-81ED-7061DBC39D5D}"/>
              </a:ext>
            </a:extLst>
          </p:cNvPr>
          <p:cNvSpPr>
            <a:spLocks noChangeArrowheads="1"/>
          </p:cNvSpPr>
          <p:nvPr/>
        </p:nvSpPr>
        <p:spPr bwMode="auto">
          <a:xfrm>
            <a:off x="609600" y="381000"/>
            <a:ext cx="3886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00CC00"/>
                </a:solidFill>
                <a:effectLst/>
                <a:latin typeface="Benguiat Bk BT" pitchFamily="18" charset="0"/>
              </a:rPr>
              <a:t>Typed Tablets</a:t>
            </a:r>
          </a:p>
          <a:p>
            <a:endParaRPr lang="en-US" altLang="en-US">
              <a:solidFill>
                <a:srgbClr val="00CC00"/>
              </a:solidFill>
              <a:effectLst/>
              <a:latin typeface="Benguiat Bk BT" pitchFamily="18" charset="0"/>
            </a:endParaRPr>
          </a:p>
          <a:p>
            <a:pPr>
              <a:buFontTx/>
              <a:buChar char="•"/>
            </a:pPr>
            <a:r>
              <a:rPr lang="en-US" altLang="en-US">
                <a:solidFill>
                  <a:srgbClr val="00CCFF"/>
                </a:solidFill>
                <a:effectLst/>
                <a:latin typeface="Benguiat Bk BT" pitchFamily="18" charset="0"/>
              </a:rPr>
              <a:t>Bahá’í House of Worship</a:t>
            </a:r>
          </a:p>
          <a:p>
            <a:endParaRPr lang="en-US" altLang="en-US">
              <a:solidFill>
                <a:srgbClr val="00CCFF"/>
              </a:solidFill>
              <a:effectLst/>
              <a:latin typeface="Benguiat Bk BT" pitchFamily="18" charset="0"/>
            </a:endParaRPr>
          </a:p>
          <a:p>
            <a:pPr>
              <a:buFontTx/>
              <a:buChar char="•"/>
            </a:pPr>
            <a:r>
              <a:rPr lang="en-US" altLang="en-US">
                <a:solidFill>
                  <a:schemeClr val="hlink"/>
                </a:solidFill>
                <a:effectLst/>
                <a:latin typeface="Benguiat Bk BT" pitchFamily="18" charset="0"/>
              </a:rPr>
              <a:t>Permission granted in 1903</a:t>
            </a:r>
          </a:p>
          <a:p>
            <a:endParaRPr lang="en-US" altLang="en-US">
              <a:solidFill>
                <a:schemeClr val="hlink"/>
              </a:solidFill>
              <a:effectLst/>
              <a:latin typeface="Benguiat Bk BT" pitchFamily="18" charset="0"/>
            </a:endParaRPr>
          </a:p>
        </p:txBody>
      </p:sp>
      <p:pic>
        <p:nvPicPr>
          <p:cNvPr id="367624" name="Picture 8">
            <a:extLst>
              <a:ext uri="{FF2B5EF4-FFF2-40B4-BE49-F238E27FC236}">
                <a16:creationId xmlns:a16="http://schemas.microsoft.com/office/drawing/2014/main" id="{89936BB0-3180-F640-1142-F79F8D58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124200"/>
            <a:ext cx="3886200" cy="2914650"/>
          </a:xfrm>
          <a:prstGeom prst="rect">
            <a:avLst/>
          </a:prstGeom>
          <a:noFill/>
          <a:extLst>
            <a:ext uri="{909E8E84-426E-40DD-AFC4-6F175D3DCCD1}">
              <a14:hiddenFill xmlns:a14="http://schemas.microsoft.com/office/drawing/2010/main">
                <a:solidFill>
                  <a:srgbClr val="FFFFFF"/>
                </a:solidFill>
              </a14:hiddenFill>
            </a:ext>
          </a:extLst>
        </p:spPr>
      </p:pic>
      <p:sp>
        <p:nvSpPr>
          <p:cNvPr id="367625" name="Text Box 9">
            <a:extLst>
              <a:ext uri="{FF2B5EF4-FFF2-40B4-BE49-F238E27FC236}">
                <a16:creationId xmlns:a16="http://schemas.microsoft.com/office/drawing/2014/main" id="{B6BDEF57-4721-2255-C084-03A20BA15DFF}"/>
              </a:ext>
            </a:extLst>
          </p:cNvPr>
          <p:cNvSpPr txBox="1">
            <a:spLocks noChangeArrowheads="1"/>
          </p:cNvSpPr>
          <p:nvPr/>
        </p:nvSpPr>
        <p:spPr bwMode="auto">
          <a:xfrm>
            <a:off x="0" y="6019800"/>
            <a:ext cx="4572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Laura Barney stands on Bahá’í Temple Land in Wilmette c1908.</a:t>
            </a:r>
            <a:endParaRPr lang="en-US" altLang="en-US" sz="2800">
              <a:solidFill>
                <a:srgbClr val="FFFF00"/>
              </a:solidFill>
              <a:effectLst/>
              <a:latin typeface="Benguiat Bk BT" pitchFamily="18" charset="0"/>
            </a:endParaRPr>
          </a:p>
        </p:txBody>
      </p:sp>
      <p:pic>
        <p:nvPicPr>
          <p:cNvPr id="367626" name="Picture 10">
            <a:extLst>
              <a:ext uri="{FF2B5EF4-FFF2-40B4-BE49-F238E27FC236}">
                <a16:creationId xmlns:a16="http://schemas.microsoft.com/office/drawing/2014/main" id="{CDCB1285-342D-2145-8E7C-FABEE032213C}"/>
              </a:ext>
            </a:extLst>
          </p:cNvPr>
          <p:cNvPicPr>
            <a:picLocks noChangeAspect="1" noChangeArrowheads="1"/>
          </p:cNvPicPr>
          <p:nvPr/>
        </p:nvPicPr>
        <p:blipFill>
          <a:blip r:embed="rId5">
            <a:lum bright="14000" contrast="32000"/>
            <a:extLst>
              <a:ext uri="{28A0092B-C50C-407E-A947-70E740481C1C}">
                <a14:useLocalDpi xmlns:a14="http://schemas.microsoft.com/office/drawing/2010/main" val="0"/>
              </a:ext>
            </a:extLst>
          </a:blip>
          <a:srcRect/>
          <a:stretch>
            <a:fillRect/>
          </a:stretch>
        </p:blipFill>
        <p:spPr bwMode="auto">
          <a:xfrm>
            <a:off x="5410200" y="3200400"/>
            <a:ext cx="25146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27" name="Text Box 11">
            <a:extLst>
              <a:ext uri="{FF2B5EF4-FFF2-40B4-BE49-F238E27FC236}">
                <a16:creationId xmlns:a16="http://schemas.microsoft.com/office/drawing/2014/main" id="{E45181E0-3884-67A0-CDC0-3917600CE590}"/>
              </a:ext>
            </a:extLst>
          </p:cNvPr>
          <p:cNvSpPr txBox="1">
            <a:spLocks noChangeArrowheads="1"/>
          </p:cNvSpPr>
          <p:nvPr/>
        </p:nvSpPr>
        <p:spPr bwMode="auto">
          <a:xfrm>
            <a:off x="4800600" y="5029200"/>
            <a:ext cx="40386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The cornerstone of the ‘I</a:t>
            </a:r>
            <a:r>
              <a:rPr lang="en-US" altLang="en-US" sz="2000" u="sng">
                <a:solidFill>
                  <a:srgbClr val="FFFF00"/>
                </a:solidFill>
                <a:effectLst/>
                <a:latin typeface="Benguiat Bk BT" pitchFamily="18" charset="0"/>
              </a:rPr>
              <a:t>sh</a:t>
            </a:r>
            <a:r>
              <a:rPr lang="en-US" altLang="en-US" sz="2000">
                <a:solidFill>
                  <a:srgbClr val="FFFF00"/>
                </a:solidFill>
                <a:effectLst/>
                <a:latin typeface="Benguiat Bk BT" pitchFamily="18" charset="0"/>
              </a:rPr>
              <a:t>qábád House of worship laid in 1902.</a:t>
            </a:r>
            <a:endParaRPr lang="en-US" altLang="en-US" sz="2800">
              <a:solidFill>
                <a:srgbClr val="FFFF00"/>
              </a:solidFill>
              <a:effectLst/>
              <a:latin typeface="Benguiat Bk BT" pitchFamily="18" charset="0"/>
            </a:endParaRPr>
          </a:p>
        </p:txBody>
      </p:sp>
      <p:sp>
        <p:nvSpPr>
          <p:cNvPr id="367633" name="Text Box 17">
            <a:extLst>
              <a:ext uri="{FF2B5EF4-FFF2-40B4-BE49-F238E27FC236}">
                <a16:creationId xmlns:a16="http://schemas.microsoft.com/office/drawing/2014/main" id="{1ACB2334-466D-C053-71BA-82F240FEA97D}"/>
              </a:ext>
            </a:extLst>
          </p:cNvPr>
          <p:cNvSpPr txBox="1">
            <a:spLocks noChangeArrowheads="1"/>
          </p:cNvSpPr>
          <p:nvPr/>
        </p:nvSpPr>
        <p:spPr bwMode="auto">
          <a:xfrm>
            <a:off x="4648200" y="990600"/>
            <a:ext cx="4038600" cy="187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a:solidFill>
                  <a:srgbClr val="FFFF00"/>
                </a:solidFill>
                <a:effectLst/>
                <a:latin typeface="Georgia" panose="02040502050405020303" pitchFamily="18" charset="0"/>
              </a:rPr>
              <a:t> HE IS GOD!</a:t>
            </a:r>
          </a:p>
          <a:p>
            <a:pPr>
              <a:spcBef>
                <a:spcPct val="50000"/>
              </a:spcBef>
            </a:pPr>
            <a:r>
              <a:rPr lang="en-US" altLang="en-US" sz="1800">
                <a:solidFill>
                  <a:srgbClr val="FFFF00"/>
                </a:solidFill>
                <a:effectLst/>
                <a:latin typeface="Georgia" panose="02040502050405020303" pitchFamily="18" charset="0"/>
              </a:rPr>
              <a:t> O Thou Almighty Lord!</a:t>
            </a:r>
          </a:p>
          <a:p>
            <a:pPr>
              <a:spcBef>
                <a:spcPct val="50000"/>
              </a:spcBef>
            </a:pPr>
            <a:r>
              <a:rPr lang="en-US" altLang="en-US" sz="1800">
                <a:solidFill>
                  <a:srgbClr val="FFFF00"/>
                </a:solidFill>
                <a:effectLst/>
                <a:latin typeface="Georgia" panose="02040502050405020303" pitchFamily="18" charset="0"/>
              </a:rPr>
              <a:t>    Strengthen all mankind that they may do according</a:t>
            </a:r>
            <a:r>
              <a:rPr lang="en-US" altLang="en-US" sz="1800">
                <a:solidFill>
                  <a:srgbClr val="FFFF00"/>
                </a:solidFill>
                <a:effectLst/>
                <a:latin typeface="Courier New" panose="02070309020205020404" pitchFamily="49" charset="0"/>
              </a:rPr>
              <a:t> …</a:t>
            </a:r>
          </a:p>
          <a:p>
            <a:pPr>
              <a:spcBef>
                <a:spcPct val="50000"/>
              </a:spcBef>
            </a:pPr>
            <a:r>
              <a:rPr lang="en-US" altLang="en-US" sz="1800">
                <a:solidFill>
                  <a:srgbClr val="FFFF00"/>
                </a:solidFill>
                <a:effectLst/>
                <a:latin typeface="Courier New" panose="02070309020205020404" pitchFamily="49" charset="0"/>
              </a:rPr>
              <a:t> </a:t>
            </a:r>
          </a:p>
        </p:txBody>
      </p:sp>
      <p:sp>
        <p:nvSpPr>
          <p:cNvPr id="367634" name="Rectangle 18">
            <a:extLst>
              <a:ext uri="{FF2B5EF4-FFF2-40B4-BE49-F238E27FC236}">
                <a16:creationId xmlns:a16="http://schemas.microsoft.com/office/drawing/2014/main" id="{E20ED4D0-689B-A93D-84D9-0CE1AF829C4A}"/>
              </a:ext>
            </a:extLst>
          </p:cNvPr>
          <p:cNvSpPr>
            <a:spLocks noChangeArrowheads="1"/>
          </p:cNvSpPr>
          <p:nvPr/>
        </p:nvSpPr>
        <p:spPr bwMode="auto">
          <a:xfrm>
            <a:off x="4572000" y="914400"/>
            <a:ext cx="4191000" cy="1676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67635" name="BHW TALK.mp3">
            <a:hlinkClick r:id="" action="ppaction://media"/>
            <a:extLst>
              <a:ext uri="{FF2B5EF4-FFF2-40B4-BE49-F238E27FC236}">
                <a16:creationId xmlns:a16="http://schemas.microsoft.com/office/drawing/2014/main" id="{F8E7D475-FC1B-CF44-D023-8406852B5FDD}"/>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800600" y="61722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7635"/>
                                        </p:tgtEl>
                                      </p:cBhvr>
                                    </p:cmd>
                                  </p:childTnLst>
                                </p:cTn>
                              </p:par>
                            </p:childTnLst>
                          </p:cTn>
                        </p:par>
                        <p:par>
                          <p:cTn id="7" fill="hold" nodeType="afterGroup">
                            <p:stCondLst>
                              <p:cond delay="0"/>
                            </p:stCondLst>
                            <p:childTnLst>
                              <p:par>
                                <p:cTn id="8" presetID="9" presetClass="entr" presetSubtype="0" fill="hold" nodeType="afterEffect">
                                  <p:stCondLst>
                                    <p:cond delay="8000"/>
                                  </p:stCondLst>
                                  <p:iterate type="wd">
                                    <p:tmPct val="100000"/>
                                  </p:iterate>
                                  <p:childTnLst>
                                    <p:set>
                                      <p:cBhvr>
                                        <p:cTn id="9" dur="1" fill="hold">
                                          <p:stCondLst>
                                            <p:cond delay="0"/>
                                          </p:stCondLst>
                                        </p:cTn>
                                        <p:tgtEl>
                                          <p:spTgt spid="367622">
                                            <p:txEl>
                                              <p:pRg st="0" end="0"/>
                                            </p:txEl>
                                          </p:spTgt>
                                        </p:tgtEl>
                                        <p:attrNameLst>
                                          <p:attrName>style.visibility</p:attrName>
                                        </p:attrNameLst>
                                      </p:cBhvr>
                                      <p:to>
                                        <p:strVal val="visible"/>
                                      </p:to>
                                    </p:set>
                                    <p:animEffect transition="in" filter="dissolve">
                                      <p:cBhvr>
                                        <p:cTn id="10" dur="300"/>
                                        <p:tgtEl>
                                          <p:spTgt spid="367622">
                                            <p:txEl>
                                              <p:pRg st="0" end="0"/>
                                            </p:txEl>
                                          </p:spTgt>
                                        </p:tgtEl>
                                      </p:cBhvr>
                                    </p:animEffect>
                                  </p:childTnLst>
                                  <p:subTnLst>
                                    <p:animClr clrSpc="rgb" dir="cw">
                                      <p:cBhvr override="childStyle">
                                        <p:cTn dur="1" fill="hold" display="0" masterRel="nextClick" afterEffect="1"/>
                                        <p:tgtEl>
                                          <p:spTgt spid="367622">
                                            <p:txEl>
                                              <p:pRg st="0" end="0"/>
                                            </p:txEl>
                                          </p:spTgt>
                                        </p:tgtEl>
                                        <p:attrNameLst>
                                          <p:attrName>ppt_c</p:attrName>
                                        </p:attrNameLst>
                                      </p:cBhvr>
                                      <p:to>
                                        <a:schemeClr val="bg2"/>
                                      </p:to>
                                    </p:animClr>
                                  </p:subTnLst>
                                </p:cTn>
                              </p:par>
                            </p:childTnLst>
                          </p:cTn>
                        </p:par>
                        <p:par>
                          <p:cTn id="11" fill="hold" nodeType="afterGroup">
                            <p:stCondLst>
                              <p:cond delay="8600"/>
                            </p:stCondLst>
                            <p:childTnLst>
                              <p:par>
                                <p:cTn id="12" presetID="9" presetClass="entr" presetSubtype="0" fill="hold" nodeType="afterEffect">
                                  <p:stCondLst>
                                    <p:cond delay="8000"/>
                                  </p:stCondLst>
                                  <p:iterate type="wd">
                                    <p:tmPct val="100000"/>
                                  </p:iterate>
                                  <p:childTnLst>
                                    <p:set>
                                      <p:cBhvr>
                                        <p:cTn id="13" dur="1" fill="hold">
                                          <p:stCondLst>
                                            <p:cond delay="0"/>
                                          </p:stCondLst>
                                        </p:cTn>
                                        <p:tgtEl>
                                          <p:spTgt spid="367622">
                                            <p:txEl>
                                              <p:pRg st="2" end="2"/>
                                            </p:txEl>
                                          </p:spTgt>
                                        </p:tgtEl>
                                        <p:attrNameLst>
                                          <p:attrName>style.visibility</p:attrName>
                                        </p:attrNameLst>
                                      </p:cBhvr>
                                      <p:to>
                                        <p:strVal val="visible"/>
                                      </p:to>
                                    </p:set>
                                    <p:animEffect transition="in" filter="dissolve">
                                      <p:cBhvr>
                                        <p:cTn id="14" dur="300"/>
                                        <p:tgtEl>
                                          <p:spTgt spid="367622">
                                            <p:txEl>
                                              <p:pRg st="2" end="2"/>
                                            </p:txEl>
                                          </p:spTgt>
                                        </p:tgtEl>
                                      </p:cBhvr>
                                    </p:animEffect>
                                  </p:childTnLst>
                                  <p:subTnLst>
                                    <p:animClr clrSpc="rgb" dir="cw">
                                      <p:cBhvr override="childStyle">
                                        <p:cTn dur="1" fill="hold" display="0" masterRel="nextClick" afterEffect="1"/>
                                        <p:tgtEl>
                                          <p:spTgt spid="367622">
                                            <p:txEl>
                                              <p:pRg st="2" end="2"/>
                                            </p:txEl>
                                          </p:spTgt>
                                        </p:tgtEl>
                                        <p:attrNameLst>
                                          <p:attrName>ppt_c</p:attrName>
                                        </p:attrNameLst>
                                      </p:cBhvr>
                                      <p:to>
                                        <a:schemeClr val="bg2"/>
                                      </p:to>
                                    </p:animClr>
                                  </p:subTnLst>
                                </p:cTn>
                              </p:par>
                            </p:childTnLst>
                          </p:cTn>
                        </p:par>
                        <p:par>
                          <p:cTn id="15" fill="hold" nodeType="afterGroup">
                            <p:stCondLst>
                              <p:cond delay="17800"/>
                            </p:stCondLst>
                            <p:childTnLst>
                              <p:par>
                                <p:cTn id="16" presetID="9" presetClass="entr" presetSubtype="0" fill="hold" nodeType="afterEffect">
                                  <p:stCondLst>
                                    <p:cond delay="8000"/>
                                  </p:stCondLst>
                                  <p:iterate type="wd">
                                    <p:tmPct val="100000"/>
                                  </p:iterate>
                                  <p:childTnLst>
                                    <p:set>
                                      <p:cBhvr>
                                        <p:cTn id="17" dur="1" fill="hold">
                                          <p:stCondLst>
                                            <p:cond delay="0"/>
                                          </p:stCondLst>
                                        </p:cTn>
                                        <p:tgtEl>
                                          <p:spTgt spid="367622">
                                            <p:txEl>
                                              <p:pRg st="4" end="4"/>
                                            </p:txEl>
                                          </p:spTgt>
                                        </p:tgtEl>
                                        <p:attrNameLst>
                                          <p:attrName>style.visibility</p:attrName>
                                        </p:attrNameLst>
                                      </p:cBhvr>
                                      <p:to>
                                        <p:strVal val="visible"/>
                                      </p:to>
                                    </p:set>
                                    <p:animEffect transition="in" filter="dissolve">
                                      <p:cBhvr>
                                        <p:cTn id="18" dur="300"/>
                                        <p:tgtEl>
                                          <p:spTgt spid="367622">
                                            <p:txEl>
                                              <p:pRg st="4" end="4"/>
                                            </p:txEl>
                                          </p:spTgt>
                                        </p:tgtEl>
                                      </p:cBhvr>
                                    </p:animEffect>
                                  </p:childTnLst>
                                  <p:subTnLst>
                                    <p:animClr clrSpc="rgb" dir="cw">
                                      <p:cBhvr override="childStyle">
                                        <p:cTn dur="1" fill="hold" display="0" masterRel="nextClick" afterEffect="1"/>
                                        <p:tgtEl>
                                          <p:spTgt spid="367622">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9" fill="hold" display="0">
                  <p:stCondLst>
                    <p:cond delay="indefinite"/>
                  </p:stCondLst>
                  <p:endCondLst>
                    <p:cond evt="onPrev" delay="0">
                      <p:tgtEl>
                        <p:sldTgt/>
                      </p:tgtEl>
                    </p:cond>
                    <p:cond evt="onStopAudio" delay="0">
                      <p:tgtEl>
                        <p:sldTgt/>
                      </p:tgtEl>
                    </p:cond>
                  </p:endCondLst>
                </p:cTn>
                <p:tgtEl>
                  <p:spTgt spid="367635"/>
                </p:tgtEl>
              </p:cMediaNode>
            </p:audio>
          </p:childTnLst>
        </p:cTn>
      </p:par>
    </p:tnLst>
    <p:bldLst>
      <p:bldP spid="367622" grpId="0" build="p" autoUpdateAnimBg="0" advAuto="800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8146" name="Picture 2">
            <a:extLst>
              <a:ext uri="{FF2B5EF4-FFF2-40B4-BE49-F238E27FC236}">
                <a16:creationId xmlns:a16="http://schemas.microsoft.com/office/drawing/2014/main" id="{AD07CD4D-02FD-E806-2716-A9950080468B}"/>
              </a:ext>
            </a:extLst>
          </p:cNvPr>
          <p:cNvPicPr>
            <a:picLocks noChangeAspect="1" noChangeArrowheads="1"/>
          </p:cNvPicPr>
          <p:nvPr/>
        </p:nvPicPr>
        <p:blipFill>
          <a:blip r:embed="rId4">
            <a:lum bright="-12000" contrast="10000"/>
            <a:extLst>
              <a:ext uri="{28A0092B-C50C-407E-A947-70E740481C1C}">
                <a14:useLocalDpi xmlns:a14="http://schemas.microsoft.com/office/drawing/2010/main" val="0"/>
              </a:ext>
            </a:extLst>
          </a:blip>
          <a:srcRect/>
          <a:stretch>
            <a:fillRect/>
          </a:stretch>
        </p:blipFill>
        <p:spPr bwMode="auto">
          <a:xfrm>
            <a:off x="0" y="0"/>
            <a:ext cx="9144000"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147" name="Text Box 3">
            <a:extLst>
              <a:ext uri="{FF2B5EF4-FFF2-40B4-BE49-F238E27FC236}">
                <a16:creationId xmlns:a16="http://schemas.microsoft.com/office/drawing/2014/main" id="{0A50A5C1-5E88-A533-1C70-52FF48C83D88}"/>
              </a:ext>
            </a:extLst>
          </p:cNvPr>
          <p:cNvSpPr txBox="1">
            <a:spLocks noChangeArrowheads="1"/>
          </p:cNvSpPr>
          <p:nvPr/>
        </p:nvSpPr>
        <p:spPr bwMode="auto">
          <a:xfrm>
            <a:off x="0" y="5791200"/>
            <a:ext cx="914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4000">
                <a:solidFill>
                  <a:srgbClr val="FFFF00"/>
                </a:solidFill>
                <a:effectLst/>
                <a:latin typeface="Benguiat Bk BT" pitchFamily="18" charset="0"/>
              </a:rPr>
              <a:t>Bahá’í Temple Unity - 1909</a:t>
            </a:r>
            <a:endParaRPr lang="en-US" altLang="en-US" sz="4400">
              <a:solidFill>
                <a:srgbClr val="FFFF00"/>
              </a:solidFill>
              <a:effectLst/>
              <a:latin typeface="Benguiat Bk BT" pitchFamily="18" charset="0"/>
            </a:endParaRPr>
          </a:p>
        </p:txBody>
      </p:sp>
      <p:pic>
        <p:nvPicPr>
          <p:cNvPr id="518149" name="BTU TALK.mp3">
            <a:hlinkClick r:id="" action="ppaction://media"/>
            <a:extLst>
              <a:ext uri="{FF2B5EF4-FFF2-40B4-BE49-F238E27FC236}">
                <a16:creationId xmlns:a16="http://schemas.microsoft.com/office/drawing/2014/main" id="{1743BF3D-5278-2574-1CD8-CB3436FDA602}"/>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1722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18149"/>
                                        </p:tgtEl>
                                      </p:cBhvr>
                                    </p:cmd>
                                  </p:childTnLst>
                                </p:cTn>
                              </p:par>
                              <p:par>
                                <p:cTn id="7" presetID="1" presetClass="entr" presetSubtype="0" fill="hold" nodeType="withEffect">
                                  <p:stCondLst>
                                    <p:cond delay="0"/>
                                  </p:stCondLst>
                                  <p:childTnLst>
                                    <p:set>
                                      <p:cBhvr>
                                        <p:cTn id="8" dur="1" fill="hold">
                                          <p:stCondLst>
                                            <p:cond delay="499"/>
                                          </p:stCondLst>
                                        </p:cTn>
                                        <p:tgtEl>
                                          <p:spTgt spid="518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9" fill="hold" display="0">
                  <p:stCondLst>
                    <p:cond delay="indefinite"/>
                  </p:stCondLst>
                  <p:endCondLst>
                    <p:cond evt="onPrev" delay="0">
                      <p:tgtEl>
                        <p:sldTgt/>
                      </p:tgtEl>
                    </p:cond>
                    <p:cond evt="onStopAudio" delay="0">
                      <p:tgtEl>
                        <p:sldTgt/>
                      </p:tgtEl>
                    </p:cond>
                  </p:endCondLst>
                </p:cTn>
                <p:tgtEl>
                  <p:spTgt spid="518149"/>
                </p:tgtEl>
              </p:cMediaNode>
            </p:audio>
          </p:childTnLst>
        </p:cTn>
      </p:par>
    </p:tnLst>
    <p:bldLst>
      <p:bldP spid="51814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9010" name="Picture 1026">
            <a:extLst>
              <a:ext uri="{FF2B5EF4-FFF2-40B4-BE49-F238E27FC236}">
                <a16:creationId xmlns:a16="http://schemas.microsoft.com/office/drawing/2014/main" id="{E2FBDA85-B3CE-A6A7-02EC-A4830191A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88" y="0"/>
            <a:ext cx="4202112" cy="5867400"/>
          </a:xfrm>
          <a:prstGeom prst="rect">
            <a:avLst/>
          </a:prstGeom>
          <a:noFill/>
          <a:extLst>
            <a:ext uri="{909E8E84-426E-40DD-AFC4-6F175D3DCCD1}">
              <a14:hiddenFill xmlns:a14="http://schemas.microsoft.com/office/drawing/2010/main">
                <a:solidFill>
                  <a:srgbClr val="FFFFFF"/>
                </a:solidFill>
              </a14:hiddenFill>
            </a:ext>
          </a:extLst>
        </p:spPr>
      </p:pic>
      <p:sp>
        <p:nvSpPr>
          <p:cNvPr id="299012" name="Rectangle 1028">
            <a:extLst>
              <a:ext uri="{FF2B5EF4-FFF2-40B4-BE49-F238E27FC236}">
                <a16:creationId xmlns:a16="http://schemas.microsoft.com/office/drawing/2014/main" id="{1335126F-690E-EC59-091F-47317631FAE2}"/>
              </a:ext>
            </a:extLst>
          </p:cNvPr>
          <p:cNvSpPr>
            <a:spLocks noChangeArrowheads="1"/>
          </p:cNvSpPr>
          <p:nvPr/>
        </p:nvSpPr>
        <p:spPr bwMode="auto">
          <a:xfrm>
            <a:off x="0" y="0"/>
            <a:ext cx="9144000" cy="6858000"/>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99013" name="Picture 1029">
            <a:extLst>
              <a:ext uri="{FF2B5EF4-FFF2-40B4-BE49-F238E27FC236}">
                <a16:creationId xmlns:a16="http://schemas.microsoft.com/office/drawing/2014/main" id="{769B67C1-A5F4-6BA8-AF78-C272E4937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083050" cy="5867400"/>
          </a:xfrm>
          <a:prstGeom prst="rect">
            <a:avLst/>
          </a:prstGeom>
          <a:noFill/>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299014" name="Text Box 1030">
            <a:extLst>
              <a:ext uri="{FF2B5EF4-FFF2-40B4-BE49-F238E27FC236}">
                <a16:creationId xmlns:a16="http://schemas.microsoft.com/office/drawing/2014/main" id="{85E6B834-846D-5226-4E20-D3FE81391ECE}"/>
              </a:ext>
            </a:extLst>
          </p:cNvPr>
          <p:cNvSpPr txBox="1">
            <a:spLocks noChangeArrowheads="1"/>
          </p:cNvSpPr>
          <p:nvPr/>
        </p:nvSpPr>
        <p:spPr bwMode="auto">
          <a:xfrm>
            <a:off x="0" y="5867400"/>
            <a:ext cx="4191000" cy="8223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rPr>
              <a:t>Ibrahim George Kheiralla 1849-1929</a:t>
            </a:r>
          </a:p>
        </p:txBody>
      </p:sp>
      <p:sp>
        <p:nvSpPr>
          <p:cNvPr id="299015" name="Text Box 1031">
            <a:extLst>
              <a:ext uri="{FF2B5EF4-FFF2-40B4-BE49-F238E27FC236}">
                <a16:creationId xmlns:a16="http://schemas.microsoft.com/office/drawing/2014/main" id="{947BF7C5-A159-919B-BC7B-E26EC8C56B74}"/>
              </a:ext>
            </a:extLst>
          </p:cNvPr>
          <p:cNvSpPr txBox="1">
            <a:spLocks noChangeArrowheads="1"/>
          </p:cNvSpPr>
          <p:nvPr/>
        </p:nvSpPr>
        <p:spPr bwMode="auto">
          <a:xfrm>
            <a:off x="5486400" y="5867400"/>
            <a:ext cx="3200400" cy="8223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a:solidFill>
                  <a:srgbClr val="FFFF00"/>
                </a:solidFill>
                <a:effectLst/>
              </a:rPr>
              <a:t>Anton Haddad        1862-1924</a:t>
            </a:r>
          </a:p>
        </p:txBody>
      </p:sp>
      <p:pic>
        <p:nvPicPr>
          <p:cNvPr id="299022" name="WHITE MAGIC Talk MP3 20 sec.mp3">
            <a:hlinkClick r:id="" action="ppaction://media"/>
            <a:extLst>
              <a:ext uri="{FF2B5EF4-FFF2-40B4-BE49-F238E27FC236}">
                <a16:creationId xmlns:a16="http://schemas.microsoft.com/office/drawing/2014/main" id="{56CF77C5-D40C-87D6-60D2-1E8BC7259869}"/>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90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showWhenStopped="0">
                <p:cTn id="7" fill="hold" display="0">
                  <p:stCondLst>
                    <p:cond delay="indefinite"/>
                  </p:stCondLst>
                  <p:endCondLst>
                    <p:cond evt="onPrev" delay="0">
                      <p:tgtEl>
                        <p:sldTgt/>
                      </p:tgtEl>
                    </p:cond>
                    <p:cond evt="onStopAudio" delay="0">
                      <p:tgtEl>
                        <p:sldTgt/>
                      </p:tgtEl>
                    </p:cond>
                  </p:endCondLst>
                </p:cTn>
                <p:tgtEl>
                  <p:spTgt spid="29902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4770" name="Picture 1026">
            <a:extLst>
              <a:ext uri="{FF2B5EF4-FFF2-40B4-BE49-F238E27FC236}">
                <a16:creationId xmlns:a16="http://schemas.microsoft.com/office/drawing/2014/main" id="{89A85702-17A3-3139-B866-8A1327AB3B51}"/>
              </a:ext>
            </a:extLst>
          </p:cNvPr>
          <p:cNvPicPr>
            <a:picLocks noChangeAspect="1" noChangeArrowheads="1"/>
          </p:cNvPicPr>
          <p:nvPr/>
        </p:nvPicPr>
        <p:blipFill>
          <a:blip r:embed="rId4">
            <a:lum bright="14000" contrast="8000"/>
            <a:extLst>
              <a:ext uri="{28A0092B-C50C-407E-A947-70E740481C1C}">
                <a14:useLocalDpi xmlns:a14="http://schemas.microsoft.com/office/drawing/2010/main" val="0"/>
              </a:ext>
            </a:extLst>
          </a:blip>
          <a:srcRect/>
          <a:stretch>
            <a:fillRect/>
          </a:stretch>
        </p:blipFill>
        <p:spPr bwMode="auto">
          <a:xfrm>
            <a:off x="6400800" y="152400"/>
            <a:ext cx="1993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771" name="Picture 1027">
            <a:extLst>
              <a:ext uri="{FF2B5EF4-FFF2-40B4-BE49-F238E27FC236}">
                <a16:creationId xmlns:a16="http://schemas.microsoft.com/office/drawing/2014/main" id="{6FD0F8FF-4C4C-EC7B-98D1-5ACFB2E40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352800"/>
            <a:ext cx="4445000" cy="3314700"/>
          </a:xfrm>
          <a:prstGeom prst="rect">
            <a:avLst/>
          </a:prstGeom>
          <a:noFill/>
          <a:extLst>
            <a:ext uri="{909E8E84-426E-40DD-AFC4-6F175D3DCCD1}">
              <a14:hiddenFill xmlns:a14="http://schemas.microsoft.com/office/drawing/2010/main">
                <a:solidFill>
                  <a:srgbClr val="FFFFFF"/>
                </a:solidFill>
              </a14:hiddenFill>
            </a:ext>
          </a:extLst>
        </p:spPr>
      </p:pic>
      <p:sp>
        <p:nvSpPr>
          <p:cNvPr id="544772" name="Text Box 1028">
            <a:extLst>
              <a:ext uri="{FF2B5EF4-FFF2-40B4-BE49-F238E27FC236}">
                <a16:creationId xmlns:a16="http://schemas.microsoft.com/office/drawing/2014/main" id="{6A173D0E-4441-0445-86BB-4614D879D5A9}"/>
              </a:ext>
            </a:extLst>
          </p:cNvPr>
          <p:cNvSpPr txBox="1">
            <a:spLocks noChangeArrowheads="1"/>
          </p:cNvSpPr>
          <p:nvPr/>
        </p:nvSpPr>
        <p:spPr bwMode="auto">
          <a:xfrm>
            <a:off x="6172200" y="3810000"/>
            <a:ext cx="25146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Clothing and possessions of the Báb</a:t>
            </a:r>
            <a:endParaRPr lang="en-US" altLang="en-US" sz="2800">
              <a:solidFill>
                <a:srgbClr val="FFFF00"/>
              </a:solidFill>
              <a:effectLst/>
              <a:latin typeface="Benguiat Bk BT" pitchFamily="18" charset="0"/>
            </a:endParaRPr>
          </a:p>
        </p:txBody>
      </p:sp>
      <p:pic>
        <p:nvPicPr>
          <p:cNvPr id="544773" name="Picture 1029">
            <a:extLst>
              <a:ext uri="{FF2B5EF4-FFF2-40B4-BE49-F238E27FC236}">
                <a16:creationId xmlns:a16="http://schemas.microsoft.com/office/drawing/2014/main" id="{E834CE3F-FFF3-A7E4-D099-1205DF93D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259" t="16667" r="11111"/>
          <a:stretch>
            <a:fillRect/>
          </a:stretch>
        </p:blipFill>
        <p:spPr bwMode="auto">
          <a:xfrm>
            <a:off x="6096000" y="4876800"/>
            <a:ext cx="2667000" cy="1860550"/>
          </a:xfrm>
          <a:prstGeom prst="rect">
            <a:avLst/>
          </a:prstGeom>
          <a:noFill/>
          <a:extLst>
            <a:ext uri="{909E8E84-426E-40DD-AFC4-6F175D3DCCD1}">
              <a14:hiddenFill xmlns:a14="http://schemas.microsoft.com/office/drawing/2010/main">
                <a:solidFill>
                  <a:srgbClr val="FFFFFF"/>
                </a:solidFill>
              </a14:hiddenFill>
            </a:ext>
          </a:extLst>
        </p:spPr>
      </p:pic>
      <p:sp>
        <p:nvSpPr>
          <p:cNvPr id="544774" name="Rectangle 1030">
            <a:extLst>
              <a:ext uri="{FF2B5EF4-FFF2-40B4-BE49-F238E27FC236}">
                <a16:creationId xmlns:a16="http://schemas.microsoft.com/office/drawing/2014/main" id="{467E823D-6728-348A-AFE4-333BB82FB7AA}"/>
              </a:ext>
            </a:extLst>
          </p:cNvPr>
          <p:cNvSpPr>
            <a:spLocks noChangeArrowheads="1"/>
          </p:cNvSpPr>
          <p:nvPr/>
        </p:nvSpPr>
        <p:spPr bwMode="auto">
          <a:xfrm>
            <a:off x="1295400" y="5181600"/>
            <a:ext cx="1371600" cy="914400"/>
          </a:xfrm>
          <a:prstGeom prst="rect">
            <a:avLst/>
          </a:prstGeom>
          <a:noFill/>
          <a:ln w="1778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775" name="Text Box 1031">
            <a:extLst>
              <a:ext uri="{FF2B5EF4-FFF2-40B4-BE49-F238E27FC236}">
                <a16:creationId xmlns:a16="http://schemas.microsoft.com/office/drawing/2014/main" id="{DDE2DBC3-BD01-42D8-3274-E62C1721BA03}"/>
              </a:ext>
            </a:extLst>
          </p:cNvPr>
          <p:cNvSpPr txBox="1">
            <a:spLocks noChangeArrowheads="1"/>
          </p:cNvSpPr>
          <p:nvPr/>
        </p:nvSpPr>
        <p:spPr bwMode="auto">
          <a:xfrm>
            <a:off x="228600" y="228600"/>
            <a:ext cx="5943600" cy="3016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FFFF00"/>
                </a:solidFill>
                <a:effectLst/>
                <a:latin typeface="Benguiat Bk BT" pitchFamily="18" charset="0"/>
              </a:rPr>
              <a:t>By an amazing coincidence that day—March 21</a:t>
            </a:r>
            <a:r>
              <a:rPr lang="en-US" altLang="en-US" sz="3200" baseline="30000">
                <a:solidFill>
                  <a:srgbClr val="FFFF00"/>
                </a:solidFill>
                <a:effectLst/>
                <a:latin typeface="Benguiat Bk BT" pitchFamily="18" charset="0"/>
              </a:rPr>
              <a:t>st</a:t>
            </a:r>
            <a:r>
              <a:rPr lang="en-US" altLang="en-US" sz="3200">
                <a:solidFill>
                  <a:srgbClr val="FFFF00"/>
                </a:solidFill>
                <a:effectLst/>
                <a:latin typeface="Benguiat Bk BT" pitchFamily="18" charset="0"/>
              </a:rPr>
              <a:t> 1909—was the same day ‘Abdu’l-Bahá’í placed the remains of the Báb in His Shrine on Mt. Carmel.</a:t>
            </a:r>
            <a:endParaRPr lang="en-US" altLang="en-US" sz="3600">
              <a:solidFill>
                <a:srgbClr val="FFFF00"/>
              </a:solidFill>
              <a:effectLst/>
              <a:latin typeface="Benguiat Bk BT" pitchFamily="18" charset="0"/>
            </a:endParaRPr>
          </a:p>
        </p:txBody>
      </p:sp>
      <p:pic>
        <p:nvPicPr>
          <p:cNvPr id="544776" name="march 21-1909 talk 11 sec MP3.mp3">
            <a:hlinkClick r:id="" action="ppaction://media"/>
            <a:extLst>
              <a:ext uri="{FF2B5EF4-FFF2-40B4-BE49-F238E27FC236}">
                <a16:creationId xmlns:a16="http://schemas.microsoft.com/office/drawing/2014/main" id="{0B835AB6-89F5-1481-1293-2623DAF34C5B}"/>
              </a:ext>
            </a:extLst>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2286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44776"/>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544775"/>
                                        </p:tgtEl>
                                        <p:attrNameLst>
                                          <p:attrName>style.visibility</p:attrName>
                                        </p:attrNameLst>
                                      </p:cBhvr>
                                      <p:to>
                                        <p:strVal val="visible"/>
                                      </p:to>
                                    </p:set>
                                    <p:animEffect transition="in" filter="dissolve">
                                      <p:cBhvr>
                                        <p:cTn id="9" dur="300"/>
                                        <p:tgtEl>
                                          <p:spTgt spid="544775"/>
                                        </p:tgtEl>
                                      </p:cBhvr>
                                    </p:animEffect>
                                  </p:childTnLst>
                                </p:cTn>
                              </p:par>
                            </p:childTnLst>
                          </p:cTn>
                        </p:par>
                        <p:par>
                          <p:cTn id="10" fill="hold" nodeType="afterGroup">
                            <p:stCondLst>
                              <p:cond delay="8100"/>
                            </p:stCondLst>
                            <p:childTnLst>
                              <p:par>
                                <p:cTn id="11" presetID="23" presetClass="entr" presetSubtype="528" fill="hold" nodeType="afterEffect">
                                  <p:stCondLst>
                                    <p:cond delay="0"/>
                                  </p:stCondLst>
                                  <p:childTnLst>
                                    <p:set>
                                      <p:cBhvr>
                                        <p:cTn id="12" dur="1" fill="hold">
                                          <p:stCondLst>
                                            <p:cond delay="0"/>
                                          </p:stCondLst>
                                        </p:cTn>
                                        <p:tgtEl>
                                          <p:spTgt spid="544774"/>
                                        </p:tgtEl>
                                        <p:attrNameLst>
                                          <p:attrName>style.visibility</p:attrName>
                                        </p:attrNameLst>
                                      </p:cBhvr>
                                      <p:to>
                                        <p:strVal val="visible"/>
                                      </p:to>
                                    </p:set>
                                    <p:anim calcmode="lin" valueType="num">
                                      <p:cBhvr>
                                        <p:cTn id="13" dur="500" fill="hold"/>
                                        <p:tgtEl>
                                          <p:spTgt spid="544774"/>
                                        </p:tgtEl>
                                        <p:attrNameLst>
                                          <p:attrName>ppt_w</p:attrName>
                                        </p:attrNameLst>
                                      </p:cBhvr>
                                      <p:tavLst>
                                        <p:tav tm="0">
                                          <p:val>
                                            <p:fltVal val="0"/>
                                          </p:val>
                                        </p:tav>
                                        <p:tav tm="100000">
                                          <p:val>
                                            <p:strVal val="#ppt_w"/>
                                          </p:val>
                                        </p:tav>
                                      </p:tavLst>
                                    </p:anim>
                                    <p:anim calcmode="lin" valueType="num">
                                      <p:cBhvr>
                                        <p:cTn id="14" dur="500" fill="hold"/>
                                        <p:tgtEl>
                                          <p:spTgt spid="544774"/>
                                        </p:tgtEl>
                                        <p:attrNameLst>
                                          <p:attrName>ppt_h</p:attrName>
                                        </p:attrNameLst>
                                      </p:cBhvr>
                                      <p:tavLst>
                                        <p:tav tm="0">
                                          <p:val>
                                            <p:fltVal val="0"/>
                                          </p:val>
                                        </p:tav>
                                        <p:tav tm="100000">
                                          <p:val>
                                            <p:strVal val="#ppt_h"/>
                                          </p:val>
                                        </p:tav>
                                      </p:tavLst>
                                    </p:anim>
                                    <p:anim calcmode="lin" valueType="num">
                                      <p:cBhvr>
                                        <p:cTn id="15" dur="500" fill="hold"/>
                                        <p:tgtEl>
                                          <p:spTgt spid="544774"/>
                                        </p:tgtEl>
                                        <p:attrNameLst>
                                          <p:attrName>ppt_x</p:attrName>
                                        </p:attrNameLst>
                                      </p:cBhvr>
                                      <p:tavLst>
                                        <p:tav tm="0">
                                          <p:val>
                                            <p:fltVal val="0.5"/>
                                          </p:val>
                                        </p:tav>
                                        <p:tav tm="100000">
                                          <p:val>
                                            <p:strVal val="#ppt_x"/>
                                          </p:val>
                                        </p:tav>
                                      </p:tavLst>
                                    </p:anim>
                                    <p:anim calcmode="lin" valueType="num">
                                      <p:cBhvr>
                                        <p:cTn id="16" dur="500" fill="hold"/>
                                        <p:tgtEl>
                                          <p:spTgt spid="5447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7" fill="hold" display="0">
                  <p:stCondLst>
                    <p:cond delay="indefinite"/>
                  </p:stCondLst>
                  <p:endCondLst>
                    <p:cond evt="onPrev" delay="0">
                      <p:tgtEl>
                        <p:sldTgt/>
                      </p:tgtEl>
                    </p:cond>
                    <p:cond evt="onStopAudio" delay="0">
                      <p:tgtEl>
                        <p:sldTgt/>
                      </p:tgtEl>
                    </p:cond>
                  </p:endCondLst>
                </p:cTn>
                <p:tgtEl>
                  <p:spTgt spid="544776"/>
                </p:tgtEl>
              </p:cMediaNode>
            </p:audio>
          </p:childTnLst>
        </p:cTn>
      </p:par>
    </p:tnLst>
    <p:bldLst>
      <p:bldP spid="54477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42" name="Text Box 2">
            <a:extLst>
              <a:ext uri="{FF2B5EF4-FFF2-40B4-BE49-F238E27FC236}">
                <a16:creationId xmlns:a16="http://schemas.microsoft.com/office/drawing/2014/main" id="{ADBCF23C-0A41-005A-8527-54BE5CC8DD9F}"/>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Benguiat Bk BT" pitchFamily="18" charset="0"/>
              </a:rPr>
              <a:t>CONSOLIDATING INFLUENCES</a:t>
            </a:r>
          </a:p>
        </p:txBody>
      </p:sp>
      <p:pic>
        <p:nvPicPr>
          <p:cNvPr id="368644" name="Picture 4">
            <a:extLst>
              <a:ext uri="{FF2B5EF4-FFF2-40B4-BE49-F238E27FC236}">
                <a16:creationId xmlns:a16="http://schemas.microsoft.com/office/drawing/2014/main" id="{B0C8E7FF-6C1D-8862-D5DF-302791CF4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14" t="7814" r="5714"/>
          <a:stretch>
            <a:fillRect/>
          </a:stretch>
        </p:blipFill>
        <p:spPr bwMode="auto">
          <a:xfrm>
            <a:off x="914400" y="4114800"/>
            <a:ext cx="1752600" cy="1638300"/>
          </a:xfrm>
          <a:prstGeom prst="rect">
            <a:avLst/>
          </a:prstGeom>
          <a:noFill/>
          <a:extLst>
            <a:ext uri="{909E8E84-426E-40DD-AFC4-6F175D3DCCD1}">
              <a14:hiddenFill xmlns:a14="http://schemas.microsoft.com/office/drawing/2010/main">
                <a:solidFill>
                  <a:srgbClr val="FFFFFF"/>
                </a:solidFill>
              </a14:hiddenFill>
            </a:ext>
          </a:extLst>
        </p:spPr>
      </p:pic>
      <p:sp>
        <p:nvSpPr>
          <p:cNvPr id="368645" name="Text Box 5">
            <a:extLst>
              <a:ext uri="{FF2B5EF4-FFF2-40B4-BE49-F238E27FC236}">
                <a16:creationId xmlns:a16="http://schemas.microsoft.com/office/drawing/2014/main" id="{3C744E19-0B8F-7DB6-0613-EE86C7698DAB}"/>
              </a:ext>
            </a:extLst>
          </p:cNvPr>
          <p:cNvSpPr txBox="1">
            <a:spLocks noChangeArrowheads="1"/>
          </p:cNvSpPr>
          <p:nvPr/>
        </p:nvSpPr>
        <p:spPr bwMode="auto">
          <a:xfrm>
            <a:off x="457200" y="5791200"/>
            <a:ext cx="2743200" cy="396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May Maxwell</a:t>
            </a:r>
            <a:r>
              <a:rPr lang="en-US" altLang="en-US" sz="2000">
                <a:solidFill>
                  <a:schemeClr val="hlink"/>
                </a:solidFill>
                <a:effectLst/>
                <a:latin typeface="Benguiat Bk BT" pitchFamily="18" charset="0"/>
              </a:rPr>
              <a:t> </a:t>
            </a:r>
          </a:p>
        </p:txBody>
      </p:sp>
      <p:grpSp>
        <p:nvGrpSpPr>
          <p:cNvPr id="368646" name="Group 6">
            <a:extLst>
              <a:ext uri="{FF2B5EF4-FFF2-40B4-BE49-F238E27FC236}">
                <a16:creationId xmlns:a16="http://schemas.microsoft.com/office/drawing/2014/main" id="{E82D1E74-7801-0F03-6D31-4E9592A5ABDB}"/>
              </a:ext>
            </a:extLst>
          </p:cNvPr>
          <p:cNvGrpSpPr>
            <a:grpSpLocks/>
          </p:cNvGrpSpPr>
          <p:nvPr/>
        </p:nvGrpSpPr>
        <p:grpSpPr bwMode="auto">
          <a:xfrm>
            <a:off x="3352800" y="2057400"/>
            <a:ext cx="2743200" cy="2378075"/>
            <a:chOff x="1824" y="48"/>
            <a:chExt cx="1728" cy="1498"/>
          </a:xfrm>
        </p:grpSpPr>
        <p:pic>
          <p:nvPicPr>
            <p:cNvPr id="368647" name="Picture 7">
              <a:extLst>
                <a:ext uri="{FF2B5EF4-FFF2-40B4-BE49-F238E27FC236}">
                  <a16:creationId xmlns:a16="http://schemas.microsoft.com/office/drawing/2014/main" id="{2642858A-955D-3F25-CAFD-D9672763B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21" t="5556" r="8534" b="7777"/>
            <a:stretch>
              <a:fillRect/>
            </a:stretch>
          </p:blipFill>
          <p:spPr bwMode="auto">
            <a:xfrm>
              <a:off x="2208" y="48"/>
              <a:ext cx="877" cy="1248"/>
            </a:xfrm>
            <a:prstGeom prst="rect">
              <a:avLst/>
            </a:prstGeom>
            <a:noFill/>
            <a:extLst>
              <a:ext uri="{909E8E84-426E-40DD-AFC4-6F175D3DCCD1}">
                <a14:hiddenFill xmlns:a14="http://schemas.microsoft.com/office/drawing/2010/main">
                  <a:solidFill>
                    <a:srgbClr val="FFFFFF"/>
                  </a:solidFill>
                </a14:hiddenFill>
              </a:ext>
            </a:extLst>
          </p:spPr>
        </p:pic>
        <p:sp>
          <p:nvSpPr>
            <p:cNvPr id="368648" name="Text Box 8">
              <a:extLst>
                <a:ext uri="{FF2B5EF4-FFF2-40B4-BE49-F238E27FC236}">
                  <a16:creationId xmlns:a16="http://schemas.microsoft.com/office/drawing/2014/main" id="{9F00DE91-7958-6FBE-05A7-8E8578834179}"/>
                </a:ext>
              </a:extLst>
            </p:cNvPr>
            <p:cNvSpPr txBox="1">
              <a:spLocks noChangeArrowheads="1"/>
            </p:cNvSpPr>
            <p:nvPr/>
          </p:nvSpPr>
          <p:spPr bwMode="auto">
            <a:xfrm>
              <a:off x="1824" y="1296"/>
              <a:ext cx="1728" cy="2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Thornton Chase</a:t>
              </a:r>
              <a:endParaRPr lang="en-US" altLang="en-US" sz="2000">
                <a:solidFill>
                  <a:schemeClr val="hlink"/>
                </a:solidFill>
                <a:effectLst/>
                <a:latin typeface="Benguiat Bk BT" pitchFamily="18" charset="0"/>
              </a:endParaRPr>
            </a:p>
          </p:txBody>
        </p:sp>
      </p:grpSp>
      <p:grpSp>
        <p:nvGrpSpPr>
          <p:cNvPr id="368649" name="Group 9">
            <a:extLst>
              <a:ext uri="{FF2B5EF4-FFF2-40B4-BE49-F238E27FC236}">
                <a16:creationId xmlns:a16="http://schemas.microsoft.com/office/drawing/2014/main" id="{D15F41AD-B935-EA90-DB1C-8A080F72CAD9}"/>
              </a:ext>
            </a:extLst>
          </p:cNvPr>
          <p:cNvGrpSpPr>
            <a:grpSpLocks/>
          </p:cNvGrpSpPr>
          <p:nvPr/>
        </p:nvGrpSpPr>
        <p:grpSpPr bwMode="auto">
          <a:xfrm>
            <a:off x="228600" y="1524000"/>
            <a:ext cx="2743200" cy="2378075"/>
            <a:chOff x="0" y="384"/>
            <a:chExt cx="1728" cy="1498"/>
          </a:xfrm>
        </p:grpSpPr>
        <p:pic>
          <p:nvPicPr>
            <p:cNvPr id="368650" name="Picture 10">
              <a:extLst>
                <a:ext uri="{FF2B5EF4-FFF2-40B4-BE49-F238E27FC236}">
                  <a16:creationId xmlns:a16="http://schemas.microsoft.com/office/drawing/2014/main" id="{C59C00E8-445B-4EAD-45CC-2DFAB0FEBB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135" t="4149" r="31760" b="48148"/>
            <a:stretch>
              <a:fillRect/>
            </a:stretch>
          </p:blipFill>
          <p:spPr bwMode="auto">
            <a:xfrm>
              <a:off x="480" y="384"/>
              <a:ext cx="787" cy="1248"/>
            </a:xfrm>
            <a:prstGeom prst="rect">
              <a:avLst/>
            </a:prstGeom>
            <a:noFill/>
            <a:extLst>
              <a:ext uri="{909E8E84-426E-40DD-AFC4-6F175D3DCCD1}">
                <a14:hiddenFill xmlns:a14="http://schemas.microsoft.com/office/drawing/2010/main">
                  <a:solidFill>
                    <a:srgbClr val="FFFFFF"/>
                  </a:solidFill>
                </a14:hiddenFill>
              </a:ext>
            </a:extLst>
          </p:spPr>
        </p:pic>
        <p:sp>
          <p:nvSpPr>
            <p:cNvPr id="368651" name="Text Box 11">
              <a:extLst>
                <a:ext uri="{FF2B5EF4-FFF2-40B4-BE49-F238E27FC236}">
                  <a16:creationId xmlns:a16="http://schemas.microsoft.com/office/drawing/2014/main" id="{B97A06E7-69F0-7F8A-D51A-534591371A07}"/>
                </a:ext>
              </a:extLst>
            </p:cNvPr>
            <p:cNvSpPr txBox="1">
              <a:spLocks noChangeArrowheads="1"/>
            </p:cNvSpPr>
            <p:nvPr/>
          </p:nvSpPr>
          <p:spPr bwMode="auto">
            <a:xfrm>
              <a:off x="0" y="1632"/>
              <a:ext cx="1728" cy="2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Lua Getsinger</a:t>
              </a:r>
              <a:r>
                <a:rPr lang="en-US" altLang="en-US" sz="2000">
                  <a:solidFill>
                    <a:schemeClr val="hlink"/>
                  </a:solidFill>
                  <a:effectLst/>
                  <a:latin typeface="Benguiat Bk BT" pitchFamily="18" charset="0"/>
                </a:rPr>
                <a:t> </a:t>
              </a:r>
            </a:p>
          </p:txBody>
        </p:sp>
      </p:grpSp>
      <p:pic>
        <p:nvPicPr>
          <p:cNvPr id="368652" name="Picture 12">
            <a:extLst>
              <a:ext uri="{FF2B5EF4-FFF2-40B4-BE49-F238E27FC236}">
                <a16:creationId xmlns:a16="http://schemas.microsoft.com/office/drawing/2014/main" id="{E8E91568-824B-4164-F052-FF62BB00F1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685800"/>
            <a:ext cx="1570038" cy="2419350"/>
          </a:xfrm>
          <a:prstGeom prst="rect">
            <a:avLst/>
          </a:prstGeom>
          <a:noFill/>
          <a:extLst>
            <a:ext uri="{909E8E84-426E-40DD-AFC4-6F175D3DCCD1}">
              <a14:hiddenFill xmlns:a14="http://schemas.microsoft.com/office/drawing/2010/main">
                <a:solidFill>
                  <a:srgbClr val="FFFFFF"/>
                </a:solidFill>
              </a14:hiddenFill>
            </a:ext>
          </a:extLst>
        </p:spPr>
      </p:pic>
      <p:sp>
        <p:nvSpPr>
          <p:cNvPr id="368653" name="Rectangle 13">
            <a:extLst>
              <a:ext uri="{FF2B5EF4-FFF2-40B4-BE49-F238E27FC236}">
                <a16:creationId xmlns:a16="http://schemas.microsoft.com/office/drawing/2014/main" id="{97025399-89F0-DACA-9400-C9826DA989EC}"/>
              </a:ext>
            </a:extLst>
          </p:cNvPr>
          <p:cNvSpPr>
            <a:spLocks noChangeArrowheads="1"/>
          </p:cNvSpPr>
          <p:nvPr/>
        </p:nvSpPr>
        <p:spPr bwMode="auto">
          <a:xfrm>
            <a:off x="304800" y="685800"/>
            <a:ext cx="662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00CC00"/>
                </a:solidFill>
                <a:effectLst/>
                <a:latin typeface="Benguiat Bk BT" pitchFamily="18" charset="0"/>
              </a:rPr>
              <a:t>Bahá'í traveling teachers, authors and letter writers…. </a:t>
            </a:r>
          </a:p>
        </p:txBody>
      </p:sp>
      <p:grpSp>
        <p:nvGrpSpPr>
          <p:cNvPr id="368654" name="Group 14">
            <a:extLst>
              <a:ext uri="{FF2B5EF4-FFF2-40B4-BE49-F238E27FC236}">
                <a16:creationId xmlns:a16="http://schemas.microsoft.com/office/drawing/2014/main" id="{87EA4640-F5BC-1EE8-EC07-372269B56B4B}"/>
              </a:ext>
            </a:extLst>
          </p:cNvPr>
          <p:cNvGrpSpPr>
            <a:grpSpLocks/>
          </p:cNvGrpSpPr>
          <p:nvPr/>
        </p:nvGrpSpPr>
        <p:grpSpPr bwMode="auto">
          <a:xfrm>
            <a:off x="6172200" y="3962400"/>
            <a:ext cx="2286000" cy="2454275"/>
            <a:chOff x="1920" y="1584"/>
            <a:chExt cx="1440" cy="1546"/>
          </a:xfrm>
        </p:grpSpPr>
        <p:sp>
          <p:nvSpPr>
            <p:cNvPr id="368655" name="Text Box 15">
              <a:extLst>
                <a:ext uri="{FF2B5EF4-FFF2-40B4-BE49-F238E27FC236}">
                  <a16:creationId xmlns:a16="http://schemas.microsoft.com/office/drawing/2014/main" id="{CCE1D031-5C7A-E638-187A-2BA1E705AEC8}"/>
                </a:ext>
              </a:extLst>
            </p:cNvPr>
            <p:cNvSpPr txBox="1">
              <a:spLocks noChangeArrowheads="1"/>
            </p:cNvSpPr>
            <p:nvPr/>
          </p:nvSpPr>
          <p:spPr bwMode="auto">
            <a:xfrm>
              <a:off x="1920" y="2880"/>
              <a:ext cx="1440" cy="2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Martha Root</a:t>
              </a:r>
            </a:p>
          </p:txBody>
        </p:sp>
        <p:pic>
          <p:nvPicPr>
            <p:cNvPr id="368656" name="Picture 16">
              <a:extLst>
                <a:ext uri="{FF2B5EF4-FFF2-40B4-BE49-F238E27FC236}">
                  <a16:creationId xmlns:a16="http://schemas.microsoft.com/office/drawing/2014/main" id="{A95C2EBE-7E10-B049-AC39-D610B4B548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905" t="6360" r="10947" b="7777"/>
            <a:stretch>
              <a:fillRect/>
            </a:stretch>
          </p:blipFill>
          <p:spPr bwMode="auto">
            <a:xfrm>
              <a:off x="2208" y="1584"/>
              <a:ext cx="864" cy="1296"/>
            </a:xfrm>
            <a:prstGeom prst="rect">
              <a:avLst/>
            </a:prstGeom>
            <a:noFill/>
            <a:extLst>
              <a:ext uri="{909E8E84-426E-40DD-AFC4-6F175D3DCCD1}">
                <a14:hiddenFill xmlns:a14="http://schemas.microsoft.com/office/drawing/2010/main">
                  <a:solidFill>
                    <a:srgbClr val="FFFFFF"/>
                  </a:solidFill>
                </a14:hiddenFill>
              </a:ext>
            </a:extLst>
          </p:spPr>
        </p:pic>
      </p:grpSp>
      <p:sp>
        <p:nvSpPr>
          <p:cNvPr id="368657" name="Text Box 17">
            <a:extLst>
              <a:ext uri="{FF2B5EF4-FFF2-40B4-BE49-F238E27FC236}">
                <a16:creationId xmlns:a16="http://schemas.microsoft.com/office/drawing/2014/main" id="{2BFA2BDA-D177-D72E-4102-4C43378ED0BB}"/>
              </a:ext>
            </a:extLst>
          </p:cNvPr>
          <p:cNvSpPr txBox="1">
            <a:spLocks noChangeArrowheads="1"/>
          </p:cNvSpPr>
          <p:nvPr/>
        </p:nvSpPr>
        <p:spPr bwMode="auto">
          <a:xfrm>
            <a:off x="6400800" y="3048000"/>
            <a:ext cx="274320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Isabella Brittingham</a:t>
            </a:r>
            <a:r>
              <a:rPr lang="en-US" altLang="en-US" sz="2000">
                <a:solidFill>
                  <a:schemeClr val="hlink"/>
                </a:solidFill>
                <a:effectLst/>
                <a:latin typeface="Benguiat Bk BT" pitchFamily="18" charset="0"/>
              </a:rPr>
              <a:t> </a:t>
            </a:r>
          </a:p>
        </p:txBody>
      </p:sp>
      <p:pic>
        <p:nvPicPr>
          <p:cNvPr id="368659" name="TVLLNG TCHRS mp3.mp3">
            <a:hlinkClick r:id="" action="ppaction://media"/>
            <a:extLst>
              <a:ext uri="{FF2B5EF4-FFF2-40B4-BE49-F238E27FC236}">
                <a16:creationId xmlns:a16="http://schemas.microsoft.com/office/drawing/2014/main" id="{5A1D8849-881C-5A9E-CBC4-81CAFFFF5F86}"/>
              </a:ext>
            </a:extLst>
          </p:cNvPr>
          <p:cNvPicPr>
            <a:picLocks noRot="1" noChangeAspect="1" noChangeArrowheads="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4572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8659"/>
                                        </p:tgtEl>
                                      </p:cBhvr>
                                    </p:cmd>
                                  </p:childTnLst>
                                </p:cTn>
                              </p:par>
                            </p:childTnLst>
                          </p:cTn>
                        </p:par>
                        <p:par>
                          <p:cTn id="7" fill="hold" nodeType="afterGroup">
                            <p:stCondLst>
                              <p:cond delay="0"/>
                            </p:stCondLst>
                            <p:childTnLst>
                              <p:par>
                                <p:cTn id="8" presetID="9" presetClass="entr" presetSubtype="0" fill="hold" nodeType="afterEffect">
                                  <p:stCondLst>
                                    <p:cond delay="4000"/>
                                  </p:stCondLst>
                                  <p:iterate type="wd">
                                    <p:tmPct val="100000"/>
                                  </p:iterate>
                                  <p:childTnLst>
                                    <p:set>
                                      <p:cBhvr>
                                        <p:cTn id="9" dur="1" fill="hold">
                                          <p:stCondLst>
                                            <p:cond delay="0"/>
                                          </p:stCondLst>
                                        </p:cTn>
                                        <p:tgtEl>
                                          <p:spTgt spid="368653">
                                            <p:txEl>
                                              <p:pRg st="0" end="0"/>
                                            </p:txEl>
                                          </p:spTgt>
                                        </p:tgtEl>
                                        <p:attrNameLst>
                                          <p:attrName>style.visibility</p:attrName>
                                        </p:attrNameLst>
                                      </p:cBhvr>
                                      <p:to>
                                        <p:strVal val="visible"/>
                                      </p:to>
                                    </p:set>
                                    <p:animEffect transition="in" filter="dissolve">
                                      <p:cBhvr>
                                        <p:cTn id="10" dur="300"/>
                                        <p:tgtEl>
                                          <p:spTgt spid="368653">
                                            <p:txEl>
                                              <p:pRg st="0" end="0"/>
                                            </p:txEl>
                                          </p:spTgt>
                                        </p:tgtEl>
                                      </p:cBhvr>
                                    </p:animEffect>
                                  </p:childTnLst>
                                  <p:subTnLst>
                                    <p:animClr clrSpc="rgb" dir="cw">
                                      <p:cBhvr override="childStyle">
                                        <p:cTn dur="1" fill="hold" display="0" masterRel="nextClick" afterEffect="1"/>
                                        <p:tgtEl>
                                          <p:spTgt spid="368653">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fill="hold" display="0">
                  <p:stCondLst>
                    <p:cond delay="indefinite"/>
                  </p:stCondLst>
                  <p:endCondLst>
                    <p:cond evt="onPrev" delay="0">
                      <p:tgtEl>
                        <p:sldTgt/>
                      </p:tgtEl>
                    </p:cond>
                    <p:cond evt="onStopAudio" delay="0">
                      <p:tgtEl>
                        <p:sldTgt/>
                      </p:tgtEl>
                    </p:cond>
                  </p:endCondLst>
                </p:cTn>
                <p:tgtEl>
                  <p:spTgt spid="368659"/>
                </p:tgtEl>
              </p:cMediaNode>
            </p:audio>
          </p:childTnLst>
        </p:cTn>
      </p:par>
    </p:tnLst>
    <p:bldLst>
      <p:bldP spid="368653" grpId="0" build="p" autoUpdateAnimBg="0" advAuto="400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1573" name="Picture 37">
            <a:extLst>
              <a:ext uri="{FF2B5EF4-FFF2-40B4-BE49-F238E27FC236}">
                <a16:creationId xmlns:a16="http://schemas.microsoft.com/office/drawing/2014/main" id="{DBF34FE5-5B1A-3DE6-B861-941CF9FD3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387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21544" name="Group 8">
            <a:extLst>
              <a:ext uri="{FF2B5EF4-FFF2-40B4-BE49-F238E27FC236}">
                <a16:creationId xmlns:a16="http://schemas.microsoft.com/office/drawing/2014/main" id="{AAADC901-F103-7F71-F9B5-707B336E473B}"/>
              </a:ext>
            </a:extLst>
          </p:cNvPr>
          <p:cNvGrpSpPr>
            <a:grpSpLocks/>
          </p:cNvGrpSpPr>
          <p:nvPr/>
        </p:nvGrpSpPr>
        <p:grpSpPr bwMode="auto">
          <a:xfrm>
            <a:off x="2514600" y="533400"/>
            <a:ext cx="6096000" cy="3571875"/>
            <a:chOff x="1584" y="336"/>
            <a:chExt cx="3840" cy="2250"/>
          </a:xfrm>
        </p:grpSpPr>
        <p:sp>
          <p:nvSpPr>
            <p:cNvPr id="321539" name="Oval 3">
              <a:extLst>
                <a:ext uri="{FF2B5EF4-FFF2-40B4-BE49-F238E27FC236}">
                  <a16:creationId xmlns:a16="http://schemas.microsoft.com/office/drawing/2014/main" id="{C79D0DF3-9C9F-79D2-27FF-BCE593222EEF}"/>
                </a:ext>
              </a:extLst>
            </p:cNvPr>
            <p:cNvSpPr>
              <a:spLocks noChangeArrowheads="1"/>
            </p:cNvSpPr>
            <p:nvPr/>
          </p:nvSpPr>
          <p:spPr bwMode="auto">
            <a:xfrm>
              <a:off x="1584" y="2256"/>
              <a:ext cx="330" cy="33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21540" name="Picture 4">
              <a:extLst>
                <a:ext uri="{FF2B5EF4-FFF2-40B4-BE49-F238E27FC236}">
                  <a16:creationId xmlns:a16="http://schemas.microsoft.com/office/drawing/2014/main" id="{9DD19D84-9AFF-E5FD-B15F-925B4ABE8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777" r="1479" b="926"/>
            <a:stretch>
              <a:fillRect/>
            </a:stretch>
          </p:blipFill>
          <p:spPr bwMode="auto">
            <a:xfrm>
              <a:off x="3456" y="384"/>
              <a:ext cx="485" cy="672"/>
            </a:xfrm>
            <a:prstGeom prst="rect">
              <a:avLst/>
            </a:prstGeom>
            <a:noFill/>
            <a:extLst>
              <a:ext uri="{909E8E84-426E-40DD-AFC4-6F175D3DCCD1}">
                <a14:hiddenFill xmlns:a14="http://schemas.microsoft.com/office/drawing/2010/main">
                  <a:solidFill>
                    <a:srgbClr val="FFFFFF"/>
                  </a:solidFill>
                </a14:hiddenFill>
              </a:ext>
            </a:extLst>
          </p:spPr>
        </p:pic>
        <p:sp>
          <p:nvSpPr>
            <p:cNvPr id="321541" name="Oval 5">
              <a:extLst>
                <a:ext uri="{FF2B5EF4-FFF2-40B4-BE49-F238E27FC236}">
                  <a16:creationId xmlns:a16="http://schemas.microsoft.com/office/drawing/2014/main" id="{F415D612-E71F-F2D8-AD0F-FB2B7331B62B}"/>
                </a:ext>
              </a:extLst>
            </p:cNvPr>
            <p:cNvSpPr>
              <a:spLocks noChangeArrowheads="1"/>
            </p:cNvSpPr>
            <p:nvPr/>
          </p:nvSpPr>
          <p:spPr bwMode="auto">
            <a:xfrm>
              <a:off x="3456" y="336"/>
              <a:ext cx="480" cy="48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bg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3" name="Text Box 7">
              <a:extLst>
                <a:ext uri="{FF2B5EF4-FFF2-40B4-BE49-F238E27FC236}">
                  <a16:creationId xmlns:a16="http://schemas.microsoft.com/office/drawing/2014/main" id="{5E008EE4-9061-D85D-A6D7-E6828F8C2835}"/>
                </a:ext>
              </a:extLst>
            </p:cNvPr>
            <p:cNvSpPr txBox="1">
              <a:spLocks noChangeArrowheads="1"/>
            </p:cNvSpPr>
            <p:nvPr/>
          </p:nvSpPr>
          <p:spPr bwMode="auto">
            <a:xfrm>
              <a:off x="3984" y="432"/>
              <a:ext cx="1440"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Shoghi Effendi</a:t>
              </a:r>
            </a:p>
          </p:txBody>
        </p:sp>
      </p:grpSp>
      <p:grpSp>
        <p:nvGrpSpPr>
          <p:cNvPr id="321548" name="Group 12">
            <a:extLst>
              <a:ext uri="{FF2B5EF4-FFF2-40B4-BE49-F238E27FC236}">
                <a16:creationId xmlns:a16="http://schemas.microsoft.com/office/drawing/2014/main" id="{E3C1D891-3D46-BD2C-F6CB-9930AC9821FA}"/>
              </a:ext>
            </a:extLst>
          </p:cNvPr>
          <p:cNvGrpSpPr>
            <a:grpSpLocks/>
          </p:cNvGrpSpPr>
          <p:nvPr/>
        </p:nvGrpSpPr>
        <p:grpSpPr bwMode="auto">
          <a:xfrm>
            <a:off x="3429000" y="1828800"/>
            <a:ext cx="5334000" cy="2057400"/>
            <a:chOff x="2160" y="1152"/>
            <a:chExt cx="3360" cy="1296"/>
          </a:xfrm>
        </p:grpSpPr>
        <p:sp>
          <p:nvSpPr>
            <p:cNvPr id="321545" name="Oval 9">
              <a:extLst>
                <a:ext uri="{FF2B5EF4-FFF2-40B4-BE49-F238E27FC236}">
                  <a16:creationId xmlns:a16="http://schemas.microsoft.com/office/drawing/2014/main" id="{29ADA0DF-48FC-C8B3-F35B-2B6DE08FBC4D}"/>
                </a:ext>
              </a:extLst>
            </p:cNvPr>
            <p:cNvSpPr>
              <a:spLocks noChangeArrowheads="1"/>
            </p:cNvSpPr>
            <p:nvPr/>
          </p:nvSpPr>
          <p:spPr bwMode="auto">
            <a:xfrm>
              <a:off x="2160" y="1968"/>
              <a:ext cx="480" cy="480"/>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46" name="Text Box 10">
              <a:extLst>
                <a:ext uri="{FF2B5EF4-FFF2-40B4-BE49-F238E27FC236}">
                  <a16:creationId xmlns:a16="http://schemas.microsoft.com/office/drawing/2014/main" id="{2F470054-D7F6-9F2B-EC1B-4A3762E8B457}"/>
                </a:ext>
              </a:extLst>
            </p:cNvPr>
            <p:cNvSpPr txBox="1">
              <a:spLocks noChangeArrowheads="1"/>
            </p:cNvSpPr>
            <p:nvPr/>
          </p:nvSpPr>
          <p:spPr bwMode="auto">
            <a:xfrm>
              <a:off x="4032" y="1248"/>
              <a:ext cx="1488"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Lua Getsinger</a:t>
              </a:r>
            </a:p>
          </p:txBody>
        </p:sp>
        <p:sp>
          <p:nvSpPr>
            <p:cNvPr id="321547" name="Oval 11">
              <a:extLst>
                <a:ext uri="{FF2B5EF4-FFF2-40B4-BE49-F238E27FC236}">
                  <a16:creationId xmlns:a16="http://schemas.microsoft.com/office/drawing/2014/main" id="{2A2FBFA7-B623-E3A0-6218-ADE45FD1D78C}"/>
                </a:ext>
              </a:extLst>
            </p:cNvPr>
            <p:cNvSpPr>
              <a:spLocks noChangeArrowheads="1"/>
            </p:cNvSpPr>
            <p:nvPr/>
          </p:nvSpPr>
          <p:spPr bwMode="auto">
            <a:xfrm>
              <a:off x="3456" y="1152"/>
              <a:ext cx="480" cy="480"/>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1555" name="Group 19">
            <a:extLst>
              <a:ext uri="{FF2B5EF4-FFF2-40B4-BE49-F238E27FC236}">
                <a16:creationId xmlns:a16="http://schemas.microsoft.com/office/drawing/2014/main" id="{C835C001-A391-E96C-55DB-75EC8CD8673A}"/>
              </a:ext>
            </a:extLst>
          </p:cNvPr>
          <p:cNvGrpSpPr>
            <a:grpSpLocks/>
          </p:cNvGrpSpPr>
          <p:nvPr/>
        </p:nvGrpSpPr>
        <p:grpSpPr bwMode="auto">
          <a:xfrm>
            <a:off x="3962400" y="2362200"/>
            <a:ext cx="4953000" cy="1190625"/>
            <a:chOff x="2496" y="1488"/>
            <a:chExt cx="3120" cy="750"/>
          </a:xfrm>
        </p:grpSpPr>
        <p:sp>
          <p:nvSpPr>
            <p:cNvPr id="321549" name="Oval 13">
              <a:extLst>
                <a:ext uri="{FF2B5EF4-FFF2-40B4-BE49-F238E27FC236}">
                  <a16:creationId xmlns:a16="http://schemas.microsoft.com/office/drawing/2014/main" id="{1C7FD45A-8CCF-E354-5E6F-93752633FDCB}"/>
                </a:ext>
              </a:extLst>
            </p:cNvPr>
            <p:cNvSpPr>
              <a:spLocks noChangeArrowheads="1"/>
            </p:cNvSpPr>
            <p:nvPr/>
          </p:nvSpPr>
          <p:spPr bwMode="auto">
            <a:xfrm>
              <a:off x="2496" y="1488"/>
              <a:ext cx="414" cy="414"/>
            </a:xfrm>
            <a:prstGeom prst="ellipse">
              <a:avLst/>
            </a:prstGeom>
            <a:noFill/>
            <a:ln w="5715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0" name="Oval 14">
              <a:extLst>
                <a:ext uri="{FF2B5EF4-FFF2-40B4-BE49-F238E27FC236}">
                  <a16:creationId xmlns:a16="http://schemas.microsoft.com/office/drawing/2014/main" id="{58918656-67AA-2C9D-C576-3784F1704488}"/>
                </a:ext>
              </a:extLst>
            </p:cNvPr>
            <p:cNvSpPr>
              <a:spLocks noChangeArrowheads="1"/>
            </p:cNvSpPr>
            <p:nvPr/>
          </p:nvSpPr>
          <p:spPr bwMode="auto">
            <a:xfrm>
              <a:off x="3504" y="1824"/>
              <a:ext cx="414" cy="414"/>
            </a:xfrm>
            <a:prstGeom prst="ellipse">
              <a:avLst/>
            </a:prstGeom>
            <a:noFill/>
            <a:ln w="57150">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1" name="Text Box 15">
              <a:extLst>
                <a:ext uri="{FF2B5EF4-FFF2-40B4-BE49-F238E27FC236}">
                  <a16:creationId xmlns:a16="http://schemas.microsoft.com/office/drawing/2014/main" id="{1CF22305-F189-C5A5-254B-61E82DDDA585}"/>
                </a:ext>
              </a:extLst>
            </p:cNvPr>
            <p:cNvSpPr txBox="1">
              <a:spLocks noChangeArrowheads="1"/>
            </p:cNvSpPr>
            <p:nvPr/>
          </p:nvSpPr>
          <p:spPr bwMode="auto">
            <a:xfrm>
              <a:off x="4128" y="1920"/>
              <a:ext cx="1488"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Laura Barney</a:t>
              </a:r>
            </a:p>
          </p:txBody>
        </p:sp>
      </p:grpSp>
      <p:grpSp>
        <p:nvGrpSpPr>
          <p:cNvPr id="321558" name="Group 22">
            <a:extLst>
              <a:ext uri="{FF2B5EF4-FFF2-40B4-BE49-F238E27FC236}">
                <a16:creationId xmlns:a16="http://schemas.microsoft.com/office/drawing/2014/main" id="{70984E2B-E233-4EDC-83BF-4593DE88F9B4}"/>
              </a:ext>
            </a:extLst>
          </p:cNvPr>
          <p:cNvGrpSpPr>
            <a:grpSpLocks/>
          </p:cNvGrpSpPr>
          <p:nvPr/>
        </p:nvGrpSpPr>
        <p:grpSpPr bwMode="auto">
          <a:xfrm>
            <a:off x="381000" y="3124200"/>
            <a:ext cx="8534400" cy="1600200"/>
            <a:chOff x="240" y="1968"/>
            <a:chExt cx="5376" cy="1008"/>
          </a:xfrm>
        </p:grpSpPr>
        <p:sp>
          <p:nvSpPr>
            <p:cNvPr id="321552" name="Text Box 16">
              <a:extLst>
                <a:ext uri="{FF2B5EF4-FFF2-40B4-BE49-F238E27FC236}">
                  <a16:creationId xmlns:a16="http://schemas.microsoft.com/office/drawing/2014/main" id="{1AB683F8-E592-8F5F-FD88-AC99532D258C}"/>
                </a:ext>
              </a:extLst>
            </p:cNvPr>
            <p:cNvSpPr txBox="1">
              <a:spLocks noChangeArrowheads="1"/>
            </p:cNvSpPr>
            <p:nvPr/>
          </p:nvSpPr>
          <p:spPr bwMode="auto">
            <a:xfrm>
              <a:off x="4176" y="2592"/>
              <a:ext cx="1440"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Ethel Rosenberg</a:t>
              </a:r>
            </a:p>
          </p:txBody>
        </p:sp>
        <p:sp>
          <p:nvSpPr>
            <p:cNvPr id="321556" name="Oval 20">
              <a:extLst>
                <a:ext uri="{FF2B5EF4-FFF2-40B4-BE49-F238E27FC236}">
                  <a16:creationId xmlns:a16="http://schemas.microsoft.com/office/drawing/2014/main" id="{68C46168-7BFB-5A58-5F8C-3549FC9B7320}"/>
                </a:ext>
              </a:extLst>
            </p:cNvPr>
            <p:cNvSpPr>
              <a:spLocks noChangeArrowheads="1"/>
            </p:cNvSpPr>
            <p:nvPr/>
          </p:nvSpPr>
          <p:spPr bwMode="auto">
            <a:xfrm>
              <a:off x="240" y="1968"/>
              <a:ext cx="528" cy="528"/>
            </a:xfrm>
            <a:prstGeom prst="ellipse">
              <a:avLst/>
            </a:prstGeom>
            <a:noFill/>
            <a:ln w="571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7" name="Oval 21">
              <a:extLst>
                <a:ext uri="{FF2B5EF4-FFF2-40B4-BE49-F238E27FC236}">
                  <a16:creationId xmlns:a16="http://schemas.microsoft.com/office/drawing/2014/main" id="{8A7F333F-9B18-ED3B-A081-A967B2467484}"/>
                </a:ext>
              </a:extLst>
            </p:cNvPr>
            <p:cNvSpPr>
              <a:spLocks noChangeArrowheads="1"/>
            </p:cNvSpPr>
            <p:nvPr/>
          </p:nvSpPr>
          <p:spPr bwMode="auto">
            <a:xfrm>
              <a:off x="3456" y="2448"/>
              <a:ext cx="528" cy="528"/>
            </a:xfrm>
            <a:prstGeom prst="ellipse">
              <a:avLst/>
            </a:prstGeom>
            <a:noFill/>
            <a:ln w="5715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1560" name="Rectangle 24">
            <a:extLst>
              <a:ext uri="{FF2B5EF4-FFF2-40B4-BE49-F238E27FC236}">
                <a16:creationId xmlns:a16="http://schemas.microsoft.com/office/drawing/2014/main" id="{97BA64F9-B6BE-D0A4-D419-384DC6DB5363}"/>
              </a:ext>
            </a:extLst>
          </p:cNvPr>
          <p:cNvSpPr>
            <a:spLocks noChangeArrowheads="1"/>
          </p:cNvSpPr>
          <p:nvPr/>
        </p:nvSpPr>
        <p:spPr bwMode="auto">
          <a:xfrm>
            <a:off x="152400" y="304800"/>
            <a:ext cx="4114800" cy="762000"/>
          </a:xfrm>
          <a:prstGeom prst="rect">
            <a:avLst/>
          </a:prstGeom>
          <a:solidFill>
            <a:schemeClr val="tx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59" name="Rectangle 23">
            <a:extLst>
              <a:ext uri="{FF2B5EF4-FFF2-40B4-BE49-F238E27FC236}">
                <a16:creationId xmlns:a16="http://schemas.microsoft.com/office/drawing/2014/main" id="{EDC2A9DF-3572-AE5E-52D5-2D57141C03B9}"/>
              </a:ext>
            </a:extLst>
          </p:cNvPr>
          <p:cNvSpPr>
            <a:spLocks noChangeArrowheads="1"/>
          </p:cNvSpPr>
          <p:nvPr/>
        </p:nvSpPr>
        <p:spPr bwMode="auto">
          <a:xfrm>
            <a:off x="304800" y="4572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chemeClr val="bg1"/>
                </a:solidFill>
                <a:effectLst/>
                <a:latin typeface="Benguiat Bk BT" pitchFamily="18" charset="0"/>
              </a:rPr>
              <a:t>Returning pilgrims </a:t>
            </a:r>
          </a:p>
        </p:txBody>
      </p:sp>
      <p:grpSp>
        <p:nvGrpSpPr>
          <p:cNvPr id="321569" name="Group 33">
            <a:extLst>
              <a:ext uri="{FF2B5EF4-FFF2-40B4-BE49-F238E27FC236}">
                <a16:creationId xmlns:a16="http://schemas.microsoft.com/office/drawing/2014/main" id="{AF26F483-C4D0-64AB-A801-3FCC8EC9ACFA}"/>
              </a:ext>
            </a:extLst>
          </p:cNvPr>
          <p:cNvGrpSpPr>
            <a:grpSpLocks/>
          </p:cNvGrpSpPr>
          <p:nvPr/>
        </p:nvGrpSpPr>
        <p:grpSpPr bwMode="auto">
          <a:xfrm>
            <a:off x="533400" y="2286000"/>
            <a:ext cx="8610600" cy="4343400"/>
            <a:chOff x="336" y="1440"/>
            <a:chExt cx="5424" cy="2736"/>
          </a:xfrm>
        </p:grpSpPr>
        <p:sp>
          <p:nvSpPr>
            <p:cNvPr id="321561" name="Rectangle 25">
              <a:extLst>
                <a:ext uri="{FF2B5EF4-FFF2-40B4-BE49-F238E27FC236}">
                  <a16:creationId xmlns:a16="http://schemas.microsoft.com/office/drawing/2014/main" id="{616F0AE5-CB4F-8D88-DE27-33C3AF25FFFD}"/>
                </a:ext>
              </a:extLst>
            </p:cNvPr>
            <p:cNvSpPr>
              <a:spLocks noChangeArrowheads="1"/>
            </p:cNvSpPr>
            <p:nvPr/>
          </p:nvSpPr>
          <p:spPr bwMode="auto">
            <a:xfrm>
              <a:off x="336" y="1440"/>
              <a:ext cx="432" cy="480"/>
            </a:xfrm>
            <a:prstGeom prst="rect">
              <a:avLst/>
            </a:prstGeom>
            <a:noFill/>
            <a:ln w="57150">
              <a:solidFill>
                <a:srgbClr val="CC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900" b="0">
                <a:solidFill>
                  <a:srgbClr val="CCCC00"/>
                </a:solidFill>
                <a:effectLst>
                  <a:outerShdw blurRad="38100" dist="38100" dir="2700000" algn="tl">
                    <a:srgbClr val="FFFFFF"/>
                  </a:outerShdw>
                </a:effectLst>
              </a:endParaRPr>
            </a:p>
          </p:txBody>
        </p:sp>
        <p:grpSp>
          <p:nvGrpSpPr>
            <p:cNvPr id="321566" name="Group 30">
              <a:extLst>
                <a:ext uri="{FF2B5EF4-FFF2-40B4-BE49-F238E27FC236}">
                  <a16:creationId xmlns:a16="http://schemas.microsoft.com/office/drawing/2014/main" id="{2B033E3D-B5D7-400C-0AD9-EC7FCA73823B}"/>
                </a:ext>
              </a:extLst>
            </p:cNvPr>
            <p:cNvGrpSpPr>
              <a:grpSpLocks/>
            </p:cNvGrpSpPr>
            <p:nvPr/>
          </p:nvGrpSpPr>
          <p:grpSpPr bwMode="auto">
            <a:xfrm>
              <a:off x="3504" y="3696"/>
              <a:ext cx="2256" cy="480"/>
              <a:chOff x="3504" y="3696"/>
              <a:chExt cx="2256" cy="480"/>
            </a:xfrm>
          </p:grpSpPr>
          <p:sp>
            <p:nvSpPr>
              <p:cNvPr id="321554" name="Text Box 18">
                <a:extLst>
                  <a:ext uri="{FF2B5EF4-FFF2-40B4-BE49-F238E27FC236}">
                    <a16:creationId xmlns:a16="http://schemas.microsoft.com/office/drawing/2014/main" id="{8D9B41CF-6DD5-3525-A9B1-428AE7887E3A}"/>
                  </a:ext>
                </a:extLst>
              </p:cNvPr>
              <p:cNvSpPr txBox="1">
                <a:spLocks noChangeArrowheads="1"/>
              </p:cNvSpPr>
              <p:nvPr/>
            </p:nvSpPr>
            <p:spPr bwMode="auto">
              <a:xfrm>
                <a:off x="3984" y="3840"/>
                <a:ext cx="1776"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Charles Mason Remey</a:t>
                </a:r>
              </a:p>
            </p:txBody>
          </p:sp>
          <p:sp>
            <p:nvSpPr>
              <p:cNvPr id="321562" name="Rectangle 26">
                <a:extLst>
                  <a:ext uri="{FF2B5EF4-FFF2-40B4-BE49-F238E27FC236}">
                    <a16:creationId xmlns:a16="http://schemas.microsoft.com/office/drawing/2014/main" id="{CF760292-4B7B-112F-F9D1-1E902F8B13B0}"/>
                  </a:ext>
                </a:extLst>
              </p:cNvPr>
              <p:cNvSpPr>
                <a:spLocks noChangeArrowheads="1"/>
              </p:cNvSpPr>
              <p:nvPr/>
            </p:nvSpPr>
            <p:spPr bwMode="auto">
              <a:xfrm>
                <a:off x="3504" y="3696"/>
                <a:ext cx="432" cy="480"/>
              </a:xfrm>
              <a:prstGeom prst="rect">
                <a:avLst/>
              </a:prstGeom>
              <a:noFill/>
              <a:ln w="57150">
                <a:solidFill>
                  <a:srgbClr val="CC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900" b="0">
                  <a:solidFill>
                    <a:srgbClr val="CCCC00"/>
                  </a:solidFill>
                  <a:effectLst>
                    <a:outerShdw blurRad="38100" dist="38100" dir="2700000" algn="tl">
                      <a:srgbClr val="FFFFFF"/>
                    </a:outerShdw>
                  </a:effectLst>
                </a:endParaRPr>
              </a:p>
            </p:txBody>
          </p:sp>
        </p:grpSp>
      </p:grpSp>
      <p:grpSp>
        <p:nvGrpSpPr>
          <p:cNvPr id="321568" name="Group 32">
            <a:extLst>
              <a:ext uri="{FF2B5EF4-FFF2-40B4-BE49-F238E27FC236}">
                <a16:creationId xmlns:a16="http://schemas.microsoft.com/office/drawing/2014/main" id="{163443B3-41FC-3E3D-85AA-6C53DF16FE70}"/>
              </a:ext>
            </a:extLst>
          </p:cNvPr>
          <p:cNvGrpSpPr>
            <a:grpSpLocks/>
          </p:cNvGrpSpPr>
          <p:nvPr/>
        </p:nvGrpSpPr>
        <p:grpSpPr bwMode="auto">
          <a:xfrm>
            <a:off x="4191000" y="3048000"/>
            <a:ext cx="4953000" cy="2590800"/>
            <a:chOff x="2640" y="1920"/>
            <a:chExt cx="3120" cy="1632"/>
          </a:xfrm>
        </p:grpSpPr>
        <p:sp>
          <p:nvSpPr>
            <p:cNvPr id="321563" name="Oval 27">
              <a:extLst>
                <a:ext uri="{FF2B5EF4-FFF2-40B4-BE49-F238E27FC236}">
                  <a16:creationId xmlns:a16="http://schemas.microsoft.com/office/drawing/2014/main" id="{335432E9-D511-A96B-3A4A-69771EDC9C61}"/>
                </a:ext>
              </a:extLst>
            </p:cNvPr>
            <p:cNvSpPr>
              <a:spLocks noChangeArrowheads="1"/>
            </p:cNvSpPr>
            <p:nvPr/>
          </p:nvSpPr>
          <p:spPr bwMode="auto">
            <a:xfrm>
              <a:off x="2640" y="1920"/>
              <a:ext cx="480" cy="48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900" b="0">
                <a:solidFill>
                  <a:srgbClr val="CCCC00"/>
                </a:solidFill>
                <a:effectLst>
                  <a:outerShdw blurRad="38100" dist="38100" dir="2700000" algn="tl">
                    <a:srgbClr val="FFFFFF"/>
                  </a:outerShdw>
                </a:effectLst>
              </a:endParaRPr>
            </a:p>
          </p:txBody>
        </p:sp>
        <p:grpSp>
          <p:nvGrpSpPr>
            <p:cNvPr id="321567" name="Group 31">
              <a:extLst>
                <a:ext uri="{FF2B5EF4-FFF2-40B4-BE49-F238E27FC236}">
                  <a16:creationId xmlns:a16="http://schemas.microsoft.com/office/drawing/2014/main" id="{138BF38E-BDCC-BC24-F76B-0C45D06F26C3}"/>
                </a:ext>
              </a:extLst>
            </p:cNvPr>
            <p:cNvGrpSpPr>
              <a:grpSpLocks/>
            </p:cNvGrpSpPr>
            <p:nvPr/>
          </p:nvGrpSpPr>
          <p:grpSpPr bwMode="auto">
            <a:xfrm>
              <a:off x="3504" y="3072"/>
              <a:ext cx="2256" cy="480"/>
              <a:chOff x="3504" y="3072"/>
              <a:chExt cx="2256" cy="480"/>
            </a:xfrm>
          </p:grpSpPr>
          <p:sp>
            <p:nvSpPr>
              <p:cNvPr id="321564" name="Oval 28">
                <a:extLst>
                  <a:ext uri="{FF2B5EF4-FFF2-40B4-BE49-F238E27FC236}">
                    <a16:creationId xmlns:a16="http://schemas.microsoft.com/office/drawing/2014/main" id="{178CCF11-A0C0-7655-9D90-24684733414C}"/>
                  </a:ext>
                </a:extLst>
              </p:cNvPr>
              <p:cNvSpPr>
                <a:spLocks noChangeArrowheads="1"/>
              </p:cNvSpPr>
              <p:nvPr/>
            </p:nvSpPr>
            <p:spPr bwMode="auto">
              <a:xfrm>
                <a:off x="3504" y="3072"/>
                <a:ext cx="480" cy="480"/>
              </a:xfrm>
              <a:prstGeom prst="ellipse">
                <a:avLst/>
              </a:prstGeom>
              <a:noFill/>
              <a:ln w="571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900" b="0">
                  <a:solidFill>
                    <a:srgbClr val="CCCC00"/>
                  </a:solidFill>
                  <a:effectLst>
                    <a:outerShdw blurRad="38100" dist="38100" dir="2700000" algn="tl">
                      <a:srgbClr val="FFFFFF"/>
                    </a:outerShdw>
                  </a:effectLst>
                </a:endParaRPr>
              </a:p>
            </p:txBody>
          </p:sp>
          <p:sp>
            <p:nvSpPr>
              <p:cNvPr id="321565" name="Text Box 29">
                <a:extLst>
                  <a:ext uri="{FF2B5EF4-FFF2-40B4-BE49-F238E27FC236}">
                    <a16:creationId xmlns:a16="http://schemas.microsoft.com/office/drawing/2014/main" id="{725CB1C1-D3F2-1D53-D232-0B4843D3A90E}"/>
                  </a:ext>
                </a:extLst>
              </p:cNvPr>
              <p:cNvSpPr txBox="1">
                <a:spLocks noChangeArrowheads="1"/>
              </p:cNvSpPr>
              <p:nvPr/>
            </p:nvSpPr>
            <p:spPr bwMode="auto">
              <a:xfrm>
                <a:off x="4128" y="3168"/>
                <a:ext cx="1632" cy="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rPr>
                  <a:t>Claudia Coles</a:t>
                </a:r>
              </a:p>
            </p:txBody>
          </p:sp>
        </p:grpSp>
      </p:grpSp>
      <p:sp>
        <p:nvSpPr>
          <p:cNvPr id="321571" name="Rectangle 35">
            <a:extLst>
              <a:ext uri="{FF2B5EF4-FFF2-40B4-BE49-F238E27FC236}">
                <a16:creationId xmlns:a16="http://schemas.microsoft.com/office/drawing/2014/main" id="{C464ACFC-8B1A-EFB5-F0BF-B82C0BFD0134}"/>
              </a:ext>
            </a:extLst>
          </p:cNvPr>
          <p:cNvSpPr>
            <a:spLocks noChangeArrowheads="1"/>
          </p:cNvSpPr>
          <p:nvPr/>
        </p:nvSpPr>
        <p:spPr bwMode="auto">
          <a:xfrm>
            <a:off x="228600" y="4572000"/>
            <a:ext cx="4876800" cy="1905000"/>
          </a:xfrm>
          <a:prstGeom prst="rect">
            <a:avLst/>
          </a:prstGeom>
          <a:solidFill>
            <a:schemeClr val="tx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570" name="Text Box 34">
            <a:extLst>
              <a:ext uri="{FF2B5EF4-FFF2-40B4-BE49-F238E27FC236}">
                <a16:creationId xmlns:a16="http://schemas.microsoft.com/office/drawing/2014/main" id="{91030BEE-D6E3-828C-452F-A061C37A0B2D}"/>
              </a:ext>
            </a:extLst>
          </p:cNvPr>
          <p:cNvSpPr txBox="1">
            <a:spLocks noChangeArrowheads="1"/>
          </p:cNvSpPr>
          <p:nvPr/>
        </p:nvSpPr>
        <p:spPr bwMode="auto">
          <a:xfrm>
            <a:off x="228600" y="4495800"/>
            <a:ext cx="4800600" cy="21637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a:solidFill>
                  <a:schemeClr val="bg1"/>
                </a:solidFill>
                <a:effectLst/>
                <a:latin typeface="Benguiat Bk BT" pitchFamily="18" charset="0"/>
              </a:rPr>
              <a:t>"Blessed the man," He, moreover, as confirmed by Baha'u'llah, had declared, "that hath visited `Akka, and blessed he that hath visited the visitor of `Akka." </a:t>
            </a:r>
          </a:p>
          <a:p>
            <a:pPr>
              <a:spcBef>
                <a:spcPct val="50000"/>
              </a:spcBef>
            </a:pPr>
            <a:r>
              <a:rPr lang="en-US" altLang="en-US" sz="2400">
                <a:solidFill>
                  <a:schemeClr val="bg1"/>
                </a:solidFill>
                <a:effectLst/>
                <a:latin typeface="Benguiat Bk BT" pitchFamily="18" charset="0"/>
              </a:rPr>
              <a:t>		</a:t>
            </a:r>
          </a:p>
        </p:txBody>
      </p:sp>
      <p:sp>
        <p:nvSpPr>
          <p:cNvPr id="321574" name="Text Box 38">
            <a:extLst>
              <a:ext uri="{FF2B5EF4-FFF2-40B4-BE49-F238E27FC236}">
                <a16:creationId xmlns:a16="http://schemas.microsoft.com/office/drawing/2014/main" id="{3582233C-6C9A-518D-2B33-5C6FE2F4606C}"/>
              </a:ext>
            </a:extLst>
          </p:cNvPr>
          <p:cNvSpPr txBox="1">
            <a:spLocks noChangeArrowheads="1"/>
          </p:cNvSpPr>
          <p:nvPr/>
        </p:nvSpPr>
        <p:spPr bwMode="auto">
          <a:xfrm>
            <a:off x="5105400" y="0"/>
            <a:ext cx="40386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altLang="en-US" sz="2000">
                <a:solidFill>
                  <a:srgbClr val="FFFF00"/>
                </a:solidFill>
                <a:effectLst/>
                <a:latin typeface="Stencil BT" pitchFamily="82" charset="0"/>
              </a:rPr>
              <a:t>CONSOLIDATING INFLUENCES</a:t>
            </a:r>
          </a:p>
        </p:txBody>
      </p:sp>
      <p:sp>
        <p:nvSpPr>
          <p:cNvPr id="321575" name="Text Box 39">
            <a:extLst>
              <a:ext uri="{FF2B5EF4-FFF2-40B4-BE49-F238E27FC236}">
                <a16:creationId xmlns:a16="http://schemas.microsoft.com/office/drawing/2014/main" id="{35FBFA47-8777-B0D1-37C4-C780DCAF966C}"/>
              </a:ext>
            </a:extLst>
          </p:cNvPr>
          <p:cNvSpPr txBox="1">
            <a:spLocks noChangeArrowheads="1"/>
          </p:cNvSpPr>
          <p:nvPr/>
        </p:nvSpPr>
        <p:spPr bwMode="auto">
          <a:xfrm>
            <a:off x="381000" y="6461125"/>
            <a:ext cx="2743200" cy="396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000">
                <a:solidFill>
                  <a:srgbClr val="FFFF00"/>
                </a:solidFill>
                <a:effectLst/>
                <a:latin typeface="Benguiat Bk BT" pitchFamily="18" charset="0"/>
              </a:rPr>
              <a:t>1901 PILGRIMS</a:t>
            </a:r>
            <a:r>
              <a:rPr lang="en-US" altLang="en-US" sz="2000">
                <a:solidFill>
                  <a:schemeClr val="hlink"/>
                </a:solidFill>
                <a:effectLst/>
                <a:latin typeface="Benguiat Bk BT" pitchFamily="18" charset="0"/>
              </a:rPr>
              <a:t> </a:t>
            </a:r>
          </a:p>
        </p:txBody>
      </p:sp>
      <p:pic>
        <p:nvPicPr>
          <p:cNvPr id="321581" name="VISITOR AKKA talk MP3 17.mp3">
            <a:hlinkClick r:id="" action="ppaction://media"/>
            <a:extLst>
              <a:ext uri="{FF2B5EF4-FFF2-40B4-BE49-F238E27FC236}">
                <a16:creationId xmlns:a16="http://schemas.microsoft.com/office/drawing/2014/main" id="{6B07EAE2-BB9B-7A31-23E7-8DA6DB1A3C78}"/>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21581"/>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321574"/>
                                        </p:tgtEl>
                                        <p:attrNameLst>
                                          <p:attrName>style.visibility</p:attrName>
                                        </p:attrNameLst>
                                      </p:cBhvr>
                                      <p:to>
                                        <p:strVal val="visible"/>
                                      </p:to>
                                    </p:set>
                                    <p:animEffect transition="in" filter="dissolve">
                                      <p:cBhvr>
                                        <p:cTn id="9" dur="300"/>
                                        <p:tgtEl>
                                          <p:spTgt spid="321574"/>
                                        </p:tgtEl>
                                      </p:cBhvr>
                                    </p:animEffect>
                                  </p:childTnLst>
                                </p:cTn>
                              </p:par>
                            </p:childTnLst>
                          </p:cTn>
                        </p:par>
                        <p:par>
                          <p:cTn id="10" fill="hold" nodeType="afterGroup">
                            <p:stCondLst>
                              <p:cond delay="600"/>
                            </p:stCondLst>
                            <p:childTnLst>
                              <p:par>
                                <p:cTn id="11" presetID="9" presetClass="entr" presetSubtype="0" fill="hold" nodeType="afterEffect">
                                  <p:stCondLst>
                                    <p:cond delay="3000"/>
                                  </p:stCondLst>
                                  <p:iterate type="wd">
                                    <p:tmPct val="100000"/>
                                  </p:iterate>
                                  <p:childTnLst>
                                    <p:set>
                                      <p:cBhvr>
                                        <p:cTn id="12" dur="1" fill="hold">
                                          <p:stCondLst>
                                            <p:cond delay="0"/>
                                          </p:stCondLst>
                                        </p:cTn>
                                        <p:tgtEl>
                                          <p:spTgt spid="321559">
                                            <p:txEl>
                                              <p:pRg st="0" end="0"/>
                                            </p:txEl>
                                          </p:spTgt>
                                        </p:tgtEl>
                                        <p:attrNameLst>
                                          <p:attrName>style.visibility</p:attrName>
                                        </p:attrNameLst>
                                      </p:cBhvr>
                                      <p:to>
                                        <p:strVal val="visible"/>
                                      </p:to>
                                    </p:set>
                                    <p:animEffect transition="in" filter="dissolve">
                                      <p:cBhvr>
                                        <p:cTn id="13" dur="300"/>
                                        <p:tgtEl>
                                          <p:spTgt spid="321559">
                                            <p:txEl>
                                              <p:pRg st="0" end="0"/>
                                            </p:txEl>
                                          </p:spTgt>
                                        </p:tgtEl>
                                      </p:cBhvr>
                                    </p:animEffect>
                                  </p:childTnLst>
                                  <p:subTnLst>
                                    <p:animClr clrSpc="rgb" dir="cw">
                                      <p:cBhvr override="childStyle">
                                        <p:cTn dur="1" fill="hold" display="0" masterRel="nextClick" afterEffect="1"/>
                                        <p:tgtEl>
                                          <p:spTgt spid="321559">
                                            <p:txEl>
                                              <p:pRg st="0" end="0"/>
                                            </p:txEl>
                                          </p:spTgt>
                                        </p:tgtEl>
                                        <p:attrNameLst>
                                          <p:attrName>ppt_c</p:attrName>
                                        </p:attrNameLst>
                                      </p:cBhvr>
                                      <p:to>
                                        <a:schemeClr val="bg2"/>
                                      </p:to>
                                    </p:animClr>
                                  </p:subTnLst>
                                </p:cTn>
                              </p:par>
                            </p:childTnLst>
                          </p:cTn>
                        </p:par>
                        <p:par>
                          <p:cTn id="14" fill="hold" nodeType="afterGroup">
                            <p:stCondLst>
                              <p:cond delay="4500"/>
                            </p:stCondLst>
                            <p:childTnLst>
                              <p:par>
                                <p:cTn id="15" presetID="9" presetClass="entr" presetSubtype="0" fill="hold" nodeType="afterEffect">
                                  <p:stCondLst>
                                    <p:cond delay="4000"/>
                                  </p:stCondLst>
                                  <p:iterate type="wd">
                                    <p:tmPct val="100000"/>
                                  </p:iterate>
                                  <p:childTnLst>
                                    <p:set>
                                      <p:cBhvr>
                                        <p:cTn id="16" dur="1" fill="hold">
                                          <p:stCondLst>
                                            <p:cond delay="0"/>
                                          </p:stCondLst>
                                        </p:cTn>
                                        <p:tgtEl>
                                          <p:spTgt spid="321570"/>
                                        </p:tgtEl>
                                        <p:attrNameLst>
                                          <p:attrName>style.visibility</p:attrName>
                                        </p:attrNameLst>
                                      </p:cBhvr>
                                      <p:to>
                                        <p:strVal val="visible"/>
                                      </p:to>
                                    </p:set>
                                    <p:animEffect transition="in" filter="dissolve">
                                      <p:cBhvr>
                                        <p:cTn id="17" dur="300"/>
                                        <p:tgtEl>
                                          <p:spTgt spid="321570"/>
                                        </p:tgtEl>
                                      </p:cBhvr>
                                    </p:animEffect>
                                  </p:childTnLst>
                                  <p:subTnLst>
                                    <p:animClr clrSpc="rgb" dir="cw">
                                      <p:cBhvr override="childStyle">
                                        <p:cTn dur="1" fill="hold" display="0" masterRel="nextClick" afterEffect="1"/>
                                        <p:tgtEl>
                                          <p:spTgt spid="321570"/>
                                        </p:tgtEl>
                                        <p:attrNameLst>
                                          <p:attrName>ppt_c</p:attrName>
                                        </p:attrNameLst>
                                      </p:cBhvr>
                                      <p:to>
                                        <a:schemeClr val="bg2"/>
                                      </p:to>
                                    </p:animClr>
                                  </p:subTnLst>
                                </p:cTn>
                              </p:par>
                            </p:childTnLst>
                          </p:cTn>
                        </p:par>
                        <p:par>
                          <p:cTn id="18" fill="hold" nodeType="afterGroup">
                            <p:stCondLst>
                              <p:cond delay="19900"/>
                            </p:stCondLst>
                            <p:childTnLst>
                              <p:par>
                                <p:cTn id="19" presetID="23" presetClass="entr" presetSubtype="16" fill="hold" nodeType="afterEffect">
                                  <p:stCondLst>
                                    <p:cond delay="2000"/>
                                  </p:stCondLst>
                                  <p:childTnLst>
                                    <p:set>
                                      <p:cBhvr>
                                        <p:cTn id="20" dur="1" fill="hold">
                                          <p:stCondLst>
                                            <p:cond delay="0"/>
                                          </p:stCondLst>
                                        </p:cTn>
                                        <p:tgtEl>
                                          <p:spTgt spid="321544"/>
                                        </p:tgtEl>
                                        <p:attrNameLst>
                                          <p:attrName>style.visibility</p:attrName>
                                        </p:attrNameLst>
                                      </p:cBhvr>
                                      <p:to>
                                        <p:strVal val="visible"/>
                                      </p:to>
                                    </p:set>
                                    <p:anim calcmode="lin" valueType="num">
                                      <p:cBhvr>
                                        <p:cTn id="21" dur="500" fill="hold"/>
                                        <p:tgtEl>
                                          <p:spTgt spid="321544"/>
                                        </p:tgtEl>
                                        <p:attrNameLst>
                                          <p:attrName>ppt_w</p:attrName>
                                        </p:attrNameLst>
                                      </p:cBhvr>
                                      <p:tavLst>
                                        <p:tav tm="0">
                                          <p:val>
                                            <p:fltVal val="0"/>
                                          </p:val>
                                        </p:tav>
                                        <p:tav tm="100000">
                                          <p:val>
                                            <p:strVal val="#ppt_w"/>
                                          </p:val>
                                        </p:tav>
                                      </p:tavLst>
                                    </p:anim>
                                    <p:anim calcmode="lin" valueType="num">
                                      <p:cBhvr>
                                        <p:cTn id="22" dur="500" fill="hold"/>
                                        <p:tgtEl>
                                          <p:spTgt spid="321544"/>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2400"/>
                            </p:stCondLst>
                            <p:childTnLst>
                              <p:par>
                                <p:cTn id="24" presetID="23" presetClass="entr" presetSubtype="16" fill="hold" nodeType="afterEffect">
                                  <p:stCondLst>
                                    <p:cond delay="2000"/>
                                  </p:stCondLst>
                                  <p:childTnLst>
                                    <p:set>
                                      <p:cBhvr>
                                        <p:cTn id="25" dur="1" fill="hold">
                                          <p:stCondLst>
                                            <p:cond delay="0"/>
                                          </p:stCondLst>
                                        </p:cTn>
                                        <p:tgtEl>
                                          <p:spTgt spid="321548"/>
                                        </p:tgtEl>
                                        <p:attrNameLst>
                                          <p:attrName>style.visibility</p:attrName>
                                        </p:attrNameLst>
                                      </p:cBhvr>
                                      <p:to>
                                        <p:strVal val="visible"/>
                                      </p:to>
                                    </p:set>
                                    <p:anim calcmode="lin" valueType="num">
                                      <p:cBhvr>
                                        <p:cTn id="26" dur="500" fill="hold"/>
                                        <p:tgtEl>
                                          <p:spTgt spid="321548"/>
                                        </p:tgtEl>
                                        <p:attrNameLst>
                                          <p:attrName>ppt_w</p:attrName>
                                        </p:attrNameLst>
                                      </p:cBhvr>
                                      <p:tavLst>
                                        <p:tav tm="0">
                                          <p:val>
                                            <p:fltVal val="0"/>
                                          </p:val>
                                        </p:tav>
                                        <p:tav tm="100000">
                                          <p:val>
                                            <p:strVal val="#ppt_w"/>
                                          </p:val>
                                        </p:tav>
                                      </p:tavLst>
                                    </p:anim>
                                    <p:anim calcmode="lin" valueType="num">
                                      <p:cBhvr>
                                        <p:cTn id="27" dur="500" fill="hold"/>
                                        <p:tgtEl>
                                          <p:spTgt spid="321548"/>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4900"/>
                            </p:stCondLst>
                            <p:childTnLst>
                              <p:par>
                                <p:cTn id="29" presetID="23" presetClass="entr" presetSubtype="16" fill="hold" nodeType="afterEffect">
                                  <p:stCondLst>
                                    <p:cond delay="2000"/>
                                  </p:stCondLst>
                                  <p:childTnLst>
                                    <p:set>
                                      <p:cBhvr>
                                        <p:cTn id="30" dur="1" fill="hold">
                                          <p:stCondLst>
                                            <p:cond delay="0"/>
                                          </p:stCondLst>
                                        </p:cTn>
                                        <p:tgtEl>
                                          <p:spTgt spid="321555"/>
                                        </p:tgtEl>
                                        <p:attrNameLst>
                                          <p:attrName>style.visibility</p:attrName>
                                        </p:attrNameLst>
                                      </p:cBhvr>
                                      <p:to>
                                        <p:strVal val="visible"/>
                                      </p:to>
                                    </p:set>
                                    <p:anim calcmode="lin" valueType="num">
                                      <p:cBhvr>
                                        <p:cTn id="31" dur="500" fill="hold"/>
                                        <p:tgtEl>
                                          <p:spTgt spid="321555"/>
                                        </p:tgtEl>
                                        <p:attrNameLst>
                                          <p:attrName>ppt_w</p:attrName>
                                        </p:attrNameLst>
                                      </p:cBhvr>
                                      <p:tavLst>
                                        <p:tav tm="0">
                                          <p:val>
                                            <p:fltVal val="0"/>
                                          </p:val>
                                        </p:tav>
                                        <p:tav tm="100000">
                                          <p:val>
                                            <p:strVal val="#ppt_w"/>
                                          </p:val>
                                        </p:tav>
                                      </p:tavLst>
                                    </p:anim>
                                    <p:anim calcmode="lin" valueType="num">
                                      <p:cBhvr>
                                        <p:cTn id="32" dur="500" fill="hold"/>
                                        <p:tgtEl>
                                          <p:spTgt spid="321555"/>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7400"/>
                            </p:stCondLst>
                            <p:childTnLst>
                              <p:par>
                                <p:cTn id="34" presetID="23" presetClass="entr" presetSubtype="16" fill="hold" nodeType="afterEffect">
                                  <p:stCondLst>
                                    <p:cond delay="2000"/>
                                  </p:stCondLst>
                                  <p:childTnLst>
                                    <p:set>
                                      <p:cBhvr>
                                        <p:cTn id="35" dur="1" fill="hold">
                                          <p:stCondLst>
                                            <p:cond delay="0"/>
                                          </p:stCondLst>
                                        </p:cTn>
                                        <p:tgtEl>
                                          <p:spTgt spid="321558"/>
                                        </p:tgtEl>
                                        <p:attrNameLst>
                                          <p:attrName>style.visibility</p:attrName>
                                        </p:attrNameLst>
                                      </p:cBhvr>
                                      <p:to>
                                        <p:strVal val="visible"/>
                                      </p:to>
                                    </p:set>
                                    <p:anim calcmode="lin" valueType="num">
                                      <p:cBhvr>
                                        <p:cTn id="36" dur="500" fill="hold"/>
                                        <p:tgtEl>
                                          <p:spTgt spid="321558"/>
                                        </p:tgtEl>
                                        <p:attrNameLst>
                                          <p:attrName>ppt_w</p:attrName>
                                        </p:attrNameLst>
                                      </p:cBhvr>
                                      <p:tavLst>
                                        <p:tav tm="0">
                                          <p:val>
                                            <p:fltVal val="0"/>
                                          </p:val>
                                        </p:tav>
                                        <p:tav tm="100000">
                                          <p:val>
                                            <p:strVal val="#ppt_w"/>
                                          </p:val>
                                        </p:tav>
                                      </p:tavLst>
                                    </p:anim>
                                    <p:anim calcmode="lin" valueType="num">
                                      <p:cBhvr>
                                        <p:cTn id="37" dur="500" fill="hold"/>
                                        <p:tgtEl>
                                          <p:spTgt spid="321558"/>
                                        </p:tgtEl>
                                        <p:attrNameLst>
                                          <p:attrName>ppt_h</p:attrName>
                                        </p:attrNameLst>
                                      </p:cBhvr>
                                      <p:tavLst>
                                        <p:tav tm="0">
                                          <p:val>
                                            <p:fltVal val="0"/>
                                          </p:val>
                                        </p:tav>
                                        <p:tav tm="100000">
                                          <p:val>
                                            <p:strVal val="#ppt_h"/>
                                          </p:val>
                                        </p:tav>
                                      </p:tavLst>
                                    </p:anim>
                                  </p:childTnLst>
                                </p:cTn>
                              </p:par>
                            </p:childTnLst>
                          </p:cTn>
                        </p:par>
                        <p:par>
                          <p:cTn id="38" fill="hold" nodeType="afterGroup">
                            <p:stCondLst>
                              <p:cond delay="29900"/>
                            </p:stCondLst>
                            <p:childTnLst>
                              <p:par>
                                <p:cTn id="39" presetID="23" presetClass="entr" presetSubtype="16" fill="hold" nodeType="afterEffect">
                                  <p:stCondLst>
                                    <p:cond delay="2000"/>
                                  </p:stCondLst>
                                  <p:childTnLst>
                                    <p:set>
                                      <p:cBhvr>
                                        <p:cTn id="40" dur="1" fill="hold">
                                          <p:stCondLst>
                                            <p:cond delay="0"/>
                                          </p:stCondLst>
                                        </p:cTn>
                                        <p:tgtEl>
                                          <p:spTgt spid="321568"/>
                                        </p:tgtEl>
                                        <p:attrNameLst>
                                          <p:attrName>style.visibility</p:attrName>
                                        </p:attrNameLst>
                                      </p:cBhvr>
                                      <p:to>
                                        <p:strVal val="visible"/>
                                      </p:to>
                                    </p:set>
                                    <p:anim calcmode="lin" valueType="num">
                                      <p:cBhvr>
                                        <p:cTn id="41" dur="500" fill="hold"/>
                                        <p:tgtEl>
                                          <p:spTgt spid="321568"/>
                                        </p:tgtEl>
                                        <p:attrNameLst>
                                          <p:attrName>ppt_w</p:attrName>
                                        </p:attrNameLst>
                                      </p:cBhvr>
                                      <p:tavLst>
                                        <p:tav tm="0">
                                          <p:val>
                                            <p:fltVal val="0"/>
                                          </p:val>
                                        </p:tav>
                                        <p:tav tm="100000">
                                          <p:val>
                                            <p:strVal val="#ppt_w"/>
                                          </p:val>
                                        </p:tav>
                                      </p:tavLst>
                                    </p:anim>
                                    <p:anim calcmode="lin" valueType="num">
                                      <p:cBhvr>
                                        <p:cTn id="42" dur="500" fill="hold"/>
                                        <p:tgtEl>
                                          <p:spTgt spid="321568"/>
                                        </p:tgtEl>
                                        <p:attrNameLst>
                                          <p:attrName>ppt_h</p:attrName>
                                        </p:attrNameLst>
                                      </p:cBhvr>
                                      <p:tavLst>
                                        <p:tav tm="0">
                                          <p:val>
                                            <p:fltVal val="0"/>
                                          </p:val>
                                        </p:tav>
                                        <p:tav tm="100000">
                                          <p:val>
                                            <p:strVal val="#ppt_h"/>
                                          </p:val>
                                        </p:tav>
                                      </p:tavLst>
                                    </p:anim>
                                  </p:childTnLst>
                                </p:cTn>
                              </p:par>
                            </p:childTnLst>
                          </p:cTn>
                        </p:par>
                        <p:par>
                          <p:cTn id="43" fill="hold" nodeType="afterGroup">
                            <p:stCondLst>
                              <p:cond delay="32400"/>
                            </p:stCondLst>
                            <p:childTnLst>
                              <p:par>
                                <p:cTn id="44" presetID="23" presetClass="entr" presetSubtype="16" fill="hold" nodeType="afterEffect">
                                  <p:stCondLst>
                                    <p:cond delay="2000"/>
                                  </p:stCondLst>
                                  <p:childTnLst>
                                    <p:set>
                                      <p:cBhvr>
                                        <p:cTn id="45" dur="1" fill="hold">
                                          <p:stCondLst>
                                            <p:cond delay="0"/>
                                          </p:stCondLst>
                                        </p:cTn>
                                        <p:tgtEl>
                                          <p:spTgt spid="321569"/>
                                        </p:tgtEl>
                                        <p:attrNameLst>
                                          <p:attrName>style.visibility</p:attrName>
                                        </p:attrNameLst>
                                      </p:cBhvr>
                                      <p:to>
                                        <p:strVal val="visible"/>
                                      </p:to>
                                    </p:set>
                                    <p:anim calcmode="lin" valueType="num">
                                      <p:cBhvr>
                                        <p:cTn id="46" dur="500" fill="hold"/>
                                        <p:tgtEl>
                                          <p:spTgt spid="321569"/>
                                        </p:tgtEl>
                                        <p:attrNameLst>
                                          <p:attrName>ppt_w</p:attrName>
                                        </p:attrNameLst>
                                      </p:cBhvr>
                                      <p:tavLst>
                                        <p:tav tm="0">
                                          <p:val>
                                            <p:fltVal val="0"/>
                                          </p:val>
                                        </p:tav>
                                        <p:tav tm="100000">
                                          <p:val>
                                            <p:strVal val="#ppt_w"/>
                                          </p:val>
                                        </p:tav>
                                      </p:tavLst>
                                    </p:anim>
                                    <p:anim calcmode="lin" valueType="num">
                                      <p:cBhvr>
                                        <p:cTn id="47" dur="500" fill="hold"/>
                                        <p:tgtEl>
                                          <p:spTgt spid="3215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48" fill="hold" display="0">
                  <p:stCondLst>
                    <p:cond delay="indefinite"/>
                  </p:stCondLst>
                  <p:endCondLst>
                    <p:cond evt="onPrev" delay="0">
                      <p:tgtEl>
                        <p:sldTgt/>
                      </p:tgtEl>
                    </p:cond>
                    <p:cond evt="onStopAudio" delay="0">
                      <p:tgtEl>
                        <p:sldTgt/>
                      </p:tgtEl>
                    </p:cond>
                  </p:endCondLst>
                </p:cTn>
                <p:tgtEl>
                  <p:spTgt spid="321581"/>
                </p:tgtEl>
              </p:cMediaNode>
            </p:audio>
          </p:childTnLst>
        </p:cTn>
      </p:par>
    </p:tnLst>
    <p:bldLst>
      <p:bldP spid="321559" grpId="0" build="p" autoUpdateAnimBg="0" advAuto="3000"/>
      <p:bldP spid="321570" grpId="0" autoUpdateAnimBg="0"/>
      <p:bldP spid="321574"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9687" name="Picture 23">
            <a:extLst>
              <a:ext uri="{FF2B5EF4-FFF2-40B4-BE49-F238E27FC236}">
                <a16:creationId xmlns:a16="http://schemas.microsoft.com/office/drawing/2014/main" id="{E5738CB1-0B26-A550-B36F-A78BDC656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1" r="6667"/>
          <a:stretch>
            <a:fillRect/>
          </a:stretch>
        </p:blipFill>
        <p:spPr bwMode="auto">
          <a:xfrm>
            <a:off x="0" y="31750"/>
            <a:ext cx="9144000" cy="6826250"/>
          </a:xfrm>
          <a:prstGeom prst="rect">
            <a:avLst/>
          </a:prstGeom>
          <a:noFill/>
          <a:extLst>
            <a:ext uri="{909E8E84-426E-40DD-AFC4-6F175D3DCCD1}">
              <a14:hiddenFill xmlns:a14="http://schemas.microsoft.com/office/drawing/2010/main">
                <a:solidFill>
                  <a:srgbClr val="FFFFFF"/>
                </a:solidFill>
              </a14:hiddenFill>
            </a:ext>
          </a:extLst>
        </p:spPr>
      </p:pic>
      <p:pic>
        <p:nvPicPr>
          <p:cNvPr id="369680" name="Picture 16">
            <a:extLst>
              <a:ext uri="{FF2B5EF4-FFF2-40B4-BE49-F238E27FC236}">
                <a16:creationId xmlns:a16="http://schemas.microsoft.com/office/drawing/2014/main" id="{384C7033-0F67-AE5B-EEBD-D11CB2A4A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2068513" cy="2819400"/>
          </a:xfrm>
          <a:prstGeom prst="rect">
            <a:avLst/>
          </a:prstGeom>
          <a:noFill/>
          <a:extLst>
            <a:ext uri="{909E8E84-426E-40DD-AFC4-6F175D3DCCD1}">
              <a14:hiddenFill xmlns:a14="http://schemas.microsoft.com/office/drawing/2010/main">
                <a:solidFill>
                  <a:srgbClr val="FFFFFF"/>
                </a:solidFill>
              </a14:hiddenFill>
            </a:ext>
          </a:extLst>
        </p:spPr>
      </p:pic>
      <p:sp>
        <p:nvSpPr>
          <p:cNvPr id="369685" name="Text Box 21">
            <a:extLst>
              <a:ext uri="{FF2B5EF4-FFF2-40B4-BE49-F238E27FC236}">
                <a16:creationId xmlns:a16="http://schemas.microsoft.com/office/drawing/2014/main" id="{B4F2EFEA-683F-266B-78FB-E366AB6163C0}"/>
              </a:ext>
            </a:extLst>
          </p:cNvPr>
          <p:cNvSpPr txBox="1">
            <a:spLocks noChangeArrowheads="1"/>
          </p:cNvSpPr>
          <p:nvPr/>
        </p:nvSpPr>
        <p:spPr bwMode="auto">
          <a:xfrm>
            <a:off x="2362200" y="5867400"/>
            <a:ext cx="4495800" cy="7620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2200">
                <a:solidFill>
                  <a:srgbClr val="FFFF00"/>
                </a:solidFill>
                <a:effectLst/>
                <a:latin typeface="Benguiat Bk BT" pitchFamily="18" charset="0"/>
              </a:rPr>
              <a:t>Chase also wrote “Bahá’í Revelation” (1909)</a:t>
            </a:r>
            <a:endParaRPr lang="en-US" altLang="en-US" sz="2600">
              <a:solidFill>
                <a:schemeClr val="hlink"/>
              </a:solidFill>
              <a:effectLst/>
              <a:latin typeface="Benguiat Bk BT" pitchFamily="18" charset="0"/>
            </a:endParaRPr>
          </a:p>
        </p:txBody>
      </p:sp>
      <p:sp>
        <p:nvSpPr>
          <p:cNvPr id="369688" name="Oval 24">
            <a:extLst>
              <a:ext uri="{FF2B5EF4-FFF2-40B4-BE49-F238E27FC236}">
                <a16:creationId xmlns:a16="http://schemas.microsoft.com/office/drawing/2014/main" id="{BDF425B9-A041-3AC3-9CC7-C7D89FDF77D3}"/>
              </a:ext>
            </a:extLst>
          </p:cNvPr>
          <p:cNvSpPr>
            <a:spLocks noChangeArrowheads="1"/>
          </p:cNvSpPr>
          <p:nvPr/>
        </p:nvSpPr>
        <p:spPr bwMode="auto">
          <a:xfrm>
            <a:off x="5715000" y="1828800"/>
            <a:ext cx="1400175" cy="1400175"/>
          </a:xfrm>
          <a:prstGeom prst="ellipse">
            <a:avLst/>
          </a:prstGeom>
          <a:noFill/>
          <a:ln w="152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666" name="Text Box 2">
            <a:extLst>
              <a:ext uri="{FF2B5EF4-FFF2-40B4-BE49-F238E27FC236}">
                <a16:creationId xmlns:a16="http://schemas.microsoft.com/office/drawing/2014/main" id="{C5BB29C4-392F-AC8D-DF74-FA0849693408}"/>
              </a:ext>
            </a:extLst>
          </p:cNvPr>
          <p:cNvSpPr txBox="1">
            <a:spLocks noChangeArrowheads="1"/>
          </p:cNvSpPr>
          <p:nvPr/>
        </p:nvSpPr>
        <p:spPr bwMode="auto">
          <a:xfrm>
            <a:off x="4495800" y="3048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Stencil BT" pitchFamily="82" charset="0"/>
              </a:rPr>
              <a:t>CONSOLIDATING INFLUENCES</a:t>
            </a:r>
          </a:p>
        </p:txBody>
      </p:sp>
      <p:pic>
        <p:nvPicPr>
          <p:cNvPr id="369690" name="GALILEE talk MP3 17.mp3">
            <a:hlinkClick r:id="" action="ppaction://media"/>
            <a:extLst>
              <a:ext uri="{FF2B5EF4-FFF2-40B4-BE49-F238E27FC236}">
                <a16:creationId xmlns:a16="http://schemas.microsoft.com/office/drawing/2014/main" id="{A9B6F458-2C5E-A267-F907-E34AD38FFA71}"/>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00800"/>
            <a:ext cx="244475" cy="244475"/>
          </a:xfrm>
          <a:prstGeom prst="rect">
            <a:avLst/>
          </a:prstGeom>
          <a:noFill/>
          <a:extLst>
            <a:ext uri="{909E8E84-426E-40DD-AFC4-6F175D3DCCD1}">
              <a14:hiddenFill xmlns:a14="http://schemas.microsoft.com/office/drawing/2010/main">
                <a:solidFill>
                  <a:srgbClr val="FFFFFF"/>
                </a:solidFill>
              </a14:hiddenFill>
            </a:ext>
          </a:extLst>
        </p:spPr>
      </p:pic>
      <p:sp>
        <p:nvSpPr>
          <p:cNvPr id="369691" name="Rectangle 27">
            <a:extLst>
              <a:ext uri="{FF2B5EF4-FFF2-40B4-BE49-F238E27FC236}">
                <a16:creationId xmlns:a16="http://schemas.microsoft.com/office/drawing/2014/main" id="{5FC57A72-C3FC-EFE6-91EC-C95A59D2F997}"/>
              </a:ext>
            </a:extLst>
          </p:cNvPr>
          <p:cNvSpPr>
            <a:spLocks noChangeArrowheads="1"/>
          </p:cNvSpPr>
          <p:nvPr/>
        </p:nvSpPr>
        <p:spPr bwMode="auto">
          <a:xfrm>
            <a:off x="2667000" y="3352800"/>
            <a:ext cx="3657600" cy="914400"/>
          </a:xfrm>
          <a:prstGeom prst="rect">
            <a:avLst/>
          </a:prstGeom>
          <a:solidFill>
            <a:schemeClr val="bg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chemeClr val="bg1"/>
              </a:solidFill>
              <a:effectLst>
                <a:outerShdw blurRad="38100" dist="38100" dir="2700000" algn="tl">
                  <a:srgbClr val="000000"/>
                </a:outerShdw>
              </a:effectLst>
            </a:endParaRPr>
          </a:p>
        </p:txBody>
      </p:sp>
      <p:sp>
        <p:nvSpPr>
          <p:cNvPr id="369681" name="Text Box 17">
            <a:extLst>
              <a:ext uri="{FF2B5EF4-FFF2-40B4-BE49-F238E27FC236}">
                <a16:creationId xmlns:a16="http://schemas.microsoft.com/office/drawing/2014/main" id="{B236C274-556D-0E87-2A83-EDF5B6E3EA9E}"/>
              </a:ext>
            </a:extLst>
          </p:cNvPr>
          <p:cNvSpPr txBox="1">
            <a:spLocks noChangeArrowheads="1"/>
          </p:cNvSpPr>
          <p:nvPr/>
        </p:nvSpPr>
        <p:spPr bwMode="auto">
          <a:xfrm>
            <a:off x="0" y="3352800"/>
            <a:ext cx="9144000" cy="24098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800" i="1">
                <a:solidFill>
                  <a:srgbClr val="FFFF00"/>
                </a:solidFill>
                <a:effectLst/>
                <a:latin typeface="Benguiat Bk BT" pitchFamily="18" charset="0"/>
              </a:rPr>
              <a:t>IN GALILEE</a:t>
            </a:r>
            <a:endParaRPr lang="en-US" altLang="en-US" sz="3800">
              <a:solidFill>
                <a:srgbClr val="FFFF00"/>
              </a:solidFill>
              <a:effectLst/>
              <a:latin typeface="Benguiat Bk BT" pitchFamily="18" charset="0"/>
            </a:endParaRPr>
          </a:p>
          <a:p>
            <a:pPr>
              <a:spcBef>
                <a:spcPct val="50000"/>
              </a:spcBef>
            </a:pPr>
            <a:r>
              <a:rPr lang="en-US" altLang="en-US" sz="3200">
                <a:solidFill>
                  <a:srgbClr val="FFFF00"/>
                </a:solidFill>
                <a:effectLst/>
                <a:latin typeface="Benguiat Bk BT" pitchFamily="18" charset="0"/>
              </a:rPr>
              <a:t>pilgrimage (1907)</a:t>
            </a:r>
          </a:p>
          <a:p>
            <a:pPr>
              <a:spcBef>
                <a:spcPct val="50000"/>
              </a:spcBef>
            </a:pPr>
            <a:r>
              <a:rPr lang="en-US" altLang="en-US" sz="2200">
                <a:solidFill>
                  <a:srgbClr val="FFFF00"/>
                </a:solidFill>
                <a:effectLst/>
                <a:latin typeface="Benguiat Bk BT" pitchFamily="18" charset="0"/>
              </a:rPr>
              <a:t>(second half is “In Wonderland”</a:t>
            </a:r>
          </a:p>
          <a:p>
            <a:pPr>
              <a:spcBef>
                <a:spcPct val="50000"/>
              </a:spcBef>
            </a:pPr>
            <a:r>
              <a:rPr lang="en-US" altLang="en-US" sz="2200">
                <a:solidFill>
                  <a:srgbClr val="FFFF00"/>
                </a:solidFill>
                <a:effectLst/>
                <a:latin typeface="Benguiat Bk BT" pitchFamily="18" charset="0"/>
              </a:rPr>
              <a:t>by Arthur Agnew)</a:t>
            </a:r>
            <a:endParaRPr lang="en-US" altLang="en-US" sz="2600">
              <a:solidFill>
                <a:schemeClr val="hlink"/>
              </a:solidFill>
              <a:effectLst/>
              <a:latin typeface="Benguiat Bk BT"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69690"/>
                                        </p:tgtEl>
                                      </p:cBhvr>
                                    </p:cmd>
                                  </p:childTnLst>
                                </p:cTn>
                              </p:par>
                              <p:par>
                                <p:cTn id="7" presetID="9" presetClass="entr" presetSubtype="0" fill="hold" nodeType="withEffect">
                                  <p:stCondLst>
                                    <p:cond delay="3000"/>
                                  </p:stCondLst>
                                  <p:childTnLst>
                                    <p:set>
                                      <p:cBhvr>
                                        <p:cTn id="8" dur="1" fill="hold">
                                          <p:stCondLst>
                                            <p:cond delay="0"/>
                                          </p:stCondLst>
                                        </p:cTn>
                                        <p:tgtEl>
                                          <p:spTgt spid="369681"/>
                                        </p:tgtEl>
                                        <p:attrNameLst>
                                          <p:attrName>style.visibility</p:attrName>
                                        </p:attrNameLst>
                                      </p:cBhvr>
                                      <p:to>
                                        <p:strVal val="visible"/>
                                      </p:to>
                                    </p:set>
                                    <p:animEffect transition="in" filter="dissolve">
                                      <p:cBhvr>
                                        <p:cTn id="9" dur="500"/>
                                        <p:tgtEl>
                                          <p:spTgt spid="369681"/>
                                        </p:tgtEl>
                                      </p:cBhvr>
                                    </p:animEffect>
                                  </p:childTnLst>
                                </p:cTn>
                              </p:par>
                            </p:childTnLst>
                          </p:cTn>
                        </p:par>
                        <p:par>
                          <p:cTn id="10" fill="hold" nodeType="afterGroup">
                            <p:stCondLst>
                              <p:cond delay="3500"/>
                            </p:stCondLst>
                            <p:childTnLst>
                              <p:par>
                                <p:cTn id="11" presetID="2" presetClass="entr" presetSubtype="8" fill="hold" nodeType="afterEffect">
                                  <p:stCondLst>
                                    <p:cond delay="2000"/>
                                  </p:stCondLst>
                                  <p:childTnLst>
                                    <p:set>
                                      <p:cBhvr>
                                        <p:cTn id="12" dur="1" fill="hold">
                                          <p:stCondLst>
                                            <p:cond delay="0"/>
                                          </p:stCondLst>
                                        </p:cTn>
                                        <p:tgtEl>
                                          <p:spTgt spid="369688"/>
                                        </p:tgtEl>
                                        <p:attrNameLst>
                                          <p:attrName>style.visibility</p:attrName>
                                        </p:attrNameLst>
                                      </p:cBhvr>
                                      <p:to>
                                        <p:strVal val="visible"/>
                                      </p:to>
                                    </p:set>
                                    <p:anim calcmode="lin" valueType="num">
                                      <p:cBhvr additive="base">
                                        <p:cTn id="13" dur="500" fill="hold"/>
                                        <p:tgtEl>
                                          <p:spTgt spid="369688"/>
                                        </p:tgtEl>
                                        <p:attrNameLst>
                                          <p:attrName>ppt_x</p:attrName>
                                        </p:attrNameLst>
                                      </p:cBhvr>
                                      <p:tavLst>
                                        <p:tav tm="0">
                                          <p:val>
                                            <p:strVal val="0-#ppt_w/2"/>
                                          </p:val>
                                        </p:tav>
                                        <p:tav tm="100000">
                                          <p:val>
                                            <p:strVal val="#ppt_x"/>
                                          </p:val>
                                        </p:tav>
                                      </p:tavLst>
                                    </p:anim>
                                    <p:anim calcmode="lin" valueType="num">
                                      <p:cBhvr additive="base">
                                        <p:cTn id="14" dur="500" fill="hold"/>
                                        <p:tgtEl>
                                          <p:spTgt spid="369688"/>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6000"/>
                            </p:stCondLst>
                            <p:childTnLst>
                              <p:par>
                                <p:cTn id="16" presetID="9" presetClass="entr" presetSubtype="0" fill="hold" nodeType="afterEffect">
                                  <p:stCondLst>
                                    <p:cond delay="3000"/>
                                  </p:stCondLst>
                                  <p:childTnLst>
                                    <p:set>
                                      <p:cBhvr>
                                        <p:cTn id="17" dur="1" fill="hold">
                                          <p:stCondLst>
                                            <p:cond delay="0"/>
                                          </p:stCondLst>
                                        </p:cTn>
                                        <p:tgtEl>
                                          <p:spTgt spid="369685"/>
                                        </p:tgtEl>
                                        <p:attrNameLst>
                                          <p:attrName>style.visibility</p:attrName>
                                        </p:attrNameLst>
                                      </p:cBhvr>
                                      <p:to>
                                        <p:strVal val="visible"/>
                                      </p:to>
                                    </p:set>
                                    <p:animEffect transition="in" filter="dissolve">
                                      <p:cBhvr>
                                        <p:cTn id="18" dur="500"/>
                                        <p:tgtEl>
                                          <p:spTgt spid="3696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9" fill="hold" display="0">
                  <p:stCondLst>
                    <p:cond delay="indefinite"/>
                  </p:stCondLst>
                  <p:endCondLst>
                    <p:cond evt="onPrev" delay="0">
                      <p:tgtEl>
                        <p:sldTgt/>
                      </p:tgtEl>
                    </p:cond>
                    <p:cond evt="onStopAudio" delay="0">
                      <p:tgtEl>
                        <p:sldTgt/>
                      </p:tgtEl>
                    </p:cond>
                  </p:endCondLst>
                </p:cTn>
                <p:tgtEl>
                  <p:spTgt spid="369690"/>
                </p:tgtEl>
              </p:cMediaNode>
            </p:audio>
          </p:childTnLst>
        </p:cTn>
      </p:par>
    </p:tnLst>
    <p:bldLst>
      <p:bldP spid="369685" grpId="0" autoUpdateAnimBg="0"/>
      <p:bldP spid="369681"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3" name="Text Box 3">
            <a:extLst>
              <a:ext uri="{FF2B5EF4-FFF2-40B4-BE49-F238E27FC236}">
                <a16:creationId xmlns:a16="http://schemas.microsoft.com/office/drawing/2014/main" id="{A74D736E-856D-CBE9-B93A-234F64497EE7}"/>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Stencil BT" pitchFamily="82" charset="0"/>
              </a:rPr>
              <a:t>CONSOLIDATING INFLUENCES</a:t>
            </a:r>
          </a:p>
        </p:txBody>
      </p:sp>
      <p:pic>
        <p:nvPicPr>
          <p:cNvPr id="373767" name="Picture 7">
            <a:extLst>
              <a:ext uri="{FF2B5EF4-FFF2-40B4-BE49-F238E27FC236}">
                <a16:creationId xmlns:a16="http://schemas.microsoft.com/office/drawing/2014/main" id="{08F6D83A-9E4C-CA14-DC73-A481CB793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667000"/>
            <a:ext cx="7239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73768" name="Rectangle 8">
            <a:extLst>
              <a:ext uri="{FF2B5EF4-FFF2-40B4-BE49-F238E27FC236}">
                <a16:creationId xmlns:a16="http://schemas.microsoft.com/office/drawing/2014/main" id="{24396815-06D5-A9B7-2634-3A4D27CD11AC}"/>
              </a:ext>
            </a:extLst>
          </p:cNvPr>
          <p:cNvSpPr>
            <a:spLocks noChangeArrowheads="1"/>
          </p:cNvSpPr>
          <p:nvPr/>
        </p:nvSpPr>
        <p:spPr bwMode="auto">
          <a:xfrm>
            <a:off x="228600" y="228600"/>
            <a:ext cx="3657600" cy="838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Tarbíyat Bahá’í School Tihran</a:t>
            </a:r>
            <a:endParaRPr lang="en-US" altLang="en-US" sz="3200" b="0">
              <a:solidFill>
                <a:srgbClr val="FF0000"/>
              </a:solidFill>
              <a:effectLst/>
              <a:latin typeface="Benguiat Bk BT" pitchFamily="18" charset="0"/>
            </a:endParaRPr>
          </a:p>
        </p:txBody>
      </p:sp>
      <p:pic>
        <p:nvPicPr>
          <p:cNvPr id="373769" name="Picture 9">
            <a:extLst>
              <a:ext uri="{FF2B5EF4-FFF2-40B4-BE49-F238E27FC236}">
                <a16:creationId xmlns:a16="http://schemas.microsoft.com/office/drawing/2014/main" id="{D971D32B-811F-EFCB-D744-D79D39A13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524000"/>
            <a:ext cx="2763838" cy="4473575"/>
          </a:xfrm>
          <a:prstGeom prst="rect">
            <a:avLst/>
          </a:prstGeom>
          <a:noFill/>
          <a:extLst>
            <a:ext uri="{909E8E84-426E-40DD-AFC4-6F175D3DCCD1}">
              <a14:hiddenFill xmlns:a14="http://schemas.microsoft.com/office/drawing/2010/main">
                <a:solidFill>
                  <a:srgbClr val="FFFFFF"/>
                </a:solidFill>
              </a14:hiddenFill>
            </a:ext>
          </a:extLst>
        </p:spPr>
      </p:pic>
      <p:sp>
        <p:nvSpPr>
          <p:cNvPr id="373773" name="Rectangle 13">
            <a:extLst>
              <a:ext uri="{FF2B5EF4-FFF2-40B4-BE49-F238E27FC236}">
                <a16:creationId xmlns:a16="http://schemas.microsoft.com/office/drawing/2014/main" id="{94D1576E-407B-5EBD-BCB0-E7F98A7FE65E}"/>
              </a:ext>
            </a:extLst>
          </p:cNvPr>
          <p:cNvSpPr>
            <a:spLocks noChangeArrowheads="1"/>
          </p:cNvSpPr>
          <p:nvPr/>
        </p:nvSpPr>
        <p:spPr bwMode="auto">
          <a:xfrm>
            <a:off x="152400" y="6096000"/>
            <a:ext cx="2895600" cy="228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1800">
                <a:solidFill>
                  <a:srgbClr val="FFFF00"/>
                </a:solidFill>
                <a:effectLst/>
                <a:latin typeface="Benguiat Bk BT" pitchFamily="18" charset="0"/>
              </a:rPr>
              <a:t>Lillian Kappes</a:t>
            </a:r>
            <a:endParaRPr lang="en-US" altLang="en-US" sz="1800" b="0">
              <a:solidFill>
                <a:srgbClr val="FF0000"/>
              </a:solidFill>
              <a:effectLst/>
              <a:latin typeface="Benguiat Bk BT" pitchFamily="18" charset="0"/>
            </a:endParaRPr>
          </a:p>
        </p:txBody>
      </p:sp>
      <p:sp>
        <p:nvSpPr>
          <p:cNvPr id="373774" name="Rectangle 14">
            <a:extLst>
              <a:ext uri="{FF2B5EF4-FFF2-40B4-BE49-F238E27FC236}">
                <a16:creationId xmlns:a16="http://schemas.microsoft.com/office/drawing/2014/main" id="{F6393E5D-C9ED-4327-8E08-822D3FEBD992}"/>
              </a:ext>
            </a:extLst>
          </p:cNvPr>
          <p:cNvSpPr>
            <a:spLocks noChangeArrowheads="1"/>
          </p:cNvSpPr>
          <p:nvPr/>
        </p:nvSpPr>
        <p:spPr bwMode="auto">
          <a:xfrm>
            <a:off x="3581400" y="5715000"/>
            <a:ext cx="2895600" cy="228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1800">
                <a:solidFill>
                  <a:srgbClr val="FFFF00"/>
                </a:solidFill>
                <a:effectLst/>
                <a:latin typeface="Benguiat Bk BT" pitchFamily="18" charset="0"/>
              </a:rPr>
              <a:t>Dr Moody</a:t>
            </a:r>
            <a:endParaRPr lang="en-US" altLang="en-US" sz="1800" b="0">
              <a:solidFill>
                <a:srgbClr val="FF0000"/>
              </a:solidFill>
              <a:effectLst/>
              <a:latin typeface="Benguiat Bk BT" pitchFamily="18" charset="0"/>
            </a:endParaRPr>
          </a:p>
        </p:txBody>
      </p:sp>
      <p:sp>
        <p:nvSpPr>
          <p:cNvPr id="373775" name="Rectangle 15">
            <a:extLst>
              <a:ext uri="{FF2B5EF4-FFF2-40B4-BE49-F238E27FC236}">
                <a16:creationId xmlns:a16="http://schemas.microsoft.com/office/drawing/2014/main" id="{CEAFDFE6-9048-8003-C398-CDF8BCF88A23}"/>
              </a:ext>
            </a:extLst>
          </p:cNvPr>
          <p:cNvSpPr>
            <a:spLocks noChangeArrowheads="1"/>
          </p:cNvSpPr>
          <p:nvPr/>
        </p:nvSpPr>
        <p:spPr bwMode="auto">
          <a:xfrm>
            <a:off x="6248400" y="5943600"/>
            <a:ext cx="2895600" cy="228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1800">
                <a:solidFill>
                  <a:srgbClr val="FFFF00"/>
                </a:solidFill>
                <a:effectLst/>
                <a:latin typeface="Benguiat Bk BT" pitchFamily="18" charset="0"/>
              </a:rPr>
              <a:t>Elizabeth Stewart</a:t>
            </a:r>
            <a:endParaRPr lang="en-US" altLang="en-US" sz="1800" b="0">
              <a:solidFill>
                <a:srgbClr val="FF0000"/>
              </a:solidFill>
              <a:effectLst/>
              <a:latin typeface="Benguiat Bk BT" pitchFamily="18" charset="0"/>
            </a:endParaRPr>
          </a:p>
        </p:txBody>
      </p:sp>
      <p:sp>
        <p:nvSpPr>
          <p:cNvPr id="373776" name="Rectangle 16">
            <a:extLst>
              <a:ext uri="{FF2B5EF4-FFF2-40B4-BE49-F238E27FC236}">
                <a16:creationId xmlns:a16="http://schemas.microsoft.com/office/drawing/2014/main" id="{DD803E29-63FE-C218-D5B4-577367E72C36}"/>
              </a:ext>
            </a:extLst>
          </p:cNvPr>
          <p:cNvSpPr>
            <a:spLocks noChangeArrowheads="1"/>
          </p:cNvSpPr>
          <p:nvPr/>
        </p:nvSpPr>
        <p:spPr bwMode="auto">
          <a:xfrm>
            <a:off x="3352800" y="1066800"/>
            <a:ext cx="5562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a:solidFill>
                  <a:srgbClr val="00CCFF"/>
                </a:solidFill>
                <a:effectLst/>
                <a:latin typeface="Benguiat Bk BT" pitchFamily="18" charset="0"/>
              </a:rPr>
              <a:t>Lillian Kappes (1878-1920)</a:t>
            </a:r>
          </a:p>
          <a:p>
            <a:pPr>
              <a:buFontTx/>
              <a:buChar char="•"/>
            </a:pPr>
            <a:r>
              <a:rPr lang="en-US" altLang="en-US">
                <a:solidFill>
                  <a:srgbClr val="FF9900"/>
                </a:solidFill>
                <a:effectLst/>
                <a:latin typeface="Benguiat Bk BT" pitchFamily="18" charset="0"/>
              </a:rPr>
              <a:t>Dr. Susan Moody (1851-1934)</a:t>
            </a:r>
          </a:p>
          <a:p>
            <a:pPr>
              <a:buFontTx/>
              <a:buChar char="•"/>
            </a:pPr>
            <a:r>
              <a:rPr lang="en-US" altLang="en-US">
                <a:solidFill>
                  <a:srgbClr val="00CC00"/>
                </a:solidFill>
                <a:effectLst/>
                <a:latin typeface="Benguiat Bk BT" pitchFamily="18" charset="0"/>
              </a:rPr>
              <a:t>Elizabeth Stewart (left 1922)</a:t>
            </a:r>
            <a:r>
              <a:rPr lang="en-US" altLang="en-US">
                <a:solidFill>
                  <a:schemeClr val="hlink"/>
                </a:solidFill>
                <a:effectLst/>
                <a:latin typeface="Benguiat Bk BT" pitchFamily="18" charset="0"/>
              </a:rPr>
              <a:t> </a:t>
            </a:r>
          </a:p>
          <a:p>
            <a:pPr>
              <a:buFontTx/>
              <a:buChar char="•"/>
            </a:pPr>
            <a:r>
              <a:rPr lang="en-US" altLang="en-US">
                <a:solidFill>
                  <a:schemeClr val="hlink"/>
                </a:solidFill>
                <a:effectLst/>
                <a:latin typeface="Benguiat Bk BT" pitchFamily="18" charset="0"/>
              </a:rPr>
              <a:t>Dr Sarah Clock (d. 1922)</a:t>
            </a:r>
          </a:p>
        </p:txBody>
      </p:sp>
      <p:pic>
        <p:nvPicPr>
          <p:cNvPr id="373778" name="TARBIAT talk MP3 23.mp3">
            <a:hlinkClick r:id="" action="ppaction://media"/>
            <a:extLst>
              <a:ext uri="{FF2B5EF4-FFF2-40B4-BE49-F238E27FC236}">
                <a16:creationId xmlns:a16="http://schemas.microsoft.com/office/drawing/2014/main" id="{77BE23C0-5A04-8E49-CEEA-48F26ACDE0AE}"/>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3246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3778"/>
                                        </p:tgtEl>
                                      </p:cBhvr>
                                    </p:cmd>
                                  </p:childTnLst>
                                </p:cTn>
                              </p:par>
                              <p:par>
                                <p:cTn id="7" presetID="1" presetClass="entr" presetSubtype="0" fill="hold" nodeType="withEffect">
                                  <p:stCondLst>
                                    <p:cond delay="0"/>
                                  </p:stCondLst>
                                  <p:childTnLst>
                                    <p:set>
                                      <p:cBhvr>
                                        <p:cTn id="8" dur="1" fill="hold">
                                          <p:stCondLst>
                                            <p:cond delay="499"/>
                                          </p:stCondLst>
                                        </p:cTn>
                                        <p:tgtEl>
                                          <p:spTgt spid="373763"/>
                                        </p:tgtEl>
                                        <p:attrNameLst>
                                          <p:attrName>style.visibility</p:attrName>
                                        </p:attrNameLst>
                                      </p:cBhvr>
                                      <p:to>
                                        <p:strVal val="visible"/>
                                      </p:to>
                                    </p:set>
                                  </p:childTnLst>
                                </p:cTn>
                              </p:par>
                            </p:childTnLst>
                          </p:cTn>
                        </p:par>
                        <p:par>
                          <p:cTn id="9" fill="hold" nodeType="afterGroup">
                            <p:stCondLst>
                              <p:cond delay="500"/>
                            </p:stCondLst>
                            <p:childTnLst>
                              <p:par>
                                <p:cTn id="10" presetID="2" presetClass="entr" presetSubtype="8" fill="hold" nodeType="afterEffect">
                                  <p:stCondLst>
                                    <p:cond delay="8000"/>
                                  </p:stCondLst>
                                  <p:childTnLst>
                                    <p:set>
                                      <p:cBhvr>
                                        <p:cTn id="11" dur="1" fill="hold">
                                          <p:stCondLst>
                                            <p:cond delay="0"/>
                                          </p:stCondLst>
                                        </p:cTn>
                                        <p:tgtEl>
                                          <p:spTgt spid="373768"/>
                                        </p:tgtEl>
                                        <p:attrNameLst>
                                          <p:attrName>style.visibility</p:attrName>
                                        </p:attrNameLst>
                                      </p:cBhvr>
                                      <p:to>
                                        <p:strVal val="visible"/>
                                      </p:to>
                                    </p:set>
                                    <p:anim calcmode="lin" valueType="num">
                                      <p:cBhvr additive="base">
                                        <p:cTn id="12" dur="500" fill="hold"/>
                                        <p:tgtEl>
                                          <p:spTgt spid="373768"/>
                                        </p:tgtEl>
                                        <p:attrNameLst>
                                          <p:attrName>ppt_x</p:attrName>
                                        </p:attrNameLst>
                                      </p:cBhvr>
                                      <p:tavLst>
                                        <p:tav tm="0">
                                          <p:val>
                                            <p:strVal val="0-#ppt_w/2"/>
                                          </p:val>
                                        </p:tav>
                                        <p:tav tm="100000">
                                          <p:val>
                                            <p:strVal val="#ppt_x"/>
                                          </p:val>
                                        </p:tav>
                                      </p:tavLst>
                                    </p:anim>
                                    <p:anim calcmode="lin" valueType="num">
                                      <p:cBhvr additive="base">
                                        <p:cTn id="13" dur="500" fill="hold"/>
                                        <p:tgtEl>
                                          <p:spTgt spid="37376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9000"/>
                            </p:stCondLst>
                            <p:childTnLst>
                              <p:par>
                                <p:cTn id="15" presetID="9" presetClass="entr" presetSubtype="0" fill="hold" nodeType="afterEffect">
                                  <p:stCondLst>
                                    <p:cond delay="2000"/>
                                  </p:stCondLst>
                                  <p:iterate type="wd">
                                    <p:tmPct val="100000"/>
                                  </p:iterate>
                                  <p:childTnLst>
                                    <p:set>
                                      <p:cBhvr>
                                        <p:cTn id="16" dur="1" fill="hold">
                                          <p:stCondLst>
                                            <p:cond delay="0"/>
                                          </p:stCondLst>
                                        </p:cTn>
                                        <p:tgtEl>
                                          <p:spTgt spid="373776">
                                            <p:txEl>
                                              <p:pRg st="0" end="0"/>
                                            </p:txEl>
                                          </p:spTgt>
                                        </p:tgtEl>
                                        <p:attrNameLst>
                                          <p:attrName>style.visibility</p:attrName>
                                        </p:attrNameLst>
                                      </p:cBhvr>
                                      <p:to>
                                        <p:strVal val="visible"/>
                                      </p:to>
                                    </p:set>
                                    <p:animEffect transition="in" filter="dissolve">
                                      <p:cBhvr>
                                        <p:cTn id="17" dur="300"/>
                                        <p:tgtEl>
                                          <p:spTgt spid="373776">
                                            <p:txEl>
                                              <p:pRg st="0" end="0"/>
                                            </p:txEl>
                                          </p:spTgt>
                                        </p:tgtEl>
                                      </p:cBhvr>
                                    </p:animEffect>
                                  </p:childTnLst>
                                  <p:subTnLst>
                                    <p:animClr clrSpc="rgb" dir="cw">
                                      <p:cBhvr override="childStyle">
                                        <p:cTn dur="1" fill="hold" display="0" masterRel="nextClick" afterEffect="1"/>
                                        <p:tgtEl>
                                          <p:spTgt spid="373776">
                                            <p:txEl>
                                              <p:pRg st="0" end="0"/>
                                            </p:txEl>
                                          </p:spTgt>
                                        </p:tgtEl>
                                        <p:attrNameLst>
                                          <p:attrName>ppt_c</p:attrName>
                                        </p:attrNameLst>
                                      </p:cBhvr>
                                      <p:to>
                                        <a:schemeClr val="bg2"/>
                                      </p:to>
                                    </p:animClr>
                                  </p:subTnLst>
                                </p:cTn>
                              </p:par>
                            </p:childTnLst>
                          </p:cTn>
                        </p:par>
                        <p:par>
                          <p:cTn id="18" fill="hold" nodeType="afterGroup">
                            <p:stCondLst>
                              <p:cond delay="12500"/>
                            </p:stCondLst>
                            <p:childTnLst>
                              <p:par>
                                <p:cTn id="19" presetID="9" presetClass="entr" presetSubtype="0" fill="hold" nodeType="afterEffect">
                                  <p:stCondLst>
                                    <p:cond delay="2000"/>
                                  </p:stCondLst>
                                  <p:iterate type="wd">
                                    <p:tmPct val="100000"/>
                                  </p:iterate>
                                  <p:childTnLst>
                                    <p:set>
                                      <p:cBhvr>
                                        <p:cTn id="20" dur="1" fill="hold">
                                          <p:stCondLst>
                                            <p:cond delay="0"/>
                                          </p:stCondLst>
                                        </p:cTn>
                                        <p:tgtEl>
                                          <p:spTgt spid="373776">
                                            <p:txEl>
                                              <p:pRg st="1" end="1"/>
                                            </p:txEl>
                                          </p:spTgt>
                                        </p:tgtEl>
                                        <p:attrNameLst>
                                          <p:attrName>style.visibility</p:attrName>
                                        </p:attrNameLst>
                                      </p:cBhvr>
                                      <p:to>
                                        <p:strVal val="visible"/>
                                      </p:to>
                                    </p:set>
                                    <p:animEffect transition="in" filter="dissolve">
                                      <p:cBhvr>
                                        <p:cTn id="21" dur="300"/>
                                        <p:tgtEl>
                                          <p:spTgt spid="373776">
                                            <p:txEl>
                                              <p:pRg st="1" end="1"/>
                                            </p:txEl>
                                          </p:spTgt>
                                        </p:tgtEl>
                                      </p:cBhvr>
                                    </p:animEffect>
                                  </p:childTnLst>
                                  <p:subTnLst>
                                    <p:animClr clrSpc="rgb" dir="cw">
                                      <p:cBhvr override="childStyle">
                                        <p:cTn dur="1" fill="hold" display="0" masterRel="nextClick" afterEffect="1"/>
                                        <p:tgtEl>
                                          <p:spTgt spid="373776">
                                            <p:txEl>
                                              <p:pRg st="1" end="1"/>
                                            </p:txEl>
                                          </p:spTgt>
                                        </p:tgtEl>
                                        <p:attrNameLst>
                                          <p:attrName>ppt_c</p:attrName>
                                        </p:attrNameLst>
                                      </p:cBhvr>
                                      <p:to>
                                        <a:schemeClr val="bg2"/>
                                      </p:to>
                                    </p:animClr>
                                  </p:subTnLst>
                                </p:cTn>
                              </p:par>
                            </p:childTnLst>
                          </p:cTn>
                        </p:par>
                        <p:par>
                          <p:cTn id="22" fill="hold" nodeType="afterGroup">
                            <p:stCondLst>
                              <p:cond delay="16600"/>
                            </p:stCondLst>
                            <p:childTnLst>
                              <p:par>
                                <p:cTn id="23" presetID="9" presetClass="entr" presetSubtype="0" fill="hold" nodeType="afterEffect">
                                  <p:stCondLst>
                                    <p:cond delay="2000"/>
                                  </p:stCondLst>
                                  <p:iterate type="wd">
                                    <p:tmPct val="100000"/>
                                  </p:iterate>
                                  <p:childTnLst>
                                    <p:set>
                                      <p:cBhvr>
                                        <p:cTn id="24" dur="1" fill="hold">
                                          <p:stCondLst>
                                            <p:cond delay="0"/>
                                          </p:stCondLst>
                                        </p:cTn>
                                        <p:tgtEl>
                                          <p:spTgt spid="373776">
                                            <p:txEl>
                                              <p:pRg st="2" end="2"/>
                                            </p:txEl>
                                          </p:spTgt>
                                        </p:tgtEl>
                                        <p:attrNameLst>
                                          <p:attrName>style.visibility</p:attrName>
                                        </p:attrNameLst>
                                      </p:cBhvr>
                                      <p:to>
                                        <p:strVal val="visible"/>
                                      </p:to>
                                    </p:set>
                                    <p:animEffect transition="in" filter="dissolve">
                                      <p:cBhvr>
                                        <p:cTn id="25" dur="300"/>
                                        <p:tgtEl>
                                          <p:spTgt spid="373776">
                                            <p:txEl>
                                              <p:pRg st="2" end="2"/>
                                            </p:txEl>
                                          </p:spTgt>
                                        </p:tgtEl>
                                      </p:cBhvr>
                                    </p:animEffect>
                                  </p:childTnLst>
                                  <p:subTnLst>
                                    <p:animClr clrSpc="rgb" dir="cw">
                                      <p:cBhvr override="childStyle">
                                        <p:cTn dur="1" fill="hold" display="0" masterRel="nextClick" afterEffect="1"/>
                                        <p:tgtEl>
                                          <p:spTgt spid="373776">
                                            <p:txEl>
                                              <p:pRg st="2" end="2"/>
                                            </p:txEl>
                                          </p:spTgt>
                                        </p:tgtEl>
                                        <p:attrNameLst>
                                          <p:attrName>ppt_c</p:attrName>
                                        </p:attrNameLst>
                                      </p:cBhvr>
                                      <p:to>
                                        <a:schemeClr val="bg2"/>
                                      </p:to>
                                    </p:animClr>
                                  </p:subTnLst>
                                </p:cTn>
                              </p:par>
                            </p:childTnLst>
                          </p:cTn>
                        </p:par>
                        <p:par>
                          <p:cTn id="26" fill="hold" nodeType="afterGroup">
                            <p:stCondLst>
                              <p:cond delay="20700"/>
                            </p:stCondLst>
                            <p:childTnLst>
                              <p:par>
                                <p:cTn id="27" presetID="9" presetClass="entr" presetSubtype="0" fill="hold" nodeType="afterEffect">
                                  <p:stCondLst>
                                    <p:cond delay="2000"/>
                                  </p:stCondLst>
                                  <p:iterate type="wd">
                                    <p:tmPct val="100000"/>
                                  </p:iterate>
                                  <p:childTnLst>
                                    <p:set>
                                      <p:cBhvr>
                                        <p:cTn id="28" dur="1" fill="hold">
                                          <p:stCondLst>
                                            <p:cond delay="0"/>
                                          </p:stCondLst>
                                        </p:cTn>
                                        <p:tgtEl>
                                          <p:spTgt spid="373776">
                                            <p:txEl>
                                              <p:pRg st="3" end="3"/>
                                            </p:txEl>
                                          </p:spTgt>
                                        </p:tgtEl>
                                        <p:attrNameLst>
                                          <p:attrName>style.visibility</p:attrName>
                                        </p:attrNameLst>
                                      </p:cBhvr>
                                      <p:to>
                                        <p:strVal val="visible"/>
                                      </p:to>
                                    </p:set>
                                    <p:animEffect transition="in" filter="dissolve">
                                      <p:cBhvr>
                                        <p:cTn id="29" dur="300"/>
                                        <p:tgtEl>
                                          <p:spTgt spid="373776">
                                            <p:txEl>
                                              <p:pRg st="3" end="3"/>
                                            </p:txEl>
                                          </p:spTgt>
                                        </p:tgtEl>
                                      </p:cBhvr>
                                    </p:animEffect>
                                  </p:childTnLst>
                                  <p:subTnLst>
                                    <p:animClr clrSpc="rgb" dir="cw">
                                      <p:cBhvr override="childStyle">
                                        <p:cTn dur="1" fill="hold" display="0" masterRel="nextClick" afterEffect="1"/>
                                        <p:tgtEl>
                                          <p:spTgt spid="373776">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0" fill="hold" display="0">
                  <p:stCondLst>
                    <p:cond delay="indefinite"/>
                  </p:stCondLst>
                  <p:endCondLst>
                    <p:cond evt="onPrev" delay="0">
                      <p:tgtEl>
                        <p:sldTgt/>
                      </p:tgtEl>
                    </p:cond>
                    <p:cond evt="onStopAudio" delay="0">
                      <p:tgtEl>
                        <p:sldTgt/>
                      </p:tgtEl>
                    </p:cond>
                  </p:endCondLst>
                </p:cTn>
                <p:tgtEl>
                  <p:spTgt spid="373778"/>
                </p:tgtEl>
              </p:cMediaNode>
            </p:audio>
          </p:childTnLst>
        </p:cTn>
      </p:par>
    </p:tnLst>
    <p:bldLst>
      <p:bldP spid="373763" grpId="0" autoUpdateAnimBg="0"/>
      <p:bldP spid="373768" grpId="0" autoUpdateAnimBg="0"/>
      <p:bldP spid="373776" grpId="0" build="p" autoUpdateAnimBg="0" advAuto="2000"/>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882" name="Picture 2">
            <a:extLst>
              <a:ext uri="{FF2B5EF4-FFF2-40B4-BE49-F238E27FC236}">
                <a16:creationId xmlns:a16="http://schemas.microsoft.com/office/drawing/2014/main" id="{35C731E4-E99E-54F7-B531-8B905F5FC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7" name="Oval 7">
            <a:extLst>
              <a:ext uri="{FF2B5EF4-FFF2-40B4-BE49-F238E27FC236}">
                <a16:creationId xmlns:a16="http://schemas.microsoft.com/office/drawing/2014/main" id="{FD652910-48AB-3179-CB2D-08A732692AC4}"/>
              </a:ext>
            </a:extLst>
          </p:cNvPr>
          <p:cNvSpPr>
            <a:spLocks noChangeArrowheads="1"/>
          </p:cNvSpPr>
          <p:nvPr/>
        </p:nvSpPr>
        <p:spPr bwMode="auto">
          <a:xfrm>
            <a:off x="3276600" y="1981200"/>
            <a:ext cx="1219200" cy="1219200"/>
          </a:xfrm>
          <a:prstGeom prst="ellipse">
            <a:avLst/>
          </a:prstGeom>
          <a:noFill/>
          <a:ln w="1778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888" name="Oval 8">
            <a:extLst>
              <a:ext uri="{FF2B5EF4-FFF2-40B4-BE49-F238E27FC236}">
                <a16:creationId xmlns:a16="http://schemas.microsoft.com/office/drawing/2014/main" id="{83833962-D9C5-EA1F-B050-6C0A8F69CEC6}"/>
              </a:ext>
            </a:extLst>
          </p:cNvPr>
          <p:cNvSpPr>
            <a:spLocks noChangeArrowheads="1"/>
          </p:cNvSpPr>
          <p:nvPr/>
        </p:nvSpPr>
        <p:spPr bwMode="auto">
          <a:xfrm>
            <a:off x="4648200" y="1981200"/>
            <a:ext cx="1219200" cy="1219200"/>
          </a:xfrm>
          <a:prstGeom prst="ellipse">
            <a:avLst/>
          </a:prstGeom>
          <a:noFill/>
          <a:ln w="1778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889" name="Oval 9">
            <a:extLst>
              <a:ext uri="{FF2B5EF4-FFF2-40B4-BE49-F238E27FC236}">
                <a16:creationId xmlns:a16="http://schemas.microsoft.com/office/drawing/2014/main" id="{A7EF7EA7-0D9F-8A67-F994-BA1A8C920FBF}"/>
              </a:ext>
            </a:extLst>
          </p:cNvPr>
          <p:cNvSpPr>
            <a:spLocks noChangeArrowheads="1"/>
          </p:cNvSpPr>
          <p:nvPr/>
        </p:nvSpPr>
        <p:spPr bwMode="auto">
          <a:xfrm>
            <a:off x="685800" y="3505200"/>
            <a:ext cx="1219200" cy="1219200"/>
          </a:xfrm>
          <a:prstGeom prst="ellipse">
            <a:avLst/>
          </a:prstGeom>
          <a:noFill/>
          <a:ln w="1778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890" name="Oval 10">
            <a:extLst>
              <a:ext uri="{FF2B5EF4-FFF2-40B4-BE49-F238E27FC236}">
                <a16:creationId xmlns:a16="http://schemas.microsoft.com/office/drawing/2014/main" id="{63F30468-0AC1-7B4B-407B-41096CC1282F}"/>
              </a:ext>
            </a:extLst>
          </p:cNvPr>
          <p:cNvSpPr>
            <a:spLocks noChangeArrowheads="1"/>
          </p:cNvSpPr>
          <p:nvPr/>
        </p:nvSpPr>
        <p:spPr bwMode="auto">
          <a:xfrm>
            <a:off x="685800" y="5029200"/>
            <a:ext cx="1219200" cy="1219200"/>
          </a:xfrm>
          <a:prstGeom prst="ellipse">
            <a:avLst/>
          </a:prstGeom>
          <a:noFill/>
          <a:ln w="1778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891" name="Oval 11">
            <a:extLst>
              <a:ext uri="{FF2B5EF4-FFF2-40B4-BE49-F238E27FC236}">
                <a16:creationId xmlns:a16="http://schemas.microsoft.com/office/drawing/2014/main" id="{89A9A792-DF6F-AA3D-71F9-9108AA6BB125}"/>
              </a:ext>
            </a:extLst>
          </p:cNvPr>
          <p:cNvSpPr>
            <a:spLocks noChangeArrowheads="1"/>
          </p:cNvSpPr>
          <p:nvPr/>
        </p:nvSpPr>
        <p:spPr bwMode="auto">
          <a:xfrm>
            <a:off x="7239000" y="5029200"/>
            <a:ext cx="1219200" cy="1219200"/>
          </a:xfrm>
          <a:prstGeom prst="ellipse">
            <a:avLst/>
          </a:prstGeom>
          <a:noFill/>
          <a:ln w="1778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893" name="Rectangle 13">
            <a:extLst>
              <a:ext uri="{FF2B5EF4-FFF2-40B4-BE49-F238E27FC236}">
                <a16:creationId xmlns:a16="http://schemas.microsoft.com/office/drawing/2014/main" id="{8632DE69-39C9-3E98-8176-D3893810789D}"/>
              </a:ext>
            </a:extLst>
          </p:cNvPr>
          <p:cNvSpPr>
            <a:spLocks noChangeArrowheads="1"/>
          </p:cNvSpPr>
          <p:nvPr/>
        </p:nvSpPr>
        <p:spPr bwMode="auto">
          <a:xfrm>
            <a:off x="762000" y="838200"/>
            <a:ext cx="533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8894" name="DISCIPLES TRAVEL TALK.mp3">
            <a:hlinkClick r:id="" action="ppaction://media"/>
            <a:extLst>
              <a:ext uri="{FF2B5EF4-FFF2-40B4-BE49-F238E27FC236}">
                <a16:creationId xmlns:a16="http://schemas.microsoft.com/office/drawing/2014/main" id="{E611CD2A-CCC4-FB26-A22D-10B940095911}"/>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52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pic>
        <p:nvPicPr>
          <p:cNvPr id="378896" name="DISCIPLE TALK MUSIC.mp3">
            <a:hlinkClick r:id="" action="ppaction://media"/>
            <a:extLst>
              <a:ext uri="{FF2B5EF4-FFF2-40B4-BE49-F238E27FC236}">
                <a16:creationId xmlns:a16="http://schemas.microsoft.com/office/drawing/2014/main" id="{175C0622-1AEB-7EFD-4BD3-FF61DFE260CB}"/>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5334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8894"/>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78896"/>
                                        </p:tgtEl>
                                      </p:cBhvr>
                                    </p:cmd>
                                  </p:childTnLst>
                                </p:cTn>
                              </p:par>
                              <p:par>
                                <p:cTn id="10" presetID="2" presetClass="entr" presetSubtype="8" fill="hold" nodeType="withEffect">
                                  <p:stCondLst>
                                    <p:cond delay="7000"/>
                                  </p:stCondLst>
                                  <p:childTnLst>
                                    <p:set>
                                      <p:cBhvr>
                                        <p:cTn id="11" dur="1" fill="hold">
                                          <p:stCondLst>
                                            <p:cond delay="0"/>
                                          </p:stCondLst>
                                        </p:cTn>
                                        <p:tgtEl>
                                          <p:spTgt spid="378893"/>
                                        </p:tgtEl>
                                        <p:attrNameLst>
                                          <p:attrName>style.visibility</p:attrName>
                                        </p:attrNameLst>
                                      </p:cBhvr>
                                      <p:to>
                                        <p:strVal val="visible"/>
                                      </p:to>
                                    </p:set>
                                    <p:anim calcmode="lin" valueType="num">
                                      <p:cBhvr additive="base">
                                        <p:cTn id="12" dur="500" fill="hold"/>
                                        <p:tgtEl>
                                          <p:spTgt spid="378893"/>
                                        </p:tgtEl>
                                        <p:attrNameLst>
                                          <p:attrName>ppt_x</p:attrName>
                                        </p:attrNameLst>
                                      </p:cBhvr>
                                      <p:tavLst>
                                        <p:tav tm="0">
                                          <p:val>
                                            <p:strVal val="0-#ppt_w/2"/>
                                          </p:val>
                                        </p:tav>
                                        <p:tav tm="100000">
                                          <p:val>
                                            <p:strVal val="#ppt_x"/>
                                          </p:val>
                                        </p:tav>
                                      </p:tavLst>
                                    </p:anim>
                                    <p:anim calcmode="lin" valueType="num">
                                      <p:cBhvr additive="base">
                                        <p:cTn id="13" dur="500" fill="hold"/>
                                        <p:tgtEl>
                                          <p:spTgt spid="37889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7500"/>
                            </p:stCondLst>
                            <p:childTnLst>
                              <p:par>
                                <p:cTn id="15" presetID="9" presetClass="entr" presetSubtype="0" fill="hold" nodeType="afterEffect">
                                  <p:stCondLst>
                                    <p:cond delay="0"/>
                                  </p:stCondLst>
                                  <p:childTnLst>
                                    <p:set>
                                      <p:cBhvr>
                                        <p:cTn id="16" dur="1" fill="hold">
                                          <p:stCondLst>
                                            <p:cond delay="0"/>
                                          </p:stCondLst>
                                        </p:cTn>
                                        <p:tgtEl>
                                          <p:spTgt spid="378887"/>
                                        </p:tgtEl>
                                        <p:attrNameLst>
                                          <p:attrName>style.visibility</p:attrName>
                                        </p:attrNameLst>
                                      </p:cBhvr>
                                      <p:to>
                                        <p:strVal val="visible"/>
                                      </p:to>
                                    </p:set>
                                    <p:animEffect transition="in" filter="dissolve">
                                      <p:cBhvr>
                                        <p:cTn id="17" dur="500"/>
                                        <p:tgtEl>
                                          <p:spTgt spid="378887"/>
                                        </p:tgtEl>
                                      </p:cBhvr>
                                    </p:animEffect>
                                  </p:childTnLst>
                                </p:cTn>
                              </p:par>
                            </p:childTnLst>
                          </p:cTn>
                        </p:par>
                        <p:par>
                          <p:cTn id="18" fill="hold" nodeType="afterGroup">
                            <p:stCondLst>
                              <p:cond delay="8000"/>
                            </p:stCondLst>
                            <p:childTnLst>
                              <p:par>
                                <p:cTn id="19" presetID="9" presetClass="entr" presetSubtype="0" fill="hold" nodeType="afterEffect">
                                  <p:stCondLst>
                                    <p:cond delay="5000"/>
                                  </p:stCondLst>
                                  <p:childTnLst>
                                    <p:set>
                                      <p:cBhvr>
                                        <p:cTn id="20" dur="1" fill="hold">
                                          <p:stCondLst>
                                            <p:cond delay="0"/>
                                          </p:stCondLst>
                                        </p:cTn>
                                        <p:tgtEl>
                                          <p:spTgt spid="378888"/>
                                        </p:tgtEl>
                                        <p:attrNameLst>
                                          <p:attrName>style.visibility</p:attrName>
                                        </p:attrNameLst>
                                      </p:cBhvr>
                                      <p:to>
                                        <p:strVal val="visible"/>
                                      </p:to>
                                    </p:set>
                                    <p:animEffect transition="in" filter="dissolve">
                                      <p:cBhvr>
                                        <p:cTn id="21" dur="500"/>
                                        <p:tgtEl>
                                          <p:spTgt spid="378888"/>
                                        </p:tgtEl>
                                      </p:cBhvr>
                                    </p:animEffect>
                                  </p:childTnLst>
                                </p:cTn>
                              </p:par>
                            </p:childTnLst>
                          </p:cTn>
                        </p:par>
                        <p:par>
                          <p:cTn id="22" fill="hold" nodeType="afterGroup">
                            <p:stCondLst>
                              <p:cond delay="13500"/>
                            </p:stCondLst>
                            <p:childTnLst>
                              <p:par>
                                <p:cTn id="23" presetID="9" presetClass="entr" presetSubtype="0" fill="hold" nodeType="afterEffect">
                                  <p:stCondLst>
                                    <p:cond delay="5000"/>
                                  </p:stCondLst>
                                  <p:childTnLst>
                                    <p:set>
                                      <p:cBhvr>
                                        <p:cTn id="24" dur="1" fill="hold">
                                          <p:stCondLst>
                                            <p:cond delay="0"/>
                                          </p:stCondLst>
                                        </p:cTn>
                                        <p:tgtEl>
                                          <p:spTgt spid="378889"/>
                                        </p:tgtEl>
                                        <p:attrNameLst>
                                          <p:attrName>style.visibility</p:attrName>
                                        </p:attrNameLst>
                                      </p:cBhvr>
                                      <p:to>
                                        <p:strVal val="visible"/>
                                      </p:to>
                                    </p:set>
                                    <p:animEffect transition="in" filter="dissolve">
                                      <p:cBhvr>
                                        <p:cTn id="25" dur="500"/>
                                        <p:tgtEl>
                                          <p:spTgt spid="378889"/>
                                        </p:tgtEl>
                                      </p:cBhvr>
                                    </p:animEffect>
                                  </p:childTnLst>
                                </p:cTn>
                              </p:par>
                            </p:childTnLst>
                          </p:cTn>
                        </p:par>
                        <p:par>
                          <p:cTn id="26" fill="hold" nodeType="afterGroup">
                            <p:stCondLst>
                              <p:cond delay="19000"/>
                            </p:stCondLst>
                            <p:childTnLst>
                              <p:par>
                                <p:cTn id="27" presetID="9" presetClass="entr" presetSubtype="0" fill="hold" nodeType="afterEffect">
                                  <p:stCondLst>
                                    <p:cond delay="8000"/>
                                  </p:stCondLst>
                                  <p:childTnLst>
                                    <p:set>
                                      <p:cBhvr>
                                        <p:cTn id="28" dur="1" fill="hold">
                                          <p:stCondLst>
                                            <p:cond delay="0"/>
                                          </p:stCondLst>
                                        </p:cTn>
                                        <p:tgtEl>
                                          <p:spTgt spid="378890"/>
                                        </p:tgtEl>
                                        <p:attrNameLst>
                                          <p:attrName>style.visibility</p:attrName>
                                        </p:attrNameLst>
                                      </p:cBhvr>
                                      <p:to>
                                        <p:strVal val="visible"/>
                                      </p:to>
                                    </p:set>
                                    <p:animEffect transition="in" filter="dissolve">
                                      <p:cBhvr>
                                        <p:cTn id="29" dur="500"/>
                                        <p:tgtEl>
                                          <p:spTgt spid="378890"/>
                                        </p:tgtEl>
                                      </p:cBhvr>
                                    </p:animEffect>
                                  </p:childTnLst>
                                </p:cTn>
                              </p:par>
                            </p:childTnLst>
                          </p:cTn>
                        </p:par>
                        <p:par>
                          <p:cTn id="30" fill="hold" nodeType="afterGroup">
                            <p:stCondLst>
                              <p:cond delay="27500"/>
                            </p:stCondLst>
                            <p:childTnLst>
                              <p:par>
                                <p:cTn id="31" presetID="9" presetClass="entr" presetSubtype="0" fill="hold" nodeType="afterEffect">
                                  <p:stCondLst>
                                    <p:cond delay="9000"/>
                                  </p:stCondLst>
                                  <p:childTnLst>
                                    <p:set>
                                      <p:cBhvr>
                                        <p:cTn id="32" dur="1" fill="hold">
                                          <p:stCondLst>
                                            <p:cond delay="0"/>
                                          </p:stCondLst>
                                        </p:cTn>
                                        <p:tgtEl>
                                          <p:spTgt spid="378891"/>
                                        </p:tgtEl>
                                        <p:attrNameLst>
                                          <p:attrName>style.visibility</p:attrName>
                                        </p:attrNameLst>
                                      </p:cBhvr>
                                      <p:to>
                                        <p:strVal val="visible"/>
                                      </p:to>
                                    </p:set>
                                    <p:animEffect transition="in" filter="dissolve">
                                      <p:cBhvr>
                                        <p:cTn id="33" dur="500"/>
                                        <p:tgtEl>
                                          <p:spTgt spid="3788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34" fill="hold" display="0">
                  <p:stCondLst>
                    <p:cond delay="indefinite"/>
                  </p:stCondLst>
                  <p:endCondLst>
                    <p:cond evt="onPrev" delay="0">
                      <p:tgtEl>
                        <p:sldTgt/>
                      </p:tgtEl>
                    </p:cond>
                    <p:cond evt="onStopAudio" delay="0">
                      <p:tgtEl>
                        <p:sldTgt/>
                      </p:tgtEl>
                    </p:cond>
                  </p:endCondLst>
                </p:cTn>
                <p:tgtEl>
                  <p:spTgt spid="378894"/>
                </p:tgtEl>
              </p:cMediaNode>
            </p:audio>
            <p:audio>
              <p:cMediaNode numSld="2" showWhenStopped="0">
                <p:cTn id="35" fill="hold" display="0">
                  <p:stCondLst>
                    <p:cond delay="indefinite"/>
                  </p:stCondLst>
                  <p:endCondLst>
                    <p:cond evt="onPrev" delay="0">
                      <p:tgtEl>
                        <p:sldTgt/>
                      </p:tgtEl>
                    </p:cond>
                    <p:cond evt="onStopAudio" delay="0">
                      <p:tgtEl>
                        <p:sldTgt/>
                      </p:tgtEl>
                    </p:cond>
                  </p:endCondLst>
                </p:cTn>
                <p:tgtEl>
                  <p:spTgt spid="37889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0930" name="Picture 2">
            <a:extLst>
              <a:ext uri="{FF2B5EF4-FFF2-40B4-BE49-F238E27FC236}">
                <a16:creationId xmlns:a16="http://schemas.microsoft.com/office/drawing/2014/main" id="{6FBD7174-BF04-ECEB-927B-C0796D1E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80932" name="Rectangle 4">
            <a:extLst>
              <a:ext uri="{FF2B5EF4-FFF2-40B4-BE49-F238E27FC236}">
                <a16:creationId xmlns:a16="http://schemas.microsoft.com/office/drawing/2014/main" id="{F36BBB0C-9EEA-4138-41FD-E32494715664}"/>
              </a:ext>
            </a:extLst>
          </p:cNvPr>
          <p:cNvSpPr>
            <a:spLocks noChangeArrowheads="1"/>
          </p:cNvSpPr>
          <p:nvPr/>
        </p:nvSpPr>
        <p:spPr bwMode="auto">
          <a:xfrm>
            <a:off x="0" y="2895600"/>
            <a:ext cx="4343400" cy="609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Howard Struven</a:t>
            </a:r>
            <a:endParaRPr lang="en-US" altLang="en-US" sz="3200" b="0">
              <a:solidFill>
                <a:srgbClr val="FF0000"/>
              </a:solidFill>
              <a:effectLst/>
              <a:latin typeface="Benguiat Bk BT" pitchFamily="18" charset="0"/>
            </a:endParaRPr>
          </a:p>
        </p:txBody>
      </p:sp>
      <p:sp>
        <p:nvSpPr>
          <p:cNvPr id="380933" name="Rectangle 5">
            <a:extLst>
              <a:ext uri="{FF2B5EF4-FFF2-40B4-BE49-F238E27FC236}">
                <a16:creationId xmlns:a16="http://schemas.microsoft.com/office/drawing/2014/main" id="{F4F98133-FC6C-5577-CF2B-0E255387E837}"/>
              </a:ext>
            </a:extLst>
          </p:cNvPr>
          <p:cNvSpPr>
            <a:spLocks noChangeArrowheads="1"/>
          </p:cNvSpPr>
          <p:nvPr/>
        </p:nvSpPr>
        <p:spPr bwMode="auto">
          <a:xfrm>
            <a:off x="3352800" y="2133600"/>
            <a:ext cx="4419600" cy="838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Charles Mason Remey</a:t>
            </a:r>
            <a:endParaRPr lang="en-US" altLang="en-US" sz="3200" b="0">
              <a:solidFill>
                <a:srgbClr val="FF0000"/>
              </a:solidFill>
              <a:effectLst/>
              <a:latin typeface="Benguiat Bk BT" pitchFamily="18" charset="0"/>
            </a:endParaRPr>
          </a:p>
        </p:txBody>
      </p:sp>
      <p:sp>
        <p:nvSpPr>
          <p:cNvPr id="380934" name="Rectangle 6">
            <a:extLst>
              <a:ext uri="{FF2B5EF4-FFF2-40B4-BE49-F238E27FC236}">
                <a16:creationId xmlns:a16="http://schemas.microsoft.com/office/drawing/2014/main" id="{BED34B05-5B44-1DF9-7E6A-4B4BAC09F939}"/>
              </a:ext>
            </a:extLst>
          </p:cNvPr>
          <p:cNvSpPr>
            <a:spLocks noChangeArrowheads="1"/>
          </p:cNvSpPr>
          <p:nvPr/>
        </p:nvSpPr>
        <p:spPr bwMode="auto">
          <a:xfrm>
            <a:off x="228600" y="6324600"/>
            <a:ext cx="2286000" cy="228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kumimoji="1" lang="en-US" altLang="en-US" sz="2000">
                <a:solidFill>
                  <a:srgbClr val="FF66CC"/>
                </a:solidFill>
                <a:effectLst/>
                <a:latin typeface="Benguiat Bk BT" pitchFamily="18" charset="0"/>
              </a:rPr>
              <a:t>Honolulu 1909</a:t>
            </a:r>
            <a:endParaRPr lang="en-US" altLang="en-US" sz="2000" b="0">
              <a:solidFill>
                <a:srgbClr val="FF66CC"/>
              </a:solidFill>
              <a:effectLst/>
              <a:latin typeface="Benguiat Bk BT" pitchFamily="18" charset="0"/>
            </a:endParaRPr>
          </a:p>
        </p:txBody>
      </p:sp>
      <p:sp>
        <p:nvSpPr>
          <p:cNvPr id="380935" name="Text Box 7">
            <a:extLst>
              <a:ext uri="{FF2B5EF4-FFF2-40B4-BE49-F238E27FC236}">
                <a16:creationId xmlns:a16="http://schemas.microsoft.com/office/drawing/2014/main" id="{788FB3D6-99BC-B650-6AE6-B8CDC968410A}"/>
              </a:ext>
            </a:extLst>
          </p:cNvPr>
          <p:cNvSpPr txBox="1">
            <a:spLocks noChangeArrowheads="1"/>
          </p:cNvSpPr>
          <p:nvPr/>
        </p:nvSpPr>
        <p:spPr bwMode="auto">
          <a:xfrm>
            <a:off x="304800" y="3886200"/>
            <a:ext cx="8458200" cy="1385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400">
                <a:solidFill>
                  <a:schemeClr val="bg1"/>
                </a:solidFill>
                <a:effectLst/>
                <a:latin typeface="Stencil BT" pitchFamily="82" charset="0"/>
              </a:rPr>
              <a:t>First global teaching trip</a:t>
            </a:r>
          </a:p>
          <a:p>
            <a:pPr>
              <a:spcBef>
                <a:spcPct val="50000"/>
              </a:spcBef>
            </a:pPr>
            <a:r>
              <a:rPr lang="en-US" altLang="en-US" sz="3400">
                <a:solidFill>
                  <a:schemeClr val="bg1"/>
                </a:solidFill>
                <a:effectLst/>
                <a:latin typeface="Stencil BT" pitchFamily="82" charset="0"/>
              </a:rPr>
              <a:t>1909 -1910</a:t>
            </a:r>
          </a:p>
        </p:txBody>
      </p:sp>
      <p:pic>
        <p:nvPicPr>
          <p:cNvPr id="380938" name="Picture 10">
            <a:extLst>
              <a:ext uri="{FF2B5EF4-FFF2-40B4-BE49-F238E27FC236}">
                <a16:creationId xmlns:a16="http://schemas.microsoft.com/office/drawing/2014/main" id="{51B94959-8E03-DF27-8390-40A77F122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257800"/>
            <a:ext cx="1423988" cy="14287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380939" name="1909-1910  talk MP3 15.mp3">
            <a:hlinkClick r:id="" action="ppaction://media"/>
            <a:extLst>
              <a:ext uri="{FF2B5EF4-FFF2-40B4-BE49-F238E27FC236}">
                <a16:creationId xmlns:a16="http://schemas.microsoft.com/office/drawing/2014/main" id="{0A931D58-FCCE-030B-41E1-FFB32FEA57F2}"/>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228600" y="64770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80939"/>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380935"/>
                                        </p:tgtEl>
                                        <p:attrNameLst>
                                          <p:attrName>style.visibility</p:attrName>
                                        </p:attrNameLst>
                                      </p:cBhvr>
                                      <p:to>
                                        <p:strVal val="visible"/>
                                      </p:to>
                                    </p:set>
                                    <p:animEffect transition="in" filter="dissolve">
                                      <p:cBhvr>
                                        <p:cTn id="9" dur="300"/>
                                        <p:tgtEl>
                                          <p:spTgt spid="380935"/>
                                        </p:tgtEl>
                                      </p:cBhvr>
                                    </p:animEffect>
                                  </p:childTnLst>
                                </p:cTn>
                              </p:par>
                            </p:childTnLst>
                          </p:cTn>
                        </p:par>
                        <p:par>
                          <p:cTn id="10" fill="hold" nodeType="afterGroup">
                            <p:stCondLst>
                              <p:cond delay="2100"/>
                            </p:stCondLst>
                            <p:childTnLst>
                              <p:par>
                                <p:cTn id="11" presetID="17" presetClass="entr" presetSubtype="10" fill="hold" nodeType="afterEffect">
                                  <p:stCondLst>
                                    <p:cond delay="0"/>
                                  </p:stCondLst>
                                  <p:childTnLst>
                                    <p:set>
                                      <p:cBhvr>
                                        <p:cTn id="12" dur="1" fill="hold">
                                          <p:stCondLst>
                                            <p:cond delay="0"/>
                                          </p:stCondLst>
                                        </p:cTn>
                                        <p:tgtEl>
                                          <p:spTgt spid="380938"/>
                                        </p:tgtEl>
                                        <p:attrNameLst>
                                          <p:attrName>style.visibility</p:attrName>
                                        </p:attrNameLst>
                                      </p:cBhvr>
                                      <p:to>
                                        <p:strVal val="visible"/>
                                      </p:to>
                                    </p:set>
                                    <p:anim calcmode="lin" valueType="num">
                                      <p:cBhvr>
                                        <p:cTn id="13" dur="500" fill="hold"/>
                                        <p:tgtEl>
                                          <p:spTgt spid="380938"/>
                                        </p:tgtEl>
                                        <p:attrNameLst>
                                          <p:attrName>ppt_w</p:attrName>
                                        </p:attrNameLst>
                                      </p:cBhvr>
                                      <p:tavLst>
                                        <p:tav tm="0">
                                          <p:val>
                                            <p:fltVal val="0"/>
                                          </p:val>
                                        </p:tav>
                                        <p:tav tm="100000">
                                          <p:val>
                                            <p:strVal val="#ppt_w"/>
                                          </p:val>
                                        </p:tav>
                                      </p:tavLst>
                                    </p:anim>
                                    <p:anim calcmode="lin" valueType="num">
                                      <p:cBhvr>
                                        <p:cTn id="14" dur="500" fill="hold"/>
                                        <p:tgtEl>
                                          <p:spTgt spid="380938"/>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2600"/>
                            </p:stCondLst>
                            <p:childTnLst>
                              <p:par>
                                <p:cTn id="16" presetID="17" presetClass="entr" presetSubtype="10" fill="hold" nodeType="afterEffect">
                                  <p:stCondLst>
                                    <p:cond delay="5000"/>
                                  </p:stCondLst>
                                  <p:childTnLst>
                                    <p:set>
                                      <p:cBhvr>
                                        <p:cTn id="17" dur="1" fill="hold">
                                          <p:stCondLst>
                                            <p:cond delay="0"/>
                                          </p:stCondLst>
                                        </p:cTn>
                                        <p:tgtEl>
                                          <p:spTgt spid="380932"/>
                                        </p:tgtEl>
                                        <p:attrNameLst>
                                          <p:attrName>style.visibility</p:attrName>
                                        </p:attrNameLst>
                                      </p:cBhvr>
                                      <p:to>
                                        <p:strVal val="visible"/>
                                      </p:to>
                                    </p:set>
                                    <p:anim calcmode="lin" valueType="num">
                                      <p:cBhvr>
                                        <p:cTn id="18" dur="500" fill="hold"/>
                                        <p:tgtEl>
                                          <p:spTgt spid="380932"/>
                                        </p:tgtEl>
                                        <p:attrNameLst>
                                          <p:attrName>ppt_w</p:attrName>
                                        </p:attrNameLst>
                                      </p:cBhvr>
                                      <p:tavLst>
                                        <p:tav tm="0">
                                          <p:val>
                                            <p:fltVal val="0"/>
                                          </p:val>
                                        </p:tav>
                                        <p:tav tm="100000">
                                          <p:val>
                                            <p:strVal val="#ppt_w"/>
                                          </p:val>
                                        </p:tav>
                                      </p:tavLst>
                                    </p:anim>
                                    <p:anim calcmode="lin" valueType="num">
                                      <p:cBhvr>
                                        <p:cTn id="19" dur="500" fill="hold"/>
                                        <p:tgtEl>
                                          <p:spTgt spid="38093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8100"/>
                            </p:stCondLst>
                            <p:childTnLst>
                              <p:par>
                                <p:cTn id="21" presetID="17" presetClass="entr" presetSubtype="10" fill="hold" nodeType="afterEffect">
                                  <p:stCondLst>
                                    <p:cond delay="2000"/>
                                  </p:stCondLst>
                                  <p:childTnLst>
                                    <p:set>
                                      <p:cBhvr>
                                        <p:cTn id="22" dur="1" fill="hold">
                                          <p:stCondLst>
                                            <p:cond delay="0"/>
                                          </p:stCondLst>
                                        </p:cTn>
                                        <p:tgtEl>
                                          <p:spTgt spid="380933"/>
                                        </p:tgtEl>
                                        <p:attrNameLst>
                                          <p:attrName>style.visibility</p:attrName>
                                        </p:attrNameLst>
                                      </p:cBhvr>
                                      <p:to>
                                        <p:strVal val="visible"/>
                                      </p:to>
                                    </p:set>
                                    <p:anim calcmode="lin" valueType="num">
                                      <p:cBhvr>
                                        <p:cTn id="23" dur="500" fill="hold"/>
                                        <p:tgtEl>
                                          <p:spTgt spid="380933"/>
                                        </p:tgtEl>
                                        <p:attrNameLst>
                                          <p:attrName>ppt_w</p:attrName>
                                        </p:attrNameLst>
                                      </p:cBhvr>
                                      <p:tavLst>
                                        <p:tav tm="0">
                                          <p:val>
                                            <p:fltVal val="0"/>
                                          </p:val>
                                        </p:tav>
                                        <p:tav tm="100000">
                                          <p:val>
                                            <p:strVal val="#ppt_w"/>
                                          </p:val>
                                        </p:tav>
                                      </p:tavLst>
                                    </p:anim>
                                    <p:anim calcmode="lin" valueType="num">
                                      <p:cBhvr>
                                        <p:cTn id="24" dur="500" fill="hold"/>
                                        <p:tgtEl>
                                          <p:spTgt spid="3809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5" fill="hold" display="0">
                  <p:stCondLst>
                    <p:cond delay="indefinite"/>
                  </p:stCondLst>
                  <p:endCondLst>
                    <p:cond evt="onPrev" delay="0">
                      <p:tgtEl>
                        <p:sldTgt/>
                      </p:tgtEl>
                    </p:cond>
                    <p:cond evt="onStopAudio" delay="0">
                      <p:tgtEl>
                        <p:sldTgt/>
                      </p:tgtEl>
                    </p:cond>
                  </p:endCondLst>
                </p:cTn>
                <p:tgtEl>
                  <p:spTgt spid="380939"/>
                </p:tgtEl>
              </p:cMediaNode>
            </p:audio>
          </p:childTnLst>
        </p:cTn>
      </p:par>
    </p:tnLst>
    <p:bldLst>
      <p:bldP spid="380932" grpId="0" autoUpdateAnimBg="0"/>
      <p:bldP spid="380933" grpId="0" autoUpdateAnimBg="0"/>
      <p:bldP spid="380935"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7014" name="Picture 2054">
            <a:extLst>
              <a:ext uri="{FF2B5EF4-FFF2-40B4-BE49-F238E27FC236}">
                <a16:creationId xmlns:a16="http://schemas.microsoft.com/office/drawing/2014/main" id="{629D871D-058B-CE06-8EB4-CCE947980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44" t="5682" r="5023" b="5682"/>
          <a:stretch>
            <a:fillRect/>
          </a:stretch>
        </p:blipFill>
        <p:spPr bwMode="auto">
          <a:xfrm>
            <a:off x="0" y="0"/>
            <a:ext cx="4648200" cy="5943600"/>
          </a:xfrm>
          <a:prstGeom prst="rect">
            <a:avLst/>
          </a:prstGeom>
          <a:noFill/>
          <a:effectLst>
            <a:outerShdw dist="71842" dir="2700000" algn="ctr" rotWithShape="0">
              <a:schemeClr val="tx2"/>
            </a:outerShdw>
          </a:effectLst>
          <a:extLst>
            <a:ext uri="{909E8E84-426E-40DD-AFC4-6F175D3DCCD1}">
              <a14:hiddenFill xmlns:a14="http://schemas.microsoft.com/office/drawing/2010/main">
                <a:solidFill>
                  <a:srgbClr val="FFFFFF"/>
                </a:solidFill>
              </a14:hiddenFill>
            </a:ext>
          </a:extLst>
        </p:spPr>
      </p:pic>
      <p:sp>
        <p:nvSpPr>
          <p:cNvPr id="427011" name="Text Box 2051">
            <a:extLst>
              <a:ext uri="{FF2B5EF4-FFF2-40B4-BE49-F238E27FC236}">
                <a16:creationId xmlns:a16="http://schemas.microsoft.com/office/drawing/2014/main" id="{DB2C5DA4-70B9-5C9A-D90E-0745FE723CAF}"/>
              </a:ext>
            </a:extLst>
          </p:cNvPr>
          <p:cNvSpPr txBox="1">
            <a:spLocks noChangeArrowheads="1"/>
          </p:cNvSpPr>
          <p:nvPr/>
        </p:nvSpPr>
        <p:spPr bwMode="auto">
          <a:xfrm>
            <a:off x="3810000" y="1066800"/>
            <a:ext cx="5334000" cy="146526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600">
                <a:solidFill>
                  <a:srgbClr val="FFFF00"/>
                </a:solidFill>
                <a:effectLst/>
                <a:latin typeface="Benguiat Bk BT" pitchFamily="18" charset="0"/>
              </a:rPr>
              <a:t>Baha’i Bulletin</a:t>
            </a:r>
          </a:p>
          <a:p>
            <a:pPr>
              <a:spcBef>
                <a:spcPct val="50000"/>
              </a:spcBef>
            </a:pPr>
            <a:r>
              <a:rPr lang="en-US" altLang="en-US" sz="3600">
                <a:solidFill>
                  <a:srgbClr val="FFFF00"/>
                </a:solidFill>
                <a:effectLst/>
                <a:latin typeface="Benguiat Bk BT" pitchFamily="18" charset="0"/>
              </a:rPr>
              <a:t>1908-1909  </a:t>
            </a:r>
          </a:p>
        </p:txBody>
      </p:sp>
      <p:sp>
        <p:nvSpPr>
          <p:cNvPr id="427015" name="Line 2055">
            <a:extLst>
              <a:ext uri="{FF2B5EF4-FFF2-40B4-BE49-F238E27FC236}">
                <a16:creationId xmlns:a16="http://schemas.microsoft.com/office/drawing/2014/main" id="{65B1FCFE-EAF0-BA00-962A-C3BA190C8225}"/>
              </a:ext>
            </a:extLst>
          </p:cNvPr>
          <p:cNvSpPr>
            <a:spLocks noChangeShapeType="1"/>
          </p:cNvSpPr>
          <p:nvPr/>
        </p:nvSpPr>
        <p:spPr bwMode="auto">
          <a:xfrm>
            <a:off x="4953000" y="2819400"/>
            <a:ext cx="3200400" cy="0"/>
          </a:xfrm>
          <a:prstGeom prst="line">
            <a:avLst/>
          </a:prstGeom>
          <a:noFill/>
          <a:ln w="76200">
            <a:solidFill>
              <a:schemeClr val="bg1"/>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endParaRPr lang="en-US"/>
          </a:p>
        </p:txBody>
      </p:sp>
      <p:sp>
        <p:nvSpPr>
          <p:cNvPr id="427016" name="Text Box 2056">
            <a:extLst>
              <a:ext uri="{FF2B5EF4-FFF2-40B4-BE49-F238E27FC236}">
                <a16:creationId xmlns:a16="http://schemas.microsoft.com/office/drawing/2014/main" id="{D137E652-0F0E-1A68-6062-7F29017EF055}"/>
              </a:ext>
            </a:extLst>
          </p:cNvPr>
          <p:cNvSpPr txBox="1">
            <a:spLocks noChangeArrowheads="1"/>
          </p:cNvSpPr>
          <p:nvPr/>
        </p:nvSpPr>
        <p:spPr bwMode="auto">
          <a:xfrm>
            <a:off x="4648200" y="152400"/>
            <a:ext cx="4343400"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altLang="en-US" sz="2000">
                <a:solidFill>
                  <a:srgbClr val="FFFF00"/>
                </a:solidFill>
                <a:effectLst/>
                <a:latin typeface="Stencil BT" pitchFamily="82" charset="0"/>
              </a:rPr>
              <a:t>CONSOLIDATING INFLUENCES</a:t>
            </a:r>
          </a:p>
        </p:txBody>
      </p:sp>
      <p:pic>
        <p:nvPicPr>
          <p:cNvPr id="427018" name="Picture 2058">
            <a:extLst>
              <a:ext uri="{FF2B5EF4-FFF2-40B4-BE49-F238E27FC236}">
                <a16:creationId xmlns:a16="http://schemas.microsoft.com/office/drawing/2014/main" id="{48D90998-51DA-99AB-568B-AD3DB581F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67" r="14166" b="4510"/>
          <a:stretch>
            <a:fillRect/>
          </a:stretch>
        </p:blipFill>
        <p:spPr bwMode="auto">
          <a:xfrm>
            <a:off x="228600" y="2819400"/>
            <a:ext cx="4343400" cy="3811588"/>
          </a:xfrm>
          <a:prstGeom prst="rect">
            <a:avLst/>
          </a:prstGeom>
          <a:noFill/>
          <a:extLst>
            <a:ext uri="{909E8E84-426E-40DD-AFC4-6F175D3DCCD1}">
              <a14:hiddenFill xmlns:a14="http://schemas.microsoft.com/office/drawing/2010/main">
                <a:solidFill>
                  <a:srgbClr val="FFFFFF"/>
                </a:solidFill>
              </a14:hiddenFill>
            </a:ext>
          </a:extLst>
        </p:spPr>
      </p:pic>
      <p:grpSp>
        <p:nvGrpSpPr>
          <p:cNvPr id="427022" name="Group 2062">
            <a:extLst>
              <a:ext uri="{FF2B5EF4-FFF2-40B4-BE49-F238E27FC236}">
                <a16:creationId xmlns:a16="http://schemas.microsoft.com/office/drawing/2014/main" id="{01ED2E8D-6770-A4CC-1129-E063F682B513}"/>
              </a:ext>
            </a:extLst>
          </p:cNvPr>
          <p:cNvGrpSpPr>
            <a:grpSpLocks/>
          </p:cNvGrpSpPr>
          <p:nvPr/>
        </p:nvGrpSpPr>
        <p:grpSpPr bwMode="auto">
          <a:xfrm>
            <a:off x="1219200" y="3352800"/>
            <a:ext cx="2133600" cy="2209800"/>
            <a:chOff x="768" y="2112"/>
            <a:chExt cx="1344" cy="1392"/>
          </a:xfrm>
        </p:grpSpPr>
        <p:sp>
          <p:nvSpPr>
            <p:cNvPr id="427020" name="Oval 2060">
              <a:extLst>
                <a:ext uri="{FF2B5EF4-FFF2-40B4-BE49-F238E27FC236}">
                  <a16:creationId xmlns:a16="http://schemas.microsoft.com/office/drawing/2014/main" id="{375702C5-E4F2-BB0E-1204-13C2F27B6A9F}"/>
                </a:ext>
              </a:extLst>
            </p:cNvPr>
            <p:cNvSpPr>
              <a:spLocks noChangeArrowheads="1"/>
            </p:cNvSpPr>
            <p:nvPr/>
          </p:nvSpPr>
          <p:spPr bwMode="auto">
            <a:xfrm>
              <a:off x="1632" y="3024"/>
              <a:ext cx="480" cy="4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1" name="Oval 2061">
              <a:extLst>
                <a:ext uri="{FF2B5EF4-FFF2-40B4-BE49-F238E27FC236}">
                  <a16:creationId xmlns:a16="http://schemas.microsoft.com/office/drawing/2014/main" id="{70DAB5C0-DE9F-B880-E397-651BD431D09F}"/>
                </a:ext>
              </a:extLst>
            </p:cNvPr>
            <p:cNvSpPr>
              <a:spLocks noChangeArrowheads="1"/>
            </p:cNvSpPr>
            <p:nvPr/>
          </p:nvSpPr>
          <p:spPr bwMode="auto">
            <a:xfrm>
              <a:off x="768" y="2112"/>
              <a:ext cx="480" cy="4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7012" name="Text Box 2052">
            <a:extLst>
              <a:ext uri="{FF2B5EF4-FFF2-40B4-BE49-F238E27FC236}">
                <a16:creationId xmlns:a16="http://schemas.microsoft.com/office/drawing/2014/main" id="{6ABB4E16-7A0A-6BF6-0475-A9082D0D80A0}"/>
              </a:ext>
            </a:extLst>
          </p:cNvPr>
          <p:cNvSpPr txBox="1">
            <a:spLocks noChangeArrowheads="1"/>
          </p:cNvSpPr>
          <p:nvPr/>
        </p:nvSpPr>
        <p:spPr bwMode="auto">
          <a:xfrm>
            <a:off x="4572000" y="3048000"/>
            <a:ext cx="4191000" cy="252888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3200" i="1">
                <a:solidFill>
                  <a:srgbClr val="FFFF00"/>
                </a:solidFill>
                <a:effectLst/>
                <a:latin typeface="Benguiat Bk BT" pitchFamily="18" charset="0"/>
              </a:rPr>
              <a:t>Star of the West</a:t>
            </a:r>
            <a:r>
              <a:rPr lang="en-US" altLang="en-US" sz="3200">
                <a:solidFill>
                  <a:srgbClr val="FFFF00"/>
                </a:solidFill>
                <a:effectLst/>
                <a:latin typeface="Benguiat Bk BT" pitchFamily="18" charset="0"/>
              </a:rPr>
              <a:t> began publication in March, 1910 and continued until March 1935.</a:t>
            </a:r>
          </a:p>
        </p:txBody>
      </p:sp>
      <p:pic>
        <p:nvPicPr>
          <p:cNvPr id="427023" name="B-B &amp; STAR WEST talk MP3 23.mp3">
            <a:hlinkClick r:id="" action="ppaction://media"/>
            <a:extLst>
              <a:ext uri="{FF2B5EF4-FFF2-40B4-BE49-F238E27FC236}">
                <a16:creationId xmlns:a16="http://schemas.microsoft.com/office/drawing/2014/main" id="{9646E52A-FAC9-73D9-D657-23140B6FAE1C}"/>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0198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7023"/>
                                        </p:tgtEl>
                                      </p:cBhvr>
                                    </p:cmd>
                                  </p:childTnLst>
                                </p:cTn>
                              </p:par>
                              <p:par>
                                <p:cTn id="7" presetID="9" presetClass="entr" presetSubtype="0" fill="hold" nodeType="withEffect">
                                  <p:stCondLst>
                                    <p:cond delay="0"/>
                                  </p:stCondLst>
                                  <p:iterate type="wd">
                                    <p:tmPct val="100000"/>
                                  </p:iterate>
                                  <p:childTnLst>
                                    <p:set>
                                      <p:cBhvr>
                                        <p:cTn id="8" dur="1" fill="hold">
                                          <p:stCondLst>
                                            <p:cond delay="0"/>
                                          </p:stCondLst>
                                        </p:cTn>
                                        <p:tgtEl>
                                          <p:spTgt spid="427016"/>
                                        </p:tgtEl>
                                        <p:attrNameLst>
                                          <p:attrName>style.visibility</p:attrName>
                                        </p:attrNameLst>
                                      </p:cBhvr>
                                      <p:to>
                                        <p:strVal val="visible"/>
                                      </p:to>
                                    </p:set>
                                    <p:animEffect transition="in" filter="dissolve">
                                      <p:cBhvr>
                                        <p:cTn id="9" dur="300"/>
                                        <p:tgtEl>
                                          <p:spTgt spid="427016"/>
                                        </p:tgtEl>
                                      </p:cBhvr>
                                    </p:animEffect>
                                  </p:childTnLst>
                                </p:cTn>
                              </p:par>
                            </p:childTnLst>
                          </p:cTn>
                        </p:par>
                        <p:par>
                          <p:cTn id="10" fill="hold" nodeType="afterGroup">
                            <p:stCondLst>
                              <p:cond delay="600"/>
                            </p:stCondLst>
                            <p:childTnLst>
                              <p:par>
                                <p:cTn id="11" presetID="9" presetClass="entr" presetSubtype="0" fill="hold" nodeType="afterEffect">
                                  <p:stCondLst>
                                    <p:cond delay="5000"/>
                                  </p:stCondLst>
                                  <p:iterate type="wd">
                                    <p:tmPct val="100000"/>
                                  </p:iterate>
                                  <p:childTnLst>
                                    <p:set>
                                      <p:cBhvr>
                                        <p:cTn id="12" dur="1" fill="hold">
                                          <p:stCondLst>
                                            <p:cond delay="0"/>
                                          </p:stCondLst>
                                        </p:cTn>
                                        <p:tgtEl>
                                          <p:spTgt spid="427011"/>
                                        </p:tgtEl>
                                        <p:attrNameLst>
                                          <p:attrName>style.visibility</p:attrName>
                                        </p:attrNameLst>
                                      </p:cBhvr>
                                      <p:to>
                                        <p:strVal val="visible"/>
                                      </p:to>
                                    </p:set>
                                    <p:animEffect transition="in" filter="dissolve">
                                      <p:cBhvr>
                                        <p:cTn id="13" dur="300"/>
                                        <p:tgtEl>
                                          <p:spTgt spid="427011"/>
                                        </p:tgtEl>
                                      </p:cBhvr>
                                    </p:animEffect>
                                  </p:childTnLst>
                                </p:cTn>
                              </p:par>
                            </p:childTnLst>
                          </p:cTn>
                        </p:par>
                        <p:par>
                          <p:cTn id="14" fill="hold" nodeType="afterGroup">
                            <p:stCondLst>
                              <p:cond delay="6800"/>
                            </p:stCondLst>
                            <p:childTnLst>
                              <p:par>
                                <p:cTn id="15" presetID="9" presetClass="entr" presetSubtype="0" fill="hold" nodeType="afterEffect">
                                  <p:stCondLst>
                                    <p:cond delay="5000"/>
                                  </p:stCondLst>
                                  <p:iterate type="wd">
                                    <p:tmPct val="100000"/>
                                  </p:iterate>
                                  <p:childTnLst>
                                    <p:set>
                                      <p:cBhvr>
                                        <p:cTn id="16" dur="1" fill="hold">
                                          <p:stCondLst>
                                            <p:cond delay="0"/>
                                          </p:stCondLst>
                                        </p:cTn>
                                        <p:tgtEl>
                                          <p:spTgt spid="427012"/>
                                        </p:tgtEl>
                                        <p:attrNameLst>
                                          <p:attrName>style.visibility</p:attrName>
                                        </p:attrNameLst>
                                      </p:cBhvr>
                                      <p:to>
                                        <p:strVal val="visible"/>
                                      </p:to>
                                    </p:set>
                                    <p:animEffect transition="in" filter="dissolve">
                                      <p:cBhvr>
                                        <p:cTn id="17" dur="300"/>
                                        <p:tgtEl>
                                          <p:spTgt spid="427012"/>
                                        </p:tgtEl>
                                      </p:cBhvr>
                                    </p:animEffect>
                                  </p:childTnLst>
                                </p:cTn>
                              </p:par>
                            </p:childTnLst>
                          </p:cTn>
                        </p:par>
                        <p:par>
                          <p:cTn id="18" fill="hold" nodeType="afterGroup">
                            <p:stCondLst>
                              <p:cond delay="16600"/>
                            </p:stCondLst>
                            <p:childTnLst>
                              <p:par>
                                <p:cTn id="19" presetID="17" presetClass="entr" presetSubtype="10" fill="hold" nodeType="afterEffect">
                                  <p:stCondLst>
                                    <p:cond delay="11000"/>
                                  </p:stCondLst>
                                  <p:childTnLst>
                                    <p:set>
                                      <p:cBhvr>
                                        <p:cTn id="20" dur="1" fill="hold">
                                          <p:stCondLst>
                                            <p:cond delay="0"/>
                                          </p:stCondLst>
                                        </p:cTn>
                                        <p:tgtEl>
                                          <p:spTgt spid="427022"/>
                                        </p:tgtEl>
                                        <p:attrNameLst>
                                          <p:attrName>style.visibility</p:attrName>
                                        </p:attrNameLst>
                                      </p:cBhvr>
                                      <p:to>
                                        <p:strVal val="visible"/>
                                      </p:to>
                                    </p:set>
                                    <p:anim calcmode="lin" valueType="num">
                                      <p:cBhvr>
                                        <p:cTn id="21" dur="500" fill="hold"/>
                                        <p:tgtEl>
                                          <p:spTgt spid="427022"/>
                                        </p:tgtEl>
                                        <p:attrNameLst>
                                          <p:attrName>ppt_w</p:attrName>
                                        </p:attrNameLst>
                                      </p:cBhvr>
                                      <p:tavLst>
                                        <p:tav tm="0">
                                          <p:val>
                                            <p:fltVal val="0"/>
                                          </p:val>
                                        </p:tav>
                                        <p:tav tm="100000">
                                          <p:val>
                                            <p:strVal val="#ppt_w"/>
                                          </p:val>
                                        </p:tav>
                                      </p:tavLst>
                                    </p:anim>
                                    <p:anim calcmode="lin" valueType="num">
                                      <p:cBhvr>
                                        <p:cTn id="22" dur="500" fill="hold"/>
                                        <p:tgtEl>
                                          <p:spTgt spid="4270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23" fill="hold" display="0">
                  <p:stCondLst>
                    <p:cond delay="indefinite"/>
                  </p:stCondLst>
                  <p:endCondLst>
                    <p:cond evt="onPrev" delay="0">
                      <p:tgtEl>
                        <p:sldTgt/>
                      </p:tgtEl>
                    </p:cond>
                    <p:cond evt="onStopAudio" delay="0">
                      <p:tgtEl>
                        <p:sldTgt/>
                      </p:tgtEl>
                    </p:cond>
                  </p:endCondLst>
                </p:cTn>
                <p:tgtEl>
                  <p:spTgt spid="427023"/>
                </p:tgtEl>
              </p:cMediaNode>
            </p:audio>
          </p:childTnLst>
        </p:cTn>
      </p:par>
    </p:tnLst>
    <p:bldLst>
      <p:bldP spid="427011" grpId="0" autoUpdateAnimBg="0"/>
      <p:bldP spid="427016" grpId="0" autoUpdateAnimBg="0"/>
      <p:bldP spid="427012"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6838" name="Picture 6">
            <a:extLst>
              <a:ext uri="{FF2B5EF4-FFF2-40B4-BE49-F238E27FC236}">
                <a16:creationId xmlns:a16="http://schemas.microsoft.com/office/drawing/2014/main" id="{943E173C-77D3-2B4F-C872-3C61365933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04800"/>
            <a:ext cx="2890838" cy="3886200"/>
          </a:xfrm>
          <a:prstGeom prst="rect">
            <a:avLst/>
          </a:prstGeom>
          <a:noFill/>
          <a:extLst>
            <a:ext uri="{909E8E84-426E-40DD-AFC4-6F175D3DCCD1}">
              <a14:hiddenFill xmlns:a14="http://schemas.microsoft.com/office/drawing/2010/main">
                <a:solidFill>
                  <a:srgbClr val="FFFFFF"/>
                </a:solidFill>
              </a14:hiddenFill>
            </a:ext>
          </a:extLst>
        </p:spPr>
      </p:pic>
      <p:sp>
        <p:nvSpPr>
          <p:cNvPr id="376834" name="Text Box 2">
            <a:extLst>
              <a:ext uri="{FF2B5EF4-FFF2-40B4-BE49-F238E27FC236}">
                <a16:creationId xmlns:a16="http://schemas.microsoft.com/office/drawing/2014/main" id="{6F34FCE4-2F20-1932-CF04-3696FC339D48}"/>
              </a:ext>
            </a:extLst>
          </p:cNvPr>
          <p:cNvSpPr txBox="1">
            <a:spLocks noChangeArrowheads="1"/>
          </p:cNvSpPr>
          <p:nvPr/>
        </p:nvSpPr>
        <p:spPr bwMode="auto">
          <a:xfrm>
            <a:off x="0" y="762000"/>
            <a:ext cx="6629400" cy="7318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Lst>
        </p:spPr>
        <p:txBody>
          <a:bodyPr>
            <a:spAutoFit/>
          </a:bodyPr>
          <a:lstStyle/>
          <a:p>
            <a:pPr>
              <a:spcBef>
                <a:spcPct val="50000"/>
              </a:spcBef>
            </a:pPr>
            <a:r>
              <a:rPr lang="en-US" altLang="en-US" sz="4200">
                <a:solidFill>
                  <a:srgbClr val="FFFF00"/>
                </a:solidFill>
                <a:effectLst/>
                <a:latin typeface="Benguiat Bk BT" pitchFamily="18" charset="0"/>
              </a:rPr>
              <a:t>STORYTELLING</a:t>
            </a:r>
            <a:endParaRPr lang="en-US" altLang="en-US" sz="3000">
              <a:solidFill>
                <a:schemeClr val="hlink"/>
              </a:solidFill>
              <a:effectLst/>
              <a:latin typeface="Benguiat Bk BT" pitchFamily="18" charset="0"/>
            </a:endParaRPr>
          </a:p>
        </p:txBody>
      </p:sp>
      <p:sp>
        <p:nvSpPr>
          <p:cNvPr id="376836" name="Rectangle 4">
            <a:extLst>
              <a:ext uri="{FF2B5EF4-FFF2-40B4-BE49-F238E27FC236}">
                <a16:creationId xmlns:a16="http://schemas.microsoft.com/office/drawing/2014/main" id="{EA68027A-BB89-5D8C-5D0F-2E8D499BB0BA}"/>
              </a:ext>
            </a:extLst>
          </p:cNvPr>
          <p:cNvSpPr>
            <a:spLocks noChangeArrowheads="1"/>
          </p:cNvSpPr>
          <p:nvPr/>
        </p:nvSpPr>
        <p:spPr bwMode="auto">
          <a:xfrm>
            <a:off x="152400" y="1905000"/>
            <a:ext cx="8001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b">
            <a:spAutoFit/>
          </a:bodyPr>
          <a:lstStyle>
            <a:lvl1pPr marL="457200" indent="-457200" algn="l">
              <a:defRPr sz="2400">
                <a:solidFill>
                  <a:schemeClr val="tx1"/>
                </a:solidFill>
                <a:latin typeface="Times New Roman" panose="02020603050405020304" pitchFamily="18" charset="0"/>
              </a:defRPr>
            </a:lvl1pPr>
            <a:lvl2pPr indent="-457200" algn="l">
              <a:defRPr sz="2400">
                <a:solidFill>
                  <a:schemeClr val="tx1"/>
                </a:solidFill>
                <a:latin typeface="Times New Roman" panose="02020603050405020304" pitchFamily="18" charset="0"/>
              </a:defRPr>
            </a:lvl2pPr>
            <a:lvl3pPr marL="457200" indent="-457200" algn="l">
              <a:defRPr sz="2400">
                <a:solidFill>
                  <a:schemeClr val="tx1"/>
                </a:solidFill>
                <a:latin typeface="Times New Roman" panose="02020603050405020304" pitchFamily="18" charset="0"/>
              </a:defRPr>
            </a:lvl3pPr>
            <a:lvl4pPr marL="457200" indent="-457200" algn="l">
              <a:defRPr sz="2400">
                <a:solidFill>
                  <a:schemeClr val="tx1"/>
                </a:solidFill>
                <a:latin typeface="Times New Roman" panose="02020603050405020304" pitchFamily="18" charset="0"/>
              </a:defRPr>
            </a:lvl4pPr>
            <a:lvl5pPr marL="457200" indent="-457200" algn="l">
              <a:defRPr sz="2400">
                <a:solidFill>
                  <a:schemeClr val="tx1"/>
                </a:solidFill>
                <a:latin typeface="Times New Roman" panose="02020603050405020304" pitchFamily="18" charset="0"/>
              </a:defRPr>
            </a:lvl5pPr>
            <a:lvl6pPr marL="914400" indent="-457200" fontAlgn="base">
              <a:spcBef>
                <a:spcPct val="0"/>
              </a:spcBef>
              <a:spcAft>
                <a:spcPct val="0"/>
              </a:spcAft>
              <a:defRPr sz="2400">
                <a:solidFill>
                  <a:schemeClr val="tx1"/>
                </a:solidFill>
                <a:latin typeface="Times New Roman" panose="02020603050405020304" pitchFamily="18" charset="0"/>
              </a:defRPr>
            </a:lvl6pPr>
            <a:lvl7pPr marL="1371600" indent="-457200" fontAlgn="base">
              <a:spcBef>
                <a:spcPct val="0"/>
              </a:spcBef>
              <a:spcAft>
                <a:spcPct val="0"/>
              </a:spcAft>
              <a:defRPr sz="2400">
                <a:solidFill>
                  <a:schemeClr val="tx1"/>
                </a:solidFill>
                <a:latin typeface="Times New Roman" panose="02020603050405020304" pitchFamily="18" charset="0"/>
              </a:defRPr>
            </a:lvl7pPr>
            <a:lvl8pPr marL="1828800" indent="-457200" fontAlgn="base">
              <a:spcBef>
                <a:spcPct val="0"/>
              </a:spcBef>
              <a:spcAft>
                <a:spcPct val="0"/>
              </a:spcAft>
              <a:defRPr sz="2400">
                <a:solidFill>
                  <a:schemeClr val="tx1"/>
                </a:solidFill>
                <a:latin typeface="Times New Roman" panose="02020603050405020304" pitchFamily="18" charset="0"/>
              </a:defRPr>
            </a:lvl8pPr>
            <a:lvl9pPr marL="2286000" indent="-4572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3200">
                <a:solidFill>
                  <a:srgbClr val="00CCFF"/>
                </a:solidFill>
                <a:effectLst/>
                <a:latin typeface="Benguiat Bk BT" pitchFamily="18" charset="0"/>
              </a:rPr>
              <a:t>MAY (NEE BOLLES) MAXWELL (1870-1940)</a:t>
            </a:r>
          </a:p>
          <a:p>
            <a:pPr>
              <a:buFontTx/>
              <a:buChar char="•"/>
            </a:pPr>
            <a:r>
              <a:rPr lang="en-US" altLang="en-US" sz="3200">
                <a:solidFill>
                  <a:srgbClr val="FF66CC"/>
                </a:solidFill>
                <a:effectLst/>
                <a:latin typeface="Benguiat Bk BT" pitchFamily="18" charset="0"/>
              </a:rPr>
              <a:t>AGNES BALDWIN ALEXANDER (1875-1971)</a:t>
            </a:r>
          </a:p>
          <a:p>
            <a:pPr>
              <a:buFontTx/>
              <a:buChar char="•"/>
            </a:pPr>
            <a:r>
              <a:rPr lang="en-US" altLang="en-US" sz="3200">
                <a:solidFill>
                  <a:srgbClr val="FFCC00"/>
                </a:solidFill>
                <a:effectLst/>
                <a:latin typeface="Benguiat Bk BT" pitchFamily="18" charset="0"/>
              </a:rPr>
              <a:t>THOMAS BREAKWELL</a:t>
            </a:r>
          </a:p>
          <a:p>
            <a:r>
              <a:rPr lang="en-US" altLang="en-US" sz="3200">
                <a:solidFill>
                  <a:srgbClr val="FFCC00"/>
                </a:solidFill>
                <a:effectLst/>
                <a:latin typeface="Benguiat Bk BT" pitchFamily="18" charset="0"/>
              </a:rPr>
              <a:t>	(1872-1902)</a:t>
            </a:r>
            <a:r>
              <a:rPr lang="en-US" altLang="en-US" sz="2800">
                <a:solidFill>
                  <a:srgbClr val="FFCC00"/>
                </a:solidFill>
                <a:effectLst/>
                <a:latin typeface="Benguiat Bk BT" pitchFamily="18" charset="0"/>
              </a:rPr>
              <a:t> </a:t>
            </a:r>
          </a:p>
        </p:txBody>
      </p:sp>
      <p:sp>
        <p:nvSpPr>
          <p:cNvPr id="376839" name="Rectangle 7">
            <a:extLst>
              <a:ext uri="{FF2B5EF4-FFF2-40B4-BE49-F238E27FC236}">
                <a16:creationId xmlns:a16="http://schemas.microsoft.com/office/drawing/2014/main" id="{1AEAE7E5-CDA2-05B0-43BC-8FCD729CD3ED}"/>
              </a:ext>
            </a:extLst>
          </p:cNvPr>
          <p:cNvSpPr>
            <a:spLocks noChangeArrowheads="1"/>
          </p:cNvSpPr>
          <p:nvPr/>
        </p:nvSpPr>
        <p:spPr bwMode="auto">
          <a:xfrm>
            <a:off x="5867400" y="4114800"/>
            <a:ext cx="3276600" cy="8382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00CCFF"/>
                </a:solidFill>
                <a:effectLst/>
                <a:latin typeface="Benguiat Bk BT" pitchFamily="18" charset="0"/>
              </a:rPr>
              <a:t>May Bolles</a:t>
            </a:r>
            <a:endParaRPr lang="en-US" altLang="en-US" sz="3200" b="0">
              <a:solidFill>
                <a:srgbClr val="00CCFF"/>
              </a:solidFill>
              <a:effectLst/>
              <a:latin typeface="Benguiat Bk BT" pitchFamily="18" charset="0"/>
            </a:endParaRPr>
          </a:p>
        </p:txBody>
      </p:sp>
      <p:pic>
        <p:nvPicPr>
          <p:cNvPr id="376841" name="STORYTIME INTRO  MP3 42.mp3">
            <a:hlinkClick r:id="" action="ppaction://media"/>
            <a:extLst>
              <a:ext uri="{FF2B5EF4-FFF2-40B4-BE49-F238E27FC236}">
                <a16:creationId xmlns:a16="http://schemas.microsoft.com/office/drawing/2014/main" id="{2892FBA4-1617-39A7-D44E-34DEAE07F6D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3048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6841"/>
                                        </p:tgtEl>
                                      </p:cBhvr>
                                    </p:cmd>
                                  </p:childTnLst>
                                </p:cTn>
                              </p:par>
                              <p:par>
                                <p:cTn id="7" presetID="9" presetClass="entr" presetSubtype="0" fill="hold" nodeType="withEffect">
                                  <p:stCondLst>
                                    <p:cond delay="7000"/>
                                  </p:stCondLst>
                                  <p:childTnLst>
                                    <p:set>
                                      <p:cBhvr>
                                        <p:cTn id="8" dur="1" fill="hold">
                                          <p:stCondLst>
                                            <p:cond delay="0"/>
                                          </p:stCondLst>
                                        </p:cTn>
                                        <p:tgtEl>
                                          <p:spTgt spid="376834"/>
                                        </p:tgtEl>
                                        <p:attrNameLst>
                                          <p:attrName>style.visibility</p:attrName>
                                        </p:attrNameLst>
                                      </p:cBhvr>
                                      <p:to>
                                        <p:strVal val="visible"/>
                                      </p:to>
                                    </p:set>
                                    <p:animEffect transition="in" filter="dissolve">
                                      <p:cBhvr>
                                        <p:cTn id="9" dur="500"/>
                                        <p:tgtEl>
                                          <p:spTgt spid="376834"/>
                                        </p:tgtEl>
                                      </p:cBhvr>
                                    </p:animEffect>
                                  </p:childTnLst>
                                </p:cTn>
                              </p:par>
                            </p:childTnLst>
                          </p:cTn>
                        </p:par>
                        <p:par>
                          <p:cTn id="10" fill="hold" nodeType="afterGroup">
                            <p:stCondLst>
                              <p:cond delay="7500"/>
                            </p:stCondLst>
                            <p:childTnLst>
                              <p:par>
                                <p:cTn id="11" presetID="9" presetClass="entr" presetSubtype="0" fill="hold" nodeType="afterEffect">
                                  <p:stCondLst>
                                    <p:cond delay="7000"/>
                                  </p:stCondLst>
                                  <p:iterate type="wd">
                                    <p:tmPct val="100000"/>
                                  </p:iterate>
                                  <p:childTnLst>
                                    <p:set>
                                      <p:cBhvr>
                                        <p:cTn id="12" dur="1" fill="hold">
                                          <p:stCondLst>
                                            <p:cond delay="0"/>
                                          </p:stCondLst>
                                        </p:cTn>
                                        <p:tgtEl>
                                          <p:spTgt spid="376836">
                                            <p:txEl>
                                              <p:pRg st="0" end="0"/>
                                            </p:txEl>
                                          </p:spTgt>
                                        </p:tgtEl>
                                        <p:attrNameLst>
                                          <p:attrName>style.visibility</p:attrName>
                                        </p:attrNameLst>
                                      </p:cBhvr>
                                      <p:to>
                                        <p:strVal val="visible"/>
                                      </p:to>
                                    </p:set>
                                    <p:animEffect transition="in" filter="dissolve">
                                      <p:cBhvr>
                                        <p:cTn id="13" dur="300"/>
                                        <p:tgtEl>
                                          <p:spTgt spid="376836">
                                            <p:txEl>
                                              <p:pRg st="0" end="0"/>
                                            </p:txEl>
                                          </p:spTgt>
                                        </p:tgtEl>
                                      </p:cBhvr>
                                    </p:animEffect>
                                  </p:childTnLst>
                                  <p:subTnLst>
                                    <p:animClr clrSpc="rgb" dir="cw">
                                      <p:cBhvr override="childStyle">
                                        <p:cTn dur="1" fill="hold" display="0" masterRel="nextClick" afterEffect="1"/>
                                        <p:tgtEl>
                                          <p:spTgt spid="376836">
                                            <p:txEl>
                                              <p:pRg st="0" end="0"/>
                                            </p:txEl>
                                          </p:spTgt>
                                        </p:tgtEl>
                                        <p:attrNameLst>
                                          <p:attrName>ppt_c</p:attrName>
                                        </p:attrNameLst>
                                      </p:cBhvr>
                                      <p:to>
                                        <a:schemeClr val="bg2"/>
                                      </p:to>
                                    </p:animClr>
                                  </p:subTnLst>
                                </p:cTn>
                              </p:par>
                            </p:childTnLst>
                          </p:cTn>
                        </p:par>
                        <p:par>
                          <p:cTn id="14" fill="hold" nodeType="afterGroup">
                            <p:stCondLst>
                              <p:cond delay="17200"/>
                            </p:stCondLst>
                            <p:childTnLst>
                              <p:par>
                                <p:cTn id="15" presetID="9" presetClass="entr" presetSubtype="0" fill="hold" nodeType="afterEffect">
                                  <p:stCondLst>
                                    <p:cond delay="7000"/>
                                  </p:stCondLst>
                                  <p:iterate type="wd">
                                    <p:tmPct val="100000"/>
                                  </p:iterate>
                                  <p:childTnLst>
                                    <p:set>
                                      <p:cBhvr>
                                        <p:cTn id="16" dur="1" fill="hold">
                                          <p:stCondLst>
                                            <p:cond delay="0"/>
                                          </p:stCondLst>
                                        </p:cTn>
                                        <p:tgtEl>
                                          <p:spTgt spid="376836">
                                            <p:txEl>
                                              <p:pRg st="1" end="1"/>
                                            </p:txEl>
                                          </p:spTgt>
                                        </p:tgtEl>
                                        <p:attrNameLst>
                                          <p:attrName>style.visibility</p:attrName>
                                        </p:attrNameLst>
                                      </p:cBhvr>
                                      <p:to>
                                        <p:strVal val="visible"/>
                                      </p:to>
                                    </p:set>
                                    <p:animEffect transition="in" filter="dissolve">
                                      <p:cBhvr>
                                        <p:cTn id="17" dur="300"/>
                                        <p:tgtEl>
                                          <p:spTgt spid="376836">
                                            <p:txEl>
                                              <p:pRg st="1" end="1"/>
                                            </p:txEl>
                                          </p:spTgt>
                                        </p:tgtEl>
                                      </p:cBhvr>
                                    </p:animEffect>
                                  </p:childTnLst>
                                  <p:subTnLst>
                                    <p:animClr clrSpc="rgb" dir="cw">
                                      <p:cBhvr override="childStyle">
                                        <p:cTn dur="1" fill="hold" display="0" masterRel="nextClick" afterEffect="1"/>
                                        <p:tgtEl>
                                          <p:spTgt spid="376836">
                                            <p:txEl>
                                              <p:pRg st="1" end="1"/>
                                            </p:txEl>
                                          </p:spTgt>
                                        </p:tgtEl>
                                        <p:attrNameLst>
                                          <p:attrName>ppt_c</p:attrName>
                                        </p:attrNameLst>
                                      </p:cBhvr>
                                      <p:to>
                                        <a:schemeClr val="bg2"/>
                                      </p:to>
                                    </p:animClr>
                                  </p:subTnLst>
                                </p:cTn>
                              </p:par>
                            </p:childTnLst>
                          </p:cTn>
                        </p:par>
                        <p:par>
                          <p:cTn id="18" fill="hold" nodeType="afterGroup">
                            <p:stCondLst>
                              <p:cond delay="26000"/>
                            </p:stCondLst>
                            <p:childTnLst>
                              <p:par>
                                <p:cTn id="19" presetID="9" presetClass="entr" presetSubtype="0" fill="hold" nodeType="afterEffect">
                                  <p:stCondLst>
                                    <p:cond delay="7000"/>
                                  </p:stCondLst>
                                  <p:iterate type="wd">
                                    <p:tmPct val="100000"/>
                                  </p:iterate>
                                  <p:childTnLst>
                                    <p:set>
                                      <p:cBhvr>
                                        <p:cTn id="20" dur="1" fill="hold">
                                          <p:stCondLst>
                                            <p:cond delay="0"/>
                                          </p:stCondLst>
                                        </p:cTn>
                                        <p:tgtEl>
                                          <p:spTgt spid="376836">
                                            <p:txEl>
                                              <p:pRg st="2" end="2"/>
                                            </p:txEl>
                                          </p:spTgt>
                                        </p:tgtEl>
                                        <p:attrNameLst>
                                          <p:attrName>style.visibility</p:attrName>
                                        </p:attrNameLst>
                                      </p:cBhvr>
                                      <p:to>
                                        <p:strVal val="visible"/>
                                      </p:to>
                                    </p:set>
                                    <p:animEffect transition="in" filter="dissolve">
                                      <p:cBhvr>
                                        <p:cTn id="21" dur="300"/>
                                        <p:tgtEl>
                                          <p:spTgt spid="376836">
                                            <p:txEl>
                                              <p:pRg st="2" end="2"/>
                                            </p:txEl>
                                          </p:spTgt>
                                        </p:tgtEl>
                                      </p:cBhvr>
                                    </p:animEffect>
                                  </p:childTnLst>
                                  <p:subTnLst>
                                    <p:animClr clrSpc="rgb" dir="cw">
                                      <p:cBhvr override="childStyle">
                                        <p:cTn dur="1" fill="hold" display="0" masterRel="nextClick" afterEffect="1"/>
                                        <p:tgtEl>
                                          <p:spTgt spid="376836">
                                            <p:txEl>
                                              <p:pRg st="2" end="2"/>
                                            </p:txEl>
                                          </p:spTgt>
                                        </p:tgtEl>
                                        <p:attrNameLst>
                                          <p:attrName>ppt_c</p:attrName>
                                        </p:attrNameLst>
                                      </p:cBhvr>
                                      <p:to>
                                        <a:schemeClr val="bg2"/>
                                      </p:to>
                                    </p:animClr>
                                  </p:subTnLst>
                                </p:cTn>
                              </p:par>
                            </p:childTnLst>
                          </p:cTn>
                        </p:par>
                        <p:par>
                          <p:cTn id="22" fill="hold" nodeType="afterGroup">
                            <p:stCondLst>
                              <p:cond delay="33600"/>
                            </p:stCondLst>
                            <p:childTnLst>
                              <p:par>
                                <p:cTn id="23" presetID="9" presetClass="entr" presetSubtype="0" fill="hold" nodeType="afterEffect">
                                  <p:stCondLst>
                                    <p:cond delay="7000"/>
                                  </p:stCondLst>
                                  <p:iterate type="wd">
                                    <p:tmPct val="100000"/>
                                  </p:iterate>
                                  <p:childTnLst>
                                    <p:set>
                                      <p:cBhvr>
                                        <p:cTn id="24" dur="1" fill="hold">
                                          <p:stCondLst>
                                            <p:cond delay="0"/>
                                          </p:stCondLst>
                                        </p:cTn>
                                        <p:tgtEl>
                                          <p:spTgt spid="376836">
                                            <p:txEl>
                                              <p:pRg st="3" end="3"/>
                                            </p:txEl>
                                          </p:spTgt>
                                        </p:tgtEl>
                                        <p:attrNameLst>
                                          <p:attrName>style.visibility</p:attrName>
                                        </p:attrNameLst>
                                      </p:cBhvr>
                                      <p:to>
                                        <p:strVal val="visible"/>
                                      </p:to>
                                    </p:set>
                                    <p:animEffect transition="in" filter="dissolve">
                                      <p:cBhvr>
                                        <p:cTn id="25" dur="300"/>
                                        <p:tgtEl>
                                          <p:spTgt spid="376836">
                                            <p:txEl>
                                              <p:pRg st="3" end="3"/>
                                            </p:txEl>
                                          </p:spTgt>
                                        </p:tgtEl>
                                      </p:cBhvr>
                                    </p:animEffect>
                                  </p:childTnLst>
                                  <p:subTnLst>
                                    <p:animClr clrSpc="rgb" dir="cw">
                                      <p:cBhvr override="childStyle">
                                        <p:cTn dur="1" fill="hold" display="0" masterRel="nextClick" afterEffect="1"/>
                                        <p:tgtEl>
                                          <p:spTgt spid="376836">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Prev" delay="0">
                      <p:tgtEl>
                        <p:sldTgt/>
                      </p:tgtEl>
                    </p:cond>
                    <p:cond evt="onStopAudio" delay="0">
                      <p:tgtEl>
                        <p:sldTgt/>
                      </p:tgtEl>
                    </p:cond>
                  </p:endCondLst>
                </p:cTn>
                <p:tgtEl>
                  <p:spTgt spid="376841"/>
                </p:tgtEl>
              </p:cMediaNode>
            </p:audio>
          </p:childTnLst>
        </p:cTn>
      </p:par>
    </p:tnLst>
    <p:bldLst>
      <p:bldP spid="376834" grpId="0" autoUpdateAnimBg="0"/>
      <p:bldP spid="376836" grpId="0" build="p" autoUpdateAnimBg="0" advAuto="700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65" name="Picture 5">
            <a:extLst>
              <a:ext uri="{FF2B5EF4-FFF2-40B4-BE49-F238E27FC236}">
                <a16:creationId xmlns:a16="http://schemas.microsoft.com/office/drawing/2014/main" id="{C4FE6473-514D-6796-400A-4A6C15373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9367" name="Rectangle 7">
            <a:extLst>
              <a:ext uri="{FF2B5EF4-FFF2-40B4-BE49-F238E27FC236}">
                <a16:creationId xmlns:a16="http://schemas.microsoft.com/office/drawing/2014/main" id="{41716B92-0250-F313-838C-48450500F1D2}"/>
              </a:ext>
            </a:extLst>
          </p:cNvPr>
          <p:cNvSpPr>
            <a:spLocks noChangeArrowheads="1"/>
          </p:cNvSpPr>
          <p:nvPr/>
        </p:nvSpPr>
        <p:spPr bwMode="auto">
          <a:xfrm>
            <a:off x="304800" y="1066800"/>
            <a:ext cx="8382000" cy="1524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kumimoji="1" lang="en-US" altLang="en-US" sz="3200">
                <a:solidFill>
                  <a:srgbClr val="FFFF00"/>
                </a:solidFill>
                <a:effectLst/>
                <a:latin typeface="Benguiat Bk BT" pitchFamily="18" charset="0"/>
              </a:rPr>
              <a:t>As a child she had a dream in which she experienced a flash of light so bright she was blinded for a day.</a:t>
            </a:r>
            <a:endParaRPr lang="en-US" altLang="en-US" sz="3200" b="0">
              <a:solidFill>
                <a:srgbClr val="FF0000"/>
              </a:solidFill>
              <a:effectLst/>
              <a:latin typeface="Benguiat Bk BT" pitchFamily="18" charset="0"/>
            </a:endParaRPr>
          </a:p>
        </p:txBody>
      </p:sp>
      <p:sp>
        <p:nvSpPr>
          <p:cNvPr id="399368" name="Rectangle 8">
            <a:extLst>
              <a:ext uri="{FF2B5EF4-FFF2-40B4-BE49-F238E27FC236}">
                <a16:creationId xmlns:a16="http://schemas.microsoft.com/office/drawing/2014/main" id="{814E54EE-23F9-4633-48DC-DB1887BF45A4}"/>
              </a:ext>
            </a:extLst>
          </p:cNvPr>
          <p:cNvSpPr>
            <a:spLocks noChangeArrowheads="1"/>
          </p:cNvSpPr>
          <p:nvPr/>
        </p:nvSpPr>
        <p:spPr bwMode="auto">
          <a:xfrm>
            <a:off x="152400" y="152400"/>
            <a:ext cx="2819400" cy="304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r>
              <a:rPr lang="en-US" altLang="en-US">
                <a:solidFill>
                  <a:srgbClr val="00CCFF"/>
                </a:solidFill>
                <a:effectLst/>
                <a:latin typeface="Benguiat Bk BT" pitchFamily="18" charset="0"/>
              </a:rPr>
              <a:t>MAY MAXWELL</a:t>
            </a:r>
          </a:p>
        </p:txBody>
      </p:sp>
      <p:pic>
        <p:nvPicPr>
          <p:cNvPr id="399372" name="MAY talk MP3 44.mp3">
            <a:hlinkClick r:id="" action="ppaction://media"/>
            <a:extLst>
              <a:ext uri="{FF2B5EF4-FFF2-40B4-BE49-F238E27FC236}">
                <a16:creationId xmlns:a16="http://schemas.microsoft.com/office/drawing/2014/main" id="{7004E370-B771-0299-98C2-805086D06B1F}"/>
              </a:ext>
            </a:extLst>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304800" y="6248400"/>
            <a:ext cx="244475" cy="228600"/>
          </a:xfrm>
          <a:prstGeom prst="rect">
            <a:avLst/>
          </a:prstGeom>
          <a:noFill/>
          <a:extLst>
            <a:ext uri="{909E8E84-426E-40DD-AFC4-6F175D3DCCD1}">
              <a14:hiddenFill xmlns:a14="http://schemas.microsoft.com/office/drawing/2010/main">
                <a:solidFill>
                  <a:srgbClr val="FFFFFF"/>
                </a:solidFill>
              </a14:hiddenFill>
            </a:ext>
          </a:extLst>
        </p:spPr>
      </p:pic>
      <p:pic>
        <p:nvPicPr>
          <p:cNvPr id="399373" name="MAY MUSIC mp3 44.mp3">
            <a:hlinkClick r:id="" action="ppaction://media"/>
            <a:extLst>
              <a:ext uri="{FF2B5EF4-FFF2-40B4-BE49-F238E27FC236}">
                <a16:creationId xmlns:a16="http://schemas.microsoft.com/office/drawing/2014/main" id="{63C1C072-5F8D-50FF-E5B5-9DB44B2AD051}"/>
              </a:ext>
            </a:extLst>
          </p:cNvPr>
          <p:cNvPicPr>
            <a:picLocks noRot="1" noChangeAspect="1" noChangeArrowheads="1"/>
          </p:cNvPicPr>
          <p:nvPr>
            <a:audioFile r:link="rId2"/>
          </p:nvPr>
        </p:nvPicPr>
        <p:blipFill>
          <a:blip r:embed="rId6">
            <a:extLst>
              <a:ext uri="{28A0092B-C50C-407E-A947-70E740481C1C}">
                <a14:useLocalDpi xmlns:a14="http://schemas.microsoft.com/office/drawing/2010/main" val="0"/>
              </a:ext>
            </a:extLst>
          </a:blip>
          <a:srcRect/>
          <a:stretch>
            <a:fillRect/>
          </a:stretch>
        </p:blipFill>
        <p:spPr bwMode="auto">
          <a:xfrm>
            <a:off x="609600" y="6248400"/>
            <a:ext cx="244475" cy="24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99372"/>
                                        </p:tgtEl>
                                      </p:cBhvr>
                                    </p:cmd>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1" fill="hold"/>
                                        <p:tgtEl>
                                          <p:spTgt spid="399373"/>
                                        </p:tgtEl>
                                      </p:cBhvr>
                                    </p:cmd>
                                  </p:childTnLst>
                                </p:cTn>
                              </p:par>
                              <p:par>
                                <p:cTn id="10" presetID="9" presetClass="entr" presetSubtype="0" fill="hold" nodeType="withEffect">
                                  <p:stCondLst>
                                    <p:cond delay="0"/>
                                  </p:stCondLst>
                                  <p:iterate type="wd">
                                    <p:tmPct val="100000"/>
                                  </p:iterate>
                                  <p:childTnLst>
                                    <p:set>
                                      <p:cBhvr>
                                        <p:cTn id="11" dur="1" fill="hold">
                                          <p:stCondLst>
                                            <p:cond delay="0"/>
                                          </p:stCondLst>
                                        </p:cTn>
                                        <p:tgtEl>
                                          <p:spTgt spid="399367"/>
                                        </p:tgtEl>
                                        <p:attrNameLst>
                                          <p:attrName>style.visibility</p:attrName>
                                        </p:attrNameLst>
                                      </p:cBhvr>
                                      <p:to>
                                        <p:strVal val="visible"/>
                                      </p:to>
                                    </p:set>
                                    <p:animEffect transition="in" filter="dissolve">
                                      <p:cBhvr>
                                        <p:cTn id="12" dur="300"/>
                                        <p:tgtEl>
                                          <p:spTgt spid="3993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4" showWhenStopped="0">
                <p:cTn id="13" fill="hold" display="0">
                  <p:stCondLst>
                    <p:cond delay="indefinite"/>
                  </p:stCondLst>
                  <p:endCondLst>
                    <p:cond evt="onPrev" delay="0">
                      <p:tgtEl>
                        <p:sldTgt/>
                      </p:tgtEl>
                    </p:cond>
                    <p:cond evt="onStopAudio" delay="0">
                      <p:tgtEl>
                        <p:sldTgt/>
                      </p:tgtEl>
                    </p:cond>
                  </p:endCondLst>
                </p:cTn>
                <p:tgtEl>
                  <p:spTgt spid="399372"/>
                </p:tgtEl>
              </p:cMediaNode>
            </p:audio>
            <p:audio>
              <p:cMediaNode numSld="4" showWhenStopped="0">
                <p:cTn id="14" fill="hold" display="0">
                  <p:stCondLst>
                    <p:cond delay="indefinite"/>
                  </p:stCondLst>
                  <p:endCondLst>
                    <p:cond evt="onPrev" delay="0">
                      <p:tgtEl>
                        <p:sldTgt/>
                      </p:tgtEl>
                    </p:cond>
                    <p:cond evt="onStopAudio" delay="0">
                      <p:tgtEl>
                        <p:sldTgt/>
                      </p:tgtEl>
                    </p:cond>
                  </p:endCondLst>
                </p:cTn>
                <p:tgtEl>
                  <p:spTgt spid="399373"/>
                </p:tgtEl>
              </p:cMediaNode>
            </p:audio>
          </p:childTnLst>
        </p:cTn>
      </p:par>
    </p:tnLst>
    <p:bldLst>
      <p:bldP spid="399367" grpId="0"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520402"/>
            </a:gs>
            <a:gs pos="100000">
              <a:srgbClr val="FFCC00"/>
            </a:gs>
          </a:gsLst>
          <a:lin ang="5400000" scaled="1"/>
        </a:gradFill>
        <a:ln w="12700" cap="flat" cmpd="sng" algn="ctr">
          <a:solidFill>
            <a:schemeClr val="bg1"/>
          </a:solidFill>
          <a:prstDash val="solid"/>
          <a:round/>
          <a:headEnd type="none" w="med" len="med"/>
          <a:tailEnd type="none" w="med" len="med"/>
        </a:ln>
        <a:effectLst>
          <a:outerShdw dist="35921" dir="2700000" sy="50000" rotWithShape="0">
            <a:srgbClr val="875B0D"/>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gradFill rotWithShape="0">
          <a:gsLst>
            <a:gs pos="0">
              <a:srgbClr val="520402"/>
            </a:gs>
            <a:gs pos="100000">
              <a:srgbClr val="FFCC00"/>
            </a:gs>
          </a:gsLst>
          <a:lin ang="5400000" scaled="1"/>
        </a:gradFill>
        <a:ln w="12700" cap="flat" cmpd="sng" algn="ctr">
          <a:solidFill>
            <a:schemeClr val="bg1"/>
          </a:solidFill>
          <a:prstDash val="solid"/>
          <a:round/>
          <a:headEnd type="none" w="med" len="med"/>
          <a:tailEnd type="none" w="med" len="med"/>
        </a:ln>
        <a:effectLst>
          <a:outerShdw dist="35921" dir="2700000" sy="50000" rotWithShape="0">
            <a:srgbClr val="875B0D"/>
          </a:outerShdw>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8863</TotalTime>
  <Words>5085</Words>
  <Application>Microsoft Office PowerPoint</Application>
  <PresentationFormat>On-screen Show (4:3)</PresentationFormat>
  <Paragraphs>570</Paragraphs>
  <Slides>162</Slides>
  <Notes>162</Notes>
  <HiddenSlides>0</HiddenSlides>
  <MMClips>137</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162</vt:i4>
      </vt:variant>
    </vt:vector>
  </HeadingPairs>
  <TitlesOfParts>
    <vt:vector size="178" baseType="lpstr">
      <vt:lpstr>Arial</vt:lpstr>
      <vt:lpstr>Arial Black</vt:lpstr>
      <vt:lpstr>Arial Rounded MT Bold</vt:lpstr>
      <vt:lpstr>Benguiat Bk BT</vt:lpstr>
      <vt:lpstr>Cooper Blk BT</vt:lpstr>
      <vt:lpstr>Courier New</vt:lpstr>
      <vt:lpstr>Georgia</vt:lpstr>
      <vt:lpstr>Impact</vt:lpstr>
      <vt:lpstr>Monotype Corsiva</vt:lpstr>
      <vt:lpstr>Stencil BT</vt:lpstr>
      <vt:lpstr>Times New Roman</vt:lpstr>
      <vt:lpstr>Tiranti Solid LET</vt:lpstr>
      <vt:lpstr>Verdana</vt:lpstr>
      <vt:lpstr>VictorianD</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Mrs. Charlotte Dixon of Maryland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Digital Tansformations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The Early Baha'is of the West 1890-1910</dc:subject>
  <dc:creator>Dr Duane K. Troxel</dc:creator>
  <dc:description>THE IS A PRE-RELEASE VERSION. IT IS NOT FOR DUPLICATION OR DISTRIBUTION. IT HAS NOT COMPLETED REVIEW BY THE NATIONAL BAHA'I LITERATURE REVIEW OFFICE IN WILMETTE, ILLINOIS. JULY 2004. DKT.</dc:description>
  <cp:lastModifiedBy>Duane Troxel</cp:lastModifiedBy>
  <cp:revision>737</cp:revision>
  <dcterms:created xsi:type="dcterms:W3CDTF">2004-05-30T22:07:10Z</dcterms:created>
  <dcterms:modified xsi:type="dcterms:W3CDTF">2024-01-04T20:39:51Z</dcterms:modified>
</cp:coreProperties>
</file>