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51" r:id="rId1"/>
  </p:sldMasterIdLst>
  <p:notesMasterIdLst>
    <p:notesMasterId r:id="rId220"/>
  </p:notesMasterIdLst>
  <p:sldIdLst>
    <p:sldId id="696" r:id="rId2"/>
    <p:sldId id="715" r:id="rId3"/>
    <p:sldId id="716" r:id="rId4"/>
    <p:sldId id="576" r:id="rId5"/>
    <p:sldId id="579" r:id="rId6"/>
    <p:sldId id="764" r:id="rId7"/>
    <p:sldId id="612" r:id="rId8"/>
    <p:sldId id="613" r:id="rId9"/>
    <p:sldId id="614" r:id="rId10"/>
    <p:sldId id="615" r:id="rId11"/>
    <p:sldId id="677" r:id="rId12"/>
    <p:sldId id="617" r:id="rId13"/>
    <p:sldId id="618" r:id="rId14"/>
    <p:sldId id="678" r:id="rId15"/>
    <p:sldId id="619" r:id="rId16"/>
    <p:sldId id="620" r:id="rId17"/>
    <p:sldId id="621" r:id="rId18"/>
    <p:sldId id="627" r:id="rId19"/>
    <p:sldId id="628" r:id="rId20"/>
    <p:sldId id="703" r:id="rId21"/>
    <p:sldId id="684" r:id="rId22"/>
    <p:sldId id="328" r:id="rId23"/>
    <p:sldId id="705" r:id="rId24"/>
    <p:sldId id="685" r:id="rId25"/>
    <p:sldId id="686" r:id="rId26"/>
    <p:sldId id="687" r:id="rId27"/>
    <p:sldId id="327" r:id="rId28"/>
    <p:sldId id="693" r:id="rId29"/>
    <p:sldId id="697" r:id="rId30"/>
    <p:sldId id="333" r:id="rId31"/>
    <p:sldId id="688" r:id="rId32"/>
    <p:sldId id="273" r:id="rId33"/>
    <p:sldId id="373" r:id="rId34"/>
    <p:sldId id="334" r:id="rId35"/>
    <p:sldId id="335" r:id="rId36"/>
    <p:sldId id="376" r:id="rId37"/>
    <p:sldId id="346" r:id="rId38"/>
    <p:sldId id="374" r:id="rId39"/>
    <p:sldId id="336" r:id="rId40"/>
    <p:sldId id="343" r:id="rId41"/>
    <p:sldId id="345" r:id="rId42"/>
    <p:sldId id="348" r:id="rId43"/>
    <p:sldId id="337" r:id="rId44"/>
    <p:sldId id="349" r:id="rId45"/>
    <p:sldId id="350" r:id="rId46"/>
    <p:sldId id="341" r:id="rId47"/>
    <p:sldId id="351" r:id="rId48"/>
    <p:sldId id="352" r:id="rId49"/>
    <p:sldId id="354" r:id="rId50"/>
    <p:sldId id="353" r:id="rId51"/>
    <p:sldId id="355" r:id="rId52"/>
    <p:sldId id="698" r:id="rId53"/>
    <p:sldId id="357" r:id="rId54"/>
    <p:sldId id="359" r:id="rId55"/>
    <p:sldId id="723" r:id="rId56"/>
    <p:sldId id="360" r:id="rId57"/>
    <p:sldId id="358" r:id="rId58"/>
    <p:sldId id="421" r:id="rId59"/>
    <p:sldId id="371" r:id="rId60"/>
    <p:sldId id="361" r:id="rId61"/>
    <p:sldId id="364" r:id="rId62"/>
    <p:sldId id="366" r:id="rId63"/>
    <p:sldId id="367" r:id="rId64"/>
    <p:sldId id="369" r:id="rId65"/>
    <p:sldId id="368" r:id="rId66"/>
    <p:sldId id="717" r:id="rId67"/>
    <p:sldId id="719" r:id="rId68"/>
    <p:sldId id="370" r:id="rId69"/>
    <p:sldId id="424" r:id="rId70"/>
    <p:sldId id="425" r:id="rId71"/>
    <p:sldId id="422" r:id="rId72"/>
    <p:sldId id="426" r:id="rId73"/>
    <p:sldId id="702" r:id="rId74"/>
    <p:sldId id="427" r:id="rId75"/>
    <p:sldId id="676" r:id="rId76"/>
    <p:sldId id="428" r:id="rId77"/>
    <p:sldId id="429" r:id="rId78"/>
    <p:sldId id="431" r:id="rId79"/>
    <p:sldId id="768" r:id="rId80"/>
    <p:sldId id="430" r:id="rId81"/>
    <p:sldId id="433" r:id="rId82"/>
    <p:sldId id="718" r:id="rId83"/>
    <p:sldId id="435" r:id="rId84"/>
    <p:sldId id="670" r:id="rId85"/>
    <p:sldId id="712" r:id="rId86"/>
    <p:sldId id="727" r:id="rId87"/>
    <p:sldId id="726" r:id="rId88"/>
    <p:sldId id="896" r:id="rId89"/>
    <p:sldId id="878" r:id="rId90"/>
    <p:sldId id="879" r:id="rId91"/>
    <p:sldId id="728" r:id="rId92"/>
    <p:sldId id="771" r:id="rId93"/>
    <p:sldId id="437" r:id="rId94"/>
    <p:sldId id="730" r:id="rId95"/>
    <p:sldId id="731" r:id="rId96"/>
    <p:sldId id="732" r:id="rId97"/>
    <p:sldId id="733" r:id="rId98"/>
    <p:sldId id="734" r:id="rId99"/>
    <p:sldId id="744" r:id="rId100"/>
    <p:sldId id="740" r:id="rId101"/>
    <p:sldId id="739" r:id="rId102"/>
    <p:sldId id="737" r:id="rId103"/>
    <p:sldId id="741" r:id="rId104"/>
    <p:sldId id="746" r:id="rId105"/>
    <p:sldId id="745" r:id="rId106"/>
    <p:sldId id="439" r:id="rId107"/>
    <p:sldId id="440" r:id="rId108"/>
    <p:sldId id="441" r:id="rId109"/>
    <p:sldId id="884" r:id="rId110"/>
    <p:sldId id="444" r:id="rId111"/>
    <p:sldId id="446" r:id="rId112"/>
    <p:sldId id="898" r:id="rId113"/>
    <p:sldId id="447" r:id="rId114"/>
    <p:sldId id="448" r:id="rId115"/>
    <p:sldId id="449" r:id="rId116"/>
    <p:sldId id="450" r:id="rId117"/>
    <p:sldId id="451" r:id="rId118"/>
    <p:sldId id="452" r:id="rId119"/>
    <p:sldId id="453" r:id="rId120"/>
    <p:sldId id="701" r:id="rId121"/>
    <p:sldId id="455" r:id="rId122"/>
    <p:sldId id="882" r:id="rId123"/>
    <p:sldId id="458" r:id="rId124"/>
    <p:sldId id="919" r:id="rId125"/>
    <p:sldId id="457" r:id="rId126"/>
    <p:sldId id="920" r:id="rId127"/>
    <p:sldId id="461" r:id="rId128"/>
    <p:sldId id="462" r:id="rId129"/>
    <p:sldId id="463" r:id="rId130"/>
    <p:sldId id="464" r:id="rId131"/>
    <p:sldId id="465" r:id="rId132"/>
    <p:sldId id="466" r:id="rId133"/>
    <p:sldId id="467" r:id="rId134"/>
    <p:sldId id="470" r:id="rId135"/>
    <p:sldId id="872" r:id="rId136"/>
    <p:sldId id="873" r:id="rId137"/>
    <p:sldId id="874" r:id="rId138"/>
    <p:sldId id="471" r:id="rId139"/>
    <p:sldId id="922" r:id="rId140"/>
    <p:sldId id="808" r:id="rId141"/>
    <p:sldId id="494" r:id="rId142"/>
    <p:sldId id="469" r:id="rId143"/>
    <p:sldId id="483" r:id="rId144"/>
    <p:sldId id="472" r:id="rId145"/>
    <p:sldId id="486" r:id="rId146"/>
    <p:sldId id="809" r:id="rId147"/>
    <p:sldId id="485" r:id="rId148"/>
    <p:sldId id="488" r:id="rId149"/>
    <p:sldId id="475" r:id="rId150"/>
    <p:sldId id="474" r:id="rId151"/>
    <p:sldId id="490" r:id="rId152"/>
    <p:sldId id="902" r:id="rId153"/>
    <p:sldId id="810" r:id="rId154"/>
    <p:sldId id="489" r:id="rId155"/>
    <p:sldId id="491" r:id="rId156"/>
    <p:sldId id="501" r:id="rId157"/>
    <p:sldId id="806" r:id="rId158"/>
    <p:sldId id="785" r:id="rId159"/>
    <p:sldId id="789" r:id="rId160"/>
    <p:sldId id="790" r:id="rId161"/>
    <p:sldId id="791" r:id="rId162"/>
    <p:sldId id="792" r:id="rId163"/>
    <p:sldId id="799" r:id="rId164"/>
    <p:sldId id="795" r:id="rId165"/>
    <p:sldId id="796" r:id="rId166"/>
    <p:sldId id="801" r:id="rId167"/>
    <p:sldId id="802" r:id="rId168"/>
    <p:sldId id="804" r:id="rId169"/>
    <p:sldId id="671" r:id="rId170"/>
    <p:sldId id="777" r:id="rId171"/>
    <p:sldId id="807" r:id="rId172"/>
    <p:sldId id="890" r:id="rId173"/>
    <p:sldId id="512" r:id="rId174"/>
    <p:sldId id="506" r:id="rId175"/>
    <p:sldId id="498" r:id="rId176"/>
    <p:sldId id="508" r:id="rId177"/>
    <p:sldId id="509" r:id="rId178"/>
    <p:sldId id="903" r:id="rId179"/>
    <p:sldId id="904" r:id="rId180"/>
    <p:sldId id="909" r:id="rId181"/>
    <p:sldId id="910" r:id="rId182"/>
    <p:sldId id="520" r:id="rId183"/>
    <p:sldId id="521" r:id="rId184"/>
    <p:sldId id="524" r:id="rId185"/>
    <p:sldId id="894" r:id="rId186"/>
    <p:sldId id="525" r:id="rId187"/>
    <p:sldId id="895" r:id="rId188"/>
    <p:sldId id="643" r:id="rId189"/>
    <p:sldId id="526" r:id="rId190"/>
    <p:sldId id="527" r:id="rId191"/>
    <p:sldId id="528" r:id="rId192"/>
    <p:sldId id="891" r:id="rId193"/>
    <p:sldId id="529" r:id="rId194"/>
    <p:sldId id="531" r:id="rId195"/>
    <p:sldId id="893" r:id="rId196"/>
    <p:sldId id="897" r:id="rId197"/>
    <p:sldId id="538" r:id="rId198"/>
    <p:sldId id="539" r:id="rId199"/>
    <p:sldId id="541" r:id="rId200"/>
    <p:sldId id="914" r:id="rId201"/>
    <p:sldId id="915" r:id="rId202"/>
    <p:sldId id="563" r:id="rId203"/>
    <p:sldId id="812" r:id="rId204"/>
    <p:sldId id="813" r:id="rId205"/>
    <p:sldId id="814" r:id="rId206"/>
    <p:sldId id="815" r:id="rId207"/>
    <p:sldId id="816" r:id="rId208"/>
    <p:sldId id="817" r:id="rId209"/>
    <p:sldId id="818" r:id="rId210"/>
    <p:sldId id="819" r:id="rId211"/>
    <p:sldId id="820" r:id="rId212"/>
    <p:sldId id="821" r:id="rId213"/>
    <p:sldId id="822" r:id="rId214"/>
    <p:sldId id="916" r:id="rId215"/>
    <p:sldId id="917" r:id="rId216"/>
    <p:sldId id="638" r:id="rId217"/>
    <p:sldId id="639" r:id="rId218"/>
    <p:sldId id="782" r:id="rId219"/>
  </p:sldIdLst>
  <p:sldSz cx="9144000" cy="6858000" type="screen4x3"/>
  <p:notesSz cx="6858000" cy="9144000"/>
  <p:defaultTextStyle>
    <a:defPPr>
      <a:defRPr lang="en-US"/>
    </a:defPPr>
    <a:lvl1pPr algn="l" rtl="0" eaLnBrk="0" fontAlgn="base" hangingPunct="0">
      <a:spcBef>
        <a:spcPct val="0"/>
      </a:spcBef>
      <a:spcAft>
        <a:spcPct val="0"/>
      </a:spcAft>
      <a:defRPr sz="5400" b="1" kern="1200">
        <a:solidFill>
          <a:srgbClr val="FFFFFF"/>
        </a:solidFill>
        <a:latin typeface="Bernard MT Condensed" panose="02050806060905020404" pitchFamily="18" charset="77"/>
        <a:ea typeface="+mn-ea"/>
        <a:cs typeface="+mn-cs"/>
      </a:defRPr>
    </a:lvl1pPr>
    <a:lvl2pPr marL="457200" algn="l" rtl="0" eaLnBrk="0" fontAlgn="base" hangingPunct="0">
      <a:spcBef>
        <a:spcPct val="0"/>
      </a:spcBef>
      <a:spcAft>
        <a:spcPct val="0"/>
      </a:spcAft>
      <a:defRPr sz="5400" b="1" kern="1200">
        <a:solidFill>
          <a:srgbClr val="FFFFFF"/>
        </a:solidFill>
        <a:latin typeface="Bernard MT Condensed" panose="02050806060905020404" pitchFamily="18" charset="77"/>
        <a:ea typeface="+mn-ea"/>
        <a:cs typeface="+mn-cs"/>
      </a:defRPr>
    </a:lvl2pPr>
    <a:lvl3pPr marL="914400" algn="l" rtl="0" eaLnBrk="0" fontAlgn="base" hangingPunct="0">
      <a:spcBef>
        <a:spcPct val="0"/>
      </a:spcBef>
      <a:spcAft>
        <a:spcPct val="0"/>
      </a:spcAft>
      <a:defRPr sz="5400" b="1" kern="1200">
        <a:solidFill>
          <a:srgbClr val="FFFFFF"/>
        </a:solidFill>
        <a:latin typeface="Bernard MT Condensed" panose="02050806060905020404" pitchFamily="18" charset="77"/>
        <a:ea typeface="+mn-ea"/>
        <a:cs typeface="+mn-cs"/>
      </a:defRPr>
    </a:lvl3pPr>
    <a:lvl4pPr marL="1371600" algn="l" rtl="0" eaLnBrk="0" fontAlgn="base" hangingPunct="0">
      <a:spcBef>
        <a:spcPct val="0"/>
      </a:spcBef>
      <a:spcAft>
        <a:spcPct val="0"/>
      </a:spcAft>
      <a:defRPr sz="5400" b="1" kern="1200">
        <a:solidFill>
          <a:srgbClr val="FFFFFF"/>
        </a:solidFill>
        <a:latin typeface="Bernard MT Condensed" panose="02050806060905020404" pitchFamily="18" charset="77"/>
        <a:ea typeface="+mn-ea"/>
        <a:cs typeface="+mn-cs"/>
      </a:defRPr>
    </a:lvl4pPr>
    <a:lvl5pPr marL="1828800" algn="l" rtl="0" eaLnBrk="0" fontAlgn="base" hangingPunct="0">
      <a:spcBef>
        <a:spcPct val="0"/>
      </a:spcBef>
      <a:spcAft>
        <a:spcPct val="0"/>
      </a:spcAft>
      <a:defRPr sz="5400" b="1" kern="1200">
        <a:solidFill>
          <a:srgbClr val="FFFFFF"/>
        </a:solidFill>
        <a:latin typeface="Bernard MT Condensed" panose="02050806060905020404" pitchFamily="18" charset="77"/>
        <a:ea typeface="+mn-ea"/>
        <a:cs typeface="+mn-cs"/>
      </a:defRPr>
    </a:lvl5pPr>
    <a:lvl6pPr marL="2286000" algn="l" defTabSz="914400" rtl="0" eaLnBrk="1" latinLnBrk="0" hangingPunct="1">
      <a:defRPr sz="5400" b="1" kern="1200">
        <a:solidFill>
          <a:srgbClr val="FFFFFF"/>
        </a:solidFill>
        <a:latin typeface="Bernard MT Condensed" panose="02050806060905020404" pitchFamily="18" charset="77"/>
        <a:ea typeface="+mn-ea"/>
        <a:cs typeface="+mn-cs"/>
      </a:defRPr>
    </a:lvl6pPr>
    <a:lvl7pPr marL="2743200" algn="l" defTabSz="914400" rtl="0" eaLnBrk="1" latinLnBrk="0" hangingPunct="1">
      <a:defRPr sz="5400" b="1" kern="1200">
        <a:solidFill>
          <a:srgbClr val="FFFFFF"/>
        </a:solidFill>
        <a:latin typeface="Bernard MT Condensed" panose="02050806060905020404" pitchFamily="18" charset="77"/>
        <a:ea typeface="+mn-ea"/>
        <a:cs typeface="+mn-cs"/>
      </a:defRPr>
    </a:lvl7pPr>
    <a:lvl8pPr marL="3200400" algn="l" defTabSz="914400" rtl="0" eaLnBrk="1" latinLnBrk="0" hangingPunct="1">
      <a:defRPr sz="5400" b="1" kern="1200">
        <a:solidFill>
          <a:srgbClr val="FFFFFF"/>
        </a:solidFill>
        <a:latin typeface="Bernard MT Condensed" panose="02050806060905020404" pitchFamily="18" charset="77"/>
        <a:ea typeface="+mn-ea"/>
        <a:cs typeface="+mn-cs"/>
      </a:defRPr>
    </a:lvl8pPr>
    <a:lvl9pPr marL="3657600" algn="l" defTabSz="914400" rtl="0" eaLnBrk="1" latinLnBrk="0" hangingPunct="1">
      <a:defRPr sz="5400" b="1" kern="1200">
        <a:solidFill>
          <a:srgbClr val="FFFFFF"/>
        </a:solidFill>
        <a:latin typeface="Bernard MT Condensed" panose="02050806060905020404" pitchFamily="18"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62" autoAdjust="0"/>
    <p:restoredTop sz="94660" autoAdjust="0"/>
  </p:normalViewPr>
  <p:slideViewPr>
    <p:cSldViewPr>
      <p:cViewPr varScale="1">
        <p:scale>
          <a:sx n="128" d="100"/>
          <a:sy n="128" d="100"/>
        </p:scale>
        <p:origin x="1688" y="17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Lst>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_rels/viewProps.xml.rels><?xml version="1.0" encoding="UTF-8" standalone="yes"?>
<Relationships xmlns="http://schemas.openxmlformats.org/package/2006/relationships"><Relationship Id="rId117" Type="http://schemas.openxmlformats.org/officeDocument/2006/relationships/slide" Target="slides/slide175.xml"/><Relationship Id="rId21" Type="http://schemas.openxmlformats.org/officeDocument/2006/relationships/slide" Target="slides/slide41.xml"/><Relationship Id="rId42" Type="http://schemas.openxmlformats.org/officeDocument/2006/relationships/slide" Target="slides/slide62.xml"/><Relationship Id="rId63" Type="http://schemas.openxmlformats.org/officeDocument/2006/relationships/slide" Target="slides/slide83.xml"/><Relationship Id="rId84" Type="http://schemas.openxmlformats.org/officeDocument/2006/relationships/slide" Target="slides/slide124.xml"/><Relationship Id="rId16" Type="http://schemas.openxmlformats.org/officeDocument/2006/relationships/slide" Target="slides/slide36.xml"/><Relationship Id="rId107" Type="http://schemas.openxmlformats.org/officeDocument/2006/relationships/slide" Target="slides/slide151.xml"/><Relationship Id="rId11" Type="http://schemas.openxmlformats.org/officeDocument/2006/relationships/slide" Target="slides/slide30.xml"/><Relationship Id="rId32" Type="http://schemas.openxmlformats.org/officeDocument/2006/relationships/slide" Target="slides/slide52.xml"/><Relationship Id="rId37" Type="http://schemas.openxmlformats.org/officeDocument/2006/relationships/slide" Target="slides/slide57.xml"/><Relationship Id="rId53" Type="http://schemas.openxmlformats.org/officeDocument/2006/relationships/slide" Target="slides/slide73.xml"/><Relationship Id="rId58" Type="http://schemas.openxmlformats.org/officeDocument/2006/relationships/slide" Target="slides/slide78.xml"/><Relationship Id="rId74" Type="http://schemas.openxmlformats.org/officeDocument/2006/relationships/slide" Target="slides/slide114.xml"/><Relationship Id="rId79" Type="http://schemas.openxmlformats.org/officeDocument/2006/relationships/slide" Target="slides/slide119.xml"/><Relationship Id="rId102" Type="http://schemas.openxmlformats.org/officeDocument/2006/relationships/slide" Target="slides/slide146.xml"/><Relationship Id="rId123" Type="http://schemas.openxmlformats.org/officeDocument/2006/relationships/slide" Target="slides/slide182.xml"/><Relationship Id="rId128" Type="http://schemas.openxmlformats.org/officeDocument/2006/relationships/slide" Target="slides/slide190.xml"/><Relationship Id="rId5" Type="http://schemas.openxmlformats.org/officeDocument/2006/relationships/slide" Target="slides/slide23.xml"/><Relationship Id="rId90" Type="http://schemas.openxmlformats.org/officeDocument/2006/relationships/slide" Target="slides/slide131.xml"/><Relationship Id="rId95" Type="http://schemas.openxmlformats.org/officeDocument/2006/relationships/slide" Target="slides/slide139.xml"/><Relationship Id="rId22" Type="http://schemas.openxmlformats.org/officeDocument/2006/relationships/slide" Target="slides/slide42.xml"/><Relationship Id="rId27" Type="http://schemas.openxmlformats.org/officeDocument/2006/relationships/slide" Target="slides/slide47.xml"/><Relationship Id="rId43" Type="http://schemas.openxmlformats.org/officeDocument/2006/relationships/slide" Target="slides/slide63.xml"/><Relationship Id="rId48" Type="http://schemas.openxmlformats.org/officeDocument/2006/relationships/slide" Target="slides/slide68.xml"/><Relationship Id="rId64" Type="http://schemas.openxmlformats.org/officeDocument/2006/relationships/slide" Target="slides/slide92.xml"/><Relationship Id="rId69" Type="http://schemas.openxmlformats.org/officeDocument/2006/relationships/slide" Target="slides/slide108.xml"/><Relationship Id="rId113" Type="http://schemas.openxmlformats.org/officeDocument/2006/relationships/slide" Target="slides/slide171.xml"/><Relationship Id="rId118" Type="http://schemas.openxmlformats.org/officeDocument/2006/relationships/slide" Target="slides/slide176.xml"/><Relationship Id="rId134" Type="http://schemas.openxmlformats.org/officeDocument/2006/relationships/slide" Target="slides/slide197.xml"/><Relationship Id="rId80" Type="http://schemas.openxmlformats.org/officeDocument/2006/relationships/slide" Target="slides/slide120.xml"/><Relationship Id="rId85" Type="http://schemas.openxmlformats.org/officeDocument/2006/relationships/slide" Target="slides/slide125.xml"/><Relationship Id="rId12" Type="http://schemas.openxmlformats.org/officeDocument/2006/relationships/slide" Target="slides/slide32.xml"/><Relationship Id="rId17" Type="http://schemas.openxmlformats.org/officeDocument/2006/relationships/slide" Target="slides/slide37.xml"/><Relationship Id="rId33" Type="http://schemas.openxmlformats.org/officeDocument/2006/relationships/slide" Target="slides/slide53.xml"/><Relationship Id="rId38" Type="http://schemas.openxmlformats.org/officeDocument/2006/relationships/slide" Target="slides/slide58.xml"/><Relationship Id="rId59" Type="http://schemas.openxmlformats.org/officeDocument/2006/relationships/slide" Target="slides/slide79.xml"/><Relationship Id="rId103" Type="http://schemas.openxmlformats.org/officeDocument/2006/relationships/slide" Target="slides/slide147.xml"/><Relationship Id="rId108" Type="http://schemas.openxmlformats.org/officeDocument/2006/relationships/slide" Target="slides/slide152.xml"/><Relationship Id="rId124" Type="http://schemas.openxmlformats.org/officeDocument/2006/relationships/slide" Target="slides/slide183.xml"/><Relationship Id="rId129" Type="http://schemas.openxmlformats.org/officeDocument/2006/relationships/slide" Target="slides/slide191.xml"/><Relationship Id="rId54" Type="http://schemas.openxmlformats.org/officeDocument/2006/relationships/slide" Target="slides/slide74.xml"/><Relationship Id="rId70" Type="http://schemas.openxmlformats.org/officeDocument/2006/relationships/slide" Target="slides/slide110.xml"/><Relationship Id="rId75" Type="http://schemas.openxmlformats.org/officeDocument/2006/relationships/slide" Target="slides/slide115.xml"/><Relationship Id="rId91" Type="http://schemas.openxmlformats.org/officeDocument/2006/relationships/slide" Target="slides/slide132.xml"/><Relationship Id="rId96" Type="http://schemas.openxmlformats.org/officeDocument/2006/relationships/slide" Target="slides/slide140.xml"/><Relationship Id="rId1" Type="http://schemas.openxmlformats.org/officeDocument/2006/relationships/slide" Target="slides/slide1.xml"/><Relationship Id="rId6" Type="http://schemas.openxmlformats.org/officeDocument/2006/relationships/slide" Target="slides/slide24.xml"/><Relationship Id="rId23" Type="http://schemas.openxmlformats.org/officeDocument/2006/relationships/slide" Target="slides/slide43.xml"/><Relationship Id="rId28" Type="http://schemas.openxmlformats.org/officeDocument/2006/relationships/slide" Target="slides/slide48.xml"/><Relationship Id="rId49" Type="http://schemas.openxmlformats.org/officeDocument/2006/relationships/slide" Target="slides/slide69.xml"/><Relationship Id="rId114" Type="http://schemas.openxmlformats.org/officeDocument/2006/relationships/slide" Target="slides/slide172.xml"/><Relationship Id="rId119" Type="http://schemas.openxmlformats.org/officeDocument/2006/relationships/slide" Target="slides/slide177.xml"/><Relationship Id="rId44" Type="http://schemas.openxmlformats.org/officeDocument/2006/relationships/slide" Target="slides/slide64.xml"/><Relationship Id="rId60" Type="http://schemas.openxmlformats.org/officeDocument/2006/relationships/slide" Target="slides/slide80.xml"/><Relationship Id="rId65" Type="http://schemas.openxmlformats.org/officeDocument/2006/relationships/slide" Target="slides/slide93.xml"/><Relationship Id="rId81" Type="http://schemas.openxmlformats.org/officeDocument/2006/relationships/slide" Target="slides/slide121.xml"/><Relationship Id="rId86" Type="http://schemas.openxmlformats.org/officeDocument/2006/relationships/slide" Target="slides/slide127.xml"/><Relationship Id="rId130" Type="http://schemas.openxmlformats.org/officeDocument/2006/relationships/slide" Target="slides/slide192.xml"/><Relationship Id="rId135" Type="http://schemas.openxmlformats.org/officeDocument/2006/relationships/slide" Target="slides/slide198.xml"/><Relationship Id="rId13" Type="http://schemas.openxmlformats.org/officeDocument/2006/relationships/slide" Target="slides/slide33.xml"/><Relationship Id="rId18" Type="http://schemas.openxmlformats.org/officeDocument/2006/relationships/slide" Target="slides/slide38.xml"/><Relationship Id="rId39" Type="http://schemas.openxmlformats.org/officeDocument/2006/relationships/slide" Target="slides/slide59.xml"/><Relationship Id="rId109" Type="http://schemas.openxmlformats.org/officeDocument/2006/relationships/slide" Target="slides/slide153.xml"/><Relationship Id="rId34" Type="http://schemas.openxmlformats.org/officeDocument/2006/relationships/slide" Target="slides/slide54.xml"/><Relationship Id="rId50" Type="http://schemas.openxmlformats.org/officeDocument/2006/relationships/slide" Target="slides/slide70.xml"/><Relationship Id="rId55" Type="http://schemas.openxmlformats.org/officeDocument/2006/relationships/slide" Target="slides/slide75.xml"/><Relationship Id="rId76" Type="http://schemas.openxmlformats.org/officeDocument/2006/relationships/slide" Target="slides/slide116.xml"/><Relationship Id="rId97" Type="http://schemas.openxmlformats.org/officeDocument/2006/relationships/slide" Target="slides/slide141.xml"/><Relationship Id="rId104" Type="http://schemas.openxmlformats.org/officeDocument/2006/relationships/slide" Target="slides/slide148.xml"/><Relationship Id="rId120" Type="http://schemas.openxmlformats.org/officeDocument/2006/relationships/slide" Target="slides/slide178.xml"/><Relationship Id="rId125" Type="http://schemas.openxmlformats.org/officeDocument/2006/relationships/slide" Target="slides/slide184.xml"/><Relationship Id="rId7" Type="http://schemas.openxmlformats.org/officeDocument/2006/relationships/slide" Target="slides/slide25.xml"/><Relationship Id="rId71" Type="http://schemas.openxmlformats.org/officeDocument/2006/relationships/slide" Target="slides/slide111.xml"/><Relationship Id="rId92" Type="http://schemas.openxmlformats.org/officeDocument/2006/relationships/slide" Target="slides/slide133.xml"/><Relationship Id="rId2" Type="http://schemas.openxmlformats.org/officeDocument/2006/relationships/slide" Target="slides/slide20.xml"/><Relationship Id="rId29" Type="http://schemas.openxmlformats.org/officeDocument/2006/relationships/slide" Target="slides/slide49.xml"/><Relationship Id="rId24" Type="http://schemas.openxmlformats.org/officeDocument/2006/relationships/slide" Target="slides/slide44.xml"/><Relationship Id="rId40" Type="http://schemas.openxmlformats.org/officeDocument/2006/relationships/slide" Target="slides/slide60.xml"/><Relationship Id="rId45" Type="http://schemas.openxmlformats.org/officeDocument/2006/relationships/slide" Target="slides/slide65.xml"/><Relationship Id="rId66" Type="http://schemas.openxmlformats.org/officeDocument/2006/relationships/slide" Target="slides/slide105.xml"/><Relationship Id="rId87" Type="http://schemas.openxmlformats.org/officeDocument/2006/relationships/slide" Target="slides/slide128.xml"/><Relationship Id="rId110" Type="http://schemas.openxmlformats.org/officeDocument/2006/relationships/slide" Target="slides/slide154.xml"/><Relationship Id="rId115" Type="http://schemas.openxmlformats.org/officeDocument/2006/relationships/slide" Target="slides/slide173.xml"/><Relationship Id="rId131" Type="http://schemas.openxmlformats.org/officeDocument/2006/relationships/slide" Target="slides/slide193.xml"/><Relationship Id="rId136" Type="http://schemas.openxmlformats.org/officeDocument/2006/relationships/slide" Target="slides/slide199.xml"/><Relationship Id="rId61" Type="http://schemas.openxmlformats.org/officeDocument/2006/relationships/slide" Target="slides/slide81.xml"/><Relationship Id="rId82" Type="http://schemas.openxmlformats.org/officeDocument/2006/relationships/slide" Target="slides/slide122.xml"/><Relationship Id="rId19" Type="http://schemas.openxmlformats.org/officeDocument/2006/relationships/slide" Target="slides/slide39.xml"/><Relationship Id="rId14" Type="http://schemas.openxmlformats.org/officeDocument/2006/relationships/slide" Target="slides/slide34.xml"/><Relationship Id="rId30" Type="http://schemas.openxmlformats.org/officeDocument/2006/relationships/slide" Target="slides/slide50.xml"/><Relationship Id="rId35" Type="http://schemas.openxmlformats.org/officeDocument/2006/relationships/slide" Target="slides/slide55.xml"/><Relationship Id="rId56" Type="http://schemas.openxmlformats.org/officeDocument/2006/relationships/slide" Target="slides/slide76.xml"/><Relationship Id="rId77" Type="http://schemas.openxmlformats.org/officeDocument/2006/relationships/slide" Target="slides/slide117.xml"/><Relationship Id="rId100" Type="http://schemas.openxmlformats.org/officeDocument/2006/relationships/slide" Target="slides/slide144.xml"/><Relationship Id="rId105" Type="http://schemas.openxmlformats.org/officeDocument/2006/relationships/slide" Target="slides/slide149.xml"/><Relationship Id="rId126" Type="http://schemas.openxmlformats.org/officeDocument/2006/relationships/slide" Target="slides/slide186.xml"/><Relationship Id="rId8" Type="http://schemas.openxmlformats.org/officeDocument/2006/relationships/slide" Target="slides/slide26.xml"/><Relationship Id="rId51" Type="http://schemas.openxmlformats.org/officeDocument/2006/relationships/slide" Target="slides/slide71.xml"/><Relationship Id="rId72" Type="http://schemas.openxmlformats.org/officeDocument/2006/relationships/slide" Target="slides/slide112.xml"/><Relationship Id="rId93" Type="http://schemas.openxmlformats.org/officeDocument/2006/relationships/slide" Target="slides/slide134.xml"/><Relationship Id="rId98" Type="http://schemas.openxmlformats.org/officeDocument/2006/relationships/slide" Target="slides/slide142.xml"/><Relationship Id="rId121" Type="http://schemas.openxmlformats.org/officeDocument/2006/relationships/slide" Target="slides/slide179.xml"/><Relationship Id="rId3" Type="http://schemas.openxmlformats.org/officeDocument/2006/relationships/slide" Target="slides/slide21.xml"/><Relationship Id="rId25" Type="http://schemas.openxmlformats.org/officeDocument/2006/relationships/slide" Target="slides/slide45.xml"/><Relationship Id="rId46" Type="http://schemas.openxmlformats.org/officeDocument/2006/relationships/slide" Target="slides/slide66.xml"/><Relationship Id="rId67" Type="http://schemas.openxmlformats.org/officeDocument/2006/relationships/slide" Target="slides/slide106.xml"/><Relationship Id="rId116" Type="http://schemas.openxmlformats.org/officeDocument/2006/relationships/slide" Target="slides/slide174.xml"/><Relationship Id="rId137" Type="http://schemas.openxmlformats.org/officeDocument/2006/relationships/slide" Target="slides/slide202.xml"/><Relationship Id="rId20" Type="http://schemas.openxmlformats.org/officeDocument/2006/relationships/slide" Target="slides/slide40.xml"/><Relationship Id="rId41" Type="http://schemas.openxmlformats.org/officeDocument/2006/relationships/slide" Target="slides/slide61.xml"/><Relationship Id="rId62" Type="http://schemas.openxmlformats.org/officeDocument/2006/relationships/slide" Target="slides/slide82.xml"/><Relationship Id="rId83" Type="http://schemas.openxmlformats.org/officeDocument/2006/relationships/slide" Target="slides/slide123.xml"/><Relationship Id="rId88" Type="http://schemas.openxmlformats.org/officeDocument/2006/relationships/slide" Target="slides/slide129.xml"/><Relationship Id="rId111" Type="http://schemas.openxmlformats.org/officeDocument/2006/relationships/slide" Target="slides/slide155.xml"/><Relationship Id="rId132" Type="http://schemas.openxmlformats.org/officeDocument/2006/relationships/slide" Target="slides/slide194.xml"/><Relationship Id="rId15" Type="http://schemas.openxmlformats.org/officeDocument/2006/relationships/slide" Target="slides/slide35.xml"/><Relationship Id="rId36" Type="http://schemas.openxmlformats.org/officeDocument/2006/relationships/slide" Target="slides/slide56.xml"/><Relationship Id="rId57" Type="http://schemas.openxmlformats.org/officeDocument/2006/relationships/slide" Target="slides/slide77.xml"/><Relationship Id="rId106" Type="http://schemas.openxmlformats.org/officeDocument/2006/relationships/slide" Target="slides/slide150.xml"/><Relationship Id="rId127" Type="http://schemas.openxmlformats.org/officeDocument/2006/relationships/slide" Target="slides/slide189.xml"/><Relationship Id="rId10" Type="http://schemas.openxmlformats.org/officeDocument/2006/relationships/slide" Target="slides/slide29.xml"/><Relationship Id="rId31" Type="http://schemas.openxmlformats.org/officeDocument/2006/relationships/slide" Target="slides/slide51.xml"/><Relationship Id="rId52" Type="http://schemas.openxmlformats.org/officeDocument/2006/relationships/slide" Target="slides/slide72.xml"/><Relationship Id="rId73" Type="http://schemas.openxmlformats.org/officeDocument/2006/relationships/slide" Target="slides/slide113.xml"/><Relationship Id="rId78" Type="http://schemas.openxmlformats.org/officeDocument/2006/relationships/slide" Target="slides/slide118.xml"/><Relationship Id="rId94" Type="http://schemas.openxmlformats.org/officeDocument/2006/relationships/slide" Target="slides/slide138.xml"/><Relationship Id="rId99" Type="http://schemas.openxmlformats.org/officeDocument/2006/relationships/slide" Target="slides/slide143.xml"/><Relationship Id="rId101" Type="http://schemas.openxmlformats.org/officeDocument/2006/relationships/slide" Target="slides/slide145.xml"/><Relationship Id="rId122" Type="http://schemas.openxmlformats.org/officeDocument/2006/relationships/slide" Target="slides/slide180.xml"/><Relationship Id="rId4" Type="http://schemas.openxmlformats.org/officeDocument/2006/relationships/slide" Target="slides/slide22.xml"/><Relationship Id="rId9" Type="http://schemas.openxmlformats.org/officeDocument/2006/relationships/slide" Target="slides/slide27.xml"/><Relationship Id="rId26" Type="http://schemas.openxmlformats.org/officeDocument/2006/relationships/slide" Target="slides/slide46.xml"/><Relationship Id="rId47" Type="http://schemas.openxmlformats.org/officeDocument/2006/relationships/slide" Target="slides/slide67.xml"/><Relationship Id="rId68" Type="http://schemas.openxmlformats.org/officeDocument/2006/relationships/slide" Target="slides/slide107.xml"/><Relationship Id="rId89" Type="http://schemas.openxmlformats.org/officeDocument/2006/relationships/slide" Target="slides/slide130.xml"/><Relationship Id="rId112" Type="http://schemas.openxmlformats.org/officeDocument/2006/relationships/slide" Target="slides/slide156.xml"/><Relationship Id="rId133"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44C1259-CFFA-5C84-3149-1AF5D3752B58}"/>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200" b="0">
                <a:solidFill>
                  <a:schemeClr val="tx1"/>
                </a:solidFill>
                <a:latin typeface="Times New Roman" pitchFamily="18" charset="0"/>
              </a:defRPr>
            </a:lvl1pPr>
          </a:lstStyle>
          <a:p>
            <a:pPr>
              <a:defRPr/>
            </a:pPr>
            <a:endParaRPr lang="en-US"/>
          </a:p>
        </p:txBody>
      </p:sp>
      <p:sp>
        <p:nvSpPr>
          <p:cNvPr id="176131" name="Rectangle 3">
            <a:extLst>
              <a:ext uri="{FF2B5EF4-FFF2-40B4-BE49-F238E27FC236}">
                <a16:creationId xmlns:a16="http://schemas.microsoft.com/office/drawing/2014/main" id="{5EF1901D-B124-A500-3FDD-C4D6F4A99AEF}"/>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b="0">
                <a:solidFill>
                  <a:schemeClr val="tx1"/>
                </a:solidFill>
                <a:latin typeface="Times New Roman" pitchFamily="18" charset="0"/>
              </a:defRPr>
            </a:lvl1pPr>
          </a:lstStyle>
          <a:p>
            <a:pPr>
              <a:defRPr/>
            </a:pPr>
            <a:endParaRPr lang="en-US"/>
          </a:p>
        </p:txBody>
      </p:sp>
      <p:sp>
        <p:nvSpPr>
          <p:cNvPr id="13316" name="Rectangle 4">
            <a:extLst>
              <a:ext uri="{FF2B5EF4-FFF2-40B4-BE49-F238E27FC236}">
                <a16:creationId xmlns:a16="http://schemas.microsoft.com/office/drawing/2014/main" id="{B0ABBC0C-C108-9141-6F5D-92BB15012A51}"/>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6133" name="Rectangle 5">
            <a:extLst>
              <a:ext uri="{FF2B5EF4-FFF2-40B4-BE49-F238E27FC236}">
                <a16:creationId xmlns:a16="http://schemas.microsoft.com/office/drawing/2014/main" id="{C67864DA-1311-4E0F-6AF4-41D7E767FD18}"/>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6134" name="Rectangle 6">
            <a:extLst>
              <a:ext uri="{FF2B5EF4-FFF2-40B4-BE49-F238E27FC236}">
                <a16:creationId xmlns:a16="http://schemas.microsoft.com/office/drawing/2014/main" id="{6B08E5FA-0334-6808-E8D3-FDA5FFD935D3}"/>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chemeClr val="tx1"/>
                </a:solidFill>
                <a:latin typeface="Times New Roman" pitchFamily="18" charset="0"/>
              </a:defRPr>
            </a:lvl1pPr>
          </a:lstStyle>
          <a:p>
            <a:pPr>
              <a:defRPr/>
            </a:pPr>
            <a:endParaRPr lang="en-US"/>
          </a:p>
        </p:txBody>
      </p:sp>
      <p:sp>
        <p:nvSpPr>
          <p:cNvPr id="176135" name="Rectangle 7">
            <a:extLst>
              <a:ext uri="{FF2B5EF4-FFF2-40B4-BE49-F238E27FC236}">
                <a16:creationId xmlns:a16="http://schemas.microsoft.com/office/drawing/2014/main" id="{6FB18722-E513-2D24-96AE-4A25C965F0D6}"/>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chemeClr val="tx1"/>
                </a:solidFill>
                <a:latin typeface="Times New Roman" panose="02020603050405020304" pitchFamily="18" charset="0"/>
              </a:defRPr>
            </a:lvl1pPr>
          </a:lstStyle>
          <a:p>
            <a:pPr>
              <a:defRPr/>
            </a:pPr>
            <a:fld id="{95E58752-22AB-2347-BCB1-239E2E19B75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9759FD3E-00E2-F256-7D4B-A3A225C0CA8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989E46-B610-6348-9844-B964B16FCB03}" type="slidenum">
              <a:rPr lang="en-US" altLang="en-US" smtClean="0"/>
              <a:pPr>
                <a:spcBef>
                  <a:spcPct val="0"/>
                </a:spcBef>
              </a:pPr>
              <a:t>7</a:t>
            </a:fld>
            <a:endParaRPr lang="en-US" altLang="en-US"/>
          </a:p>
        </p:txBody>
      </p:sp>
      <p:sp>
        <p:nvSpPr>
          <p:cNvPr id="21506" name="Rectangle 2">
            <a:extLst>
              <a:ext uri="{FF2B5EF4-FFF2-40B4-BE49-F238E27FC236}">
                <a16:creationId xmlns:a16="http://schemas.microsoft.com/office/drawing/2014/main" id="{06124359-9F01-3833-97FB-BAF280226E72}"/>
              </a:ext>
            </a:extLst>
          </p:cNvPr>
          <p:cNvSpPr>
            <a:spLocks noChangeArrowheads="1" noTextEdit="1"/>
          </p:cNvSpPr>
          <p:nvPr>
            <p:ph type="sldImg"/>
          </p:nvPr>
        </p:nvSpPr>
        <p:spPr>
          <a:ln/>
        </p:spPr>
      </p:sp>
      <p:sp>
        <p:nvSpPr>
          <p:cNvPr id="21507" name="Rectangle 3">
            <a:extLst>
              <a:ext uri="{FF2B5EF4-FFF2-40B4-BE49-F238E27FC236}">
                <a16:creationId xmlns:a16="http://schemas.microsoft.com/office/drawing/2014/main" id="{CEFE3A57-35A3-4C8D-CEC8-5753B8829C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CA5288E4-A6A6-B093-53B8-1CC9FE902D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80760B-ABDB-EF4B-93FF-B11B4401448C}" type="slidenum">
              <a:rPr lang="en-US" altLang="en-US" smtClean="0"/>
              <a:pPr>
                <a:spcBef>
                  <a:spcPct val="0"/>
                </a:spcBef>
              </a:pPr>
              <a:t>94</a:t>
            </a:fld>
            <a:endParaRPr lang="en-US" altLang="en-US"/>
          </a:p>
        </p:txBody>
      </p:sp>
      <p:sp>
        <p:nvSpPr>
          <p:cNvPr id="119810" name="Rectangle 2">
            <a:extLst>
              <a:ext uri="{FF2B5EF4-FFF2-40B4-BE49-F238E27FC236}">
                <a16:creationId xmlns:a16="http://schemas.microsoft.com/office/drawing/2014/main" id="{D29D9E1B-77D7-D0F1-941E-CA39CECF7B75}"/>
              </a:ext>
            </a:extLst>
          </p:cNvPr>
          <p:cNvSpPr>
            <a:spLocks noRot="1" noChangeArrowheads="1" noTextEdit="1"/>
          </p:cNvSpPr>
          <p:nvPr>
            <p:ph type="sldImg"/>
          </p:nvPr>
        </p:nvSpPr>
        <p:spPr>
          <a:ln/>
        </p:spPr>
      </p:sp>
      <p:sp>
        <p:nvSpPr>
          <p:cNvPr id="119811" name="Rectangle 3">
            <a:extLst>
              <a:ext uri="{FF2B5EF4-FFF2-40B4-BE49-F238E27FC236}">
                <a16:creationId xmlns:a16="http://schemas.microsoft.com/office/drawing/2014/main" id="{8E9058D2-9E92-B38B-74EE-8FC5549C503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A75B9CEE-41DA-6A4F-4C4B-4FE3536774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D1D4FC-2C34-F945-A954-20D905F4F75A}" type="slidenum">
              <a:rPr lang="en-US" altLang="en-US" smtClean="0"/>
              <a:pPr>
                <a:spcBef>
                  <a:spcPct val="0"/>
                </a:spcBef>
              </a:pPr>
              <a:t>95</a:t>
            </a:fld>
            <a:endParaRPr lang="en-US" altLang="en-US"/>
          </a:p>
        </p:txBody>
      </p:sp>
      <p:sp>
        <p:nvSpPr>
          <p:cNvPr id="121858" name="Rectangle 2">
            <a:extLst>
              <a:ext uri="{FF2B5EF4-FFF2-40B4-BE49-F238E27FC236}">
                <a16:creationId xmlns:a16="http://schemas.microsoft.com/office/drawing/2014/main" id="{8D0B64A1-568F-216B-D8CA-FD159BDDBED7}"/>
              </a:ext>
            </a:extLst>
          </p:cNvPr>
          <p:cNvSpPr>
            <a:spLocks noRot="1" noChangeArrowheads="1" noTextEdit="1"/>
          </p:cNvSpPr>
          <p:nvPr>
            <p:ph type="sldImg"/>
          </p:nvPr>
        </p:nvSpPr>
        <p:spPr>
          <a:ln/>
        </p:spPr>
      </p:sp>
      <p:sp>
        <p:nvSpPr>
          <p:cNvPr id="121859" name="Rectangle 3">
            <a:extLst>
              <a:ext uri="{FF2B5EF4-FFF2-40B4-BE49-F238E27FC236}">
                <a16:creationId xmlns:a16="http://schemas.microsoft.com/office/drawing/2014/main" id="{742FEBFA-AB89-2643-668C-FA9AC37EEEC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1E9372DD-F53D-2300-8A3C-9B550749FE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B4D83D-C60D-204C-8B83-FAC75F404132}" type="slidenum">
              <a:rPr lang="en-US" altLang="en-US" smtClean="0"/>
              <a:pPr>
                <a:spcBef>
                  <a:spcPct val="0"/>
                </a:spcBef>
              </a:pPr>
              <a:t>96</a:t>
            </a:fld>
            <a:endParaRPr lang="en-US" altLang="en-US"/>
          </a:p>
        </p:txBody>
      </p:sp>
      <p:sp>
        <p:nvSpPr>
          <p:cNvPr id="123906" name="Rectangle 2">
            <a:extLst>
              <a:ext uri="{FF2B5EF4-FFF2-40B4-BE49-F238E27FC236}">
                <a16:creationId xmlns:a16="http://schemas.microsoft.com/office/drawing/2014/main" id="{3BC03FCF-B154-7CDA-F185-23D086939F63}"/>
              </a:ext>
            </a:extLst>
          </p:cNvPr>
          <p:cNvSpPr>
            <a:spLocks noRot="1" noChangeArrowheads="1" noTextEdit="1"/>
          </p:cNvSpPr>
          <p:nvPr>
            <p:ph type="sldImg"/>
          </p:nvPr>
        </p:nvSpPr>
        <p:spPr>
          <a:ln/>
        </p:spPr>
      </p:sp>
      <p:sp>
        <p:nvSpPr>
          <p:cNvPr id="123907" name="Rectangle 3">
            <a:extLst>
              <a:ext uri="{FF2B5EF4-FFF2-40B4-BE49-F238E27FC236}">
                <a16:creationId xmlns:a16="http://schemas.microsoft.com/office/drawing/2014/main" id="{079F1554-1B98-91A4-FF86-285C5AC9139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4A9F9521-132B-8AE6-9407-496A850F69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7CB951-6006-4744-BA71-783A626F951F}" type="slidenum">
              <a:rPr lang="en-US" altLang="en-US" smtClean="0"/>
              <a:pPr>
                <a:spcBef>
                  <a:spcPct val="0"/>
                </a:spcBef>
              </a:pPr>
              <a:t>97</a:t>
            </a:fld>
            <a:endParaRPr lang="en-US" altLang="en-US"/>
          </a:p>
        </p:txBody>
      </p:sp>
      <p:sp>
        <p:nvSpPr>
          <p:cNvPr id="125954" name="Rectangle 2">
            <a:extLst>
              <a:ext uri="{FF2B5EF4-FFF2-40B4-BE49-F238E27FC236}">
                <a16:creationId xmlns:a16="http://schemas.microsoft.com/office/drawing/2014/main" id="{08B8A182-76AA-204F-EDA6-BECB6014BA3F}"/>
              </a:ext>
            </a:extLst>
          </p:cNvPr>
          <p:cNvSpPr>
            <a:spLocks noRot="1" noChangeArrowheads="1" noTextEdit="1"/>
          </p:cNvSpPr>
          <p:nvPr>
            <p:ph type="sldImg"/>
          </p:nvPr>
        </p:nvSpPr>
        <p:spPr>
          <a:ln/>
        </p:spPr>
      </p:sp>
      <p:sp>
        <p:nvSpPr>
          <p:cNvPr id="125955" name="Rectangle 3">
            <a:extLst>
              <a:ext uri="{FF2B5EF4-FFF2-40B4-BE49-F238E27FC236}">
                <a16:creationId xmlns:a16="http://schemas.microsoft.com/office/drawing/2014/main" id="{581A7203-A5C9-DB56-A5B4-AC48536AAB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DC5977DD-D396-6E2A-B9FA-BCA4E8D5DC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99183B-ACD1-A342-9971-69E54B351CE0}" type="slidenum">
              <a:rPr lang="en-US" altLang="en-US" smtClean="0"/>
              <a:pPr>
                <a:spcBef>
                  <a:spcPct val="0"/>
                </a:spcBef>
              </a:pPr>
              <a:t>98</a:t>
            </a:fld>
            <a:endParaRPr lang="en-US" altLang="en-US"/>
          </a:p>
        </p:txBody>
      </p:sp>
      <p:sp>
        <p:nvSpPr>
          <p:cNvPr id="128002" name="Rectangle 2">
            <a:extLst>
              <a:ext uri="{FF2B5EF4-FFF2-40B4-BE49-F238E27FC236}">
                <a16:creationId xmlns:a16="http://schemas.microsoft.com/office/drawing/2014/main" id="{7316CA00-81B3-1CA1-DE45-1FED5BE69616}"/>
              </a:ext>
            </a:extLst>
          </p:cNvPr>
          <p:cNvSpPr>
            <a:spLocks noRot="1" noChangeArrowheads="1" noTextEdit="1"/>
          </p:cNvSpPr>
          <p:nvPr>
            <p:ph type="sldImg"/>
          </p:nvPr>
        </p:nvSpPr>
        <p:spPr>
          <a:ln/>
        </p:spPr>
      </p:sp>
      <p:sp>
        <p:nvSpPr>
          <p:cNvPr id="128003" name="Rectangle 3">
            <a:extLst>
              <a:ext uri="{FF2B5EF4-FFF2-40B4-BE49-F238E27FC236}">
                <a16:creationId xmlns:a16="http://schemas.microsoft.com/office/drawing/2014/main" id="{D47B3451-C630-08A1-4C37-28F10738D2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213B3AFC-9078-FF3F-00AA-04BD7D06CCE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188AD0-08BE-404F-987C-415DF74C1DA8}" type="slidenum">
              <a:rPr lang="en-US" altLang="en-US" smtClean="0"/>
              <a:pPr>
                <a:spcBef>
                  <a:spcPct val="0"/>
                </a:spcBef>
              </a:pPr>
              <a:t>100</a:t>
            </a:fld>
            <a:endParaRPr lang="en-US" altLang="en-US"/>
          </a:p>
        </p:txBody>
      </p:sp>
      <p:sp>
        <p:nvSpPr>
          <p:cNvPr id="131074" name="Rectangle 2">
            <a:extLst>
              <a:ext uri="{FF2B5EF4-FFF2-40B4-BE49-F238E27FC236}">
                <a16:creationId xmlns:a16="http://schemas.microsoft.com/office/drawing/2014/main" id="{0AF7B58A-B7E2-21C9-F136-DDDDEBF6D1A2}"/>
              </a:ext>
            </a:extLst>
          </p:cNvPr>
          <p:cNvSpPr>
            <a:spLocks noRot="1" noChangeArrowheads="1" noTextEdit="1"/>
          </p:cNvSpPr>
          <p:nvPr>
            <p:ph type="sldImg"/>
          </p:nvPr>
        </p:nvSpPr>
        <p:spPr>
          <a:ln/>
        </p:spPr>
      </p:sp>
      <p:sp>
        <p:nvSpPr>
          <p:cNvPr id="131075" name="Rectangle 3">
            <a:extLst>
              <a:ext uri="{FF2B5EF4-FFF2-40B4-BE49-F238E27FC236}">
                <a16:creationId xmlns:a16="http://schemas.microsoft.com/office/drawing/2014/main" id="{725A5CE3-2604-DCA2-1B34-E5C32478242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E9C638FB-FCE0-0768-C85B-8BD69F0A36E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DE515A-EF37-E749-AAE3-A65B6C22368D}" type="slidenum">
              <a:rPr lang="en-US" altLang="en-US" smtClean="0"/>
              <a:pPr>
                <a:spcBef>
                  <a:spcPct val="0"/>
                </a:spcBef>
              </a:pPr>
              <a:t>101</a:t>
            </a:fld>
            <a:endParaRPr lang="en-US" altLang="en-US"/>
          </a:p>
        </p:txBody>
      </p:sp>
      <p:sp>
        <p:nvSpPr>
          <p:cNvPr id="133122" name="Rectangle 2">
            <a:extLst>
              <a:ext uri="{FF2B5EF4-FFF2-40B4-BE49-F238E27FC236}">
                <a16:creationId xmlns:a16="http://schemas.microsoft.com/office/drawing/2014/main" id="{9FA08F1A-2B21-57AA-E3B0-53405E1E2CC8}"/>
              </a:ext>
            </a:extLst>
          </p:cNvPr>
          <p:cNvSpPr>
            <a:spLocks noRot="1" noChangeArrowheads="1" noTextEdit="1"/>
          </p:cNvSpPr>
          <p:nvPr>
            <p:ph type="sldImg"/>
          </p:nvPr>
        </p:nvSpPr>
        <p:spPr>
          <a:ln/>
        </p:spPr>
      </p:sp>
      <p:sp>
        <p:nvSpPr>
          <p:cNvPr id="133123" name="Rectangle 3">
            <a:extLst>
              <a:ext uri="{FF2B5EF4-FFF2-40B4-BE49-F238E27FC236}">
                <a16:creationId xmlns:a16="http://schemas.microsoft.com/office/drawing/2014/main" id="{AEBB2989-8CE6-FA9D-486D-990EC49D8E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C37EDDB2-E0B1-A34F-D19D-A6C2CCF508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046F5-E561-944A-980C-79D3D47FDCF7}" type="slidenum">
              <a:rPr lang="en-US" altLang="en-US" smtClean="0"/>
              <a:pPr>
                <a:spcBef>
                  <a:spcPct val="0"/>
                </a:spcBef>
              </a:pPr>
              <a:t>102</a:t>
            </a:fld>
            <a:endParaRPr lang="en-US" altLang="en-US"/>
          </a:p>
        </p:txBody>
      </p:sp>
      <p:sp>
        <p:nvSpPr>
          <p:cNvPr id="135170" name="Rectangle 2">
            <a:extLst>
              <a:ext uri="{FF2B5EF4-FFF2-40B4-BE49-F238E27FC236}">
                <a16:creationId xmlns:a16="http://schemas.microsoft.com/office/drawing/2014/main" id="{A44F97B1-62F6-DF2F-1F5F-2656B1B50221}"/>
              </a:ext>
            </a:extLst>
          </p:cNvPr>
          <p:cNvSpPr>
            <a:spLocks noRot="1" noChangeArrowheads="1" noTextEdit="1"/>
          </p:cNvSpPr>
          <p:nvPr>
            <p:ph type="sldImg"/>
          </p:nvPr>
        </p:nvSpPr>
        <p:spPr>
          <a:ln/>
        </p:spPr>
      </p:sp>
      <p:sp>
        <p:nvSpPr>
          <p:cNvPr id="135171" name="Rectangle 3">
            <a:extLst>
              <a:ext uri="{FF2B5EF4-FFF2-40B4-BE49-F238E27FC236}">
                <a16:creationId xmlns:a16="http://schemas.microsoft.com/office/drawing/2014/main" id="{4A9205EB-6B89-DE49-A595-883F0383E6B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42CD5420-BFD6-B919-2B50-E100EB51A3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3465F4-88E5-084A-BAC4-E1D8C268AAE3}" type="slidenum">
              <a:rPr lang="en-US" altLang="en-US" smtClean="0"/>
              <a:pPr>
                <a:spcBef>
                  <a:spcPct val="0"/>
                </a:spcBef>
              </a:pPr>
              <a:t>103</a:t>
            </a:fld>
            <a:endParaRPr lang="en-US" altLang="en-US"/>
          </a:p>
        </p:txBody>
      </p:sp>
      <p:sp>
        <p:nvSpPr>
          <p:cNvPr id="137218" name="Rectangle 2">
            <a:extLst>
              <a:ext uri="{FF2B5EF4-FFF2-40B4-BE49-F238E27FC236}">
                <a16:creationId xmlns:a16="http://schemas.microsoft.com/office/drawing/2014/main" id="{CA06F1F6-DCA8-8126-5F8C-A5BDE3A8245F}"/>
              </a:ext>
            </a:extLst>
          </p:cNvPr>
          <p:cNvSpPr>
            <a:spLocks noRot="1" noChangeArrowheads="1" noTextEdit="1"/>
          </p:cNvSpPr>
          <p:nvPr>
            <p:ph type="sldImg"/>
          </p:nvPr>
        </p:nvSpPr>
        <p:spPr>
          <a:ln/>
        </p:spPr>
      </p:sp>
      <p:sp>
        <p:nvSpPr>
          <p:cNvPr id="137219" name="Rectangle 3">
            <a:extLst>
              <a:ext uri="{FF2B5EF4-FFF2-40B4-BE49-F238E27FC236}">
                <a16:creationId xmlns:a16="http://schemas.microsoft.com/office/drawing/2014/main" id="{6646CE3C-E6E3-32F5-FD3A-4409E98E4D4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94665A13-8894-F587-9401-1C706524F4D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17AA20-820A-E44F-B1B9-F8875944B38A}" type="slidenum">
              <a:rPr lang="en-US" altLang="en-US" smtClean="0"/>
              <a:pPr>
                <a:spcBef>
                  <a:spcPct val="0"/>
                </a:spcBef>
              </a:pPr>
              <a:t>104</a:t>
            </a:fld>
            <a:endParaRPr lang="en-US" altLang="en-US"/>
          </a:p>
        </p:txBody>
      </p:sp>
      <p:sp>
        <p:nvSpPr>
          <p:cNvPr id="139266" name="Rectangle 2">
            <a:extLst>
              <a:ext uri="{FF2B5EF4-FFF2-40B4-BE49-F238E27FC236}">
                <a16:creationId xmlns:a16="http://schemas.microsoft.com/office/drawing/2014/main" id="{8920185F-C935-A64F-BC97-BED990283CB6}"/>
              </a:ext>
            </a:extLst>
          </p:cNvPr>
          <p:cNvSpPr>
            <a:spLocks noRot="1" noChangeArrowheads="1" noTextEdit="1"/>
          </p:cNvSpPr>
          <p:nvPr>
            <p:ph type="sldImg"/>
          </p:nvPr>
        </p:nvSpPr>
        <p:spPr>
          <a:ln/>
        </p:spPr>
      </p:sp>
      <p:sp>
        <p:nvSpPr>
          <p:cNvPr id="139267" name="Rectangle 3">
            <a:extLst>
              <a:ext uri="{FF2B5EF4-FFF2-40B4-BE49-F238E27FC236}">
                <a16:creationId xmlns:a16="http://schemas.microsoft.com/office/drawing/2014/main" id="{288875FE-F0B2-D13E-3D0E-41ABB25CFA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D17E24E-305F-2A51-6A0A-B2373BE155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B1B0FB-F7B7-494F-8C60-2CAE4E6DBF15}" type="slidenum">
              <a:rPr lang="en-US" altLang="en-US" smtClean="0"/>
              <a:pPr>
                <a:spcBef>
                  <a:spcPct val="0"/>
                </a:spcBef>
              </a:pPr>
              <a:t>8</a:t>
            </a:fld>
            <a:endParaRPr lang="en-US" altLang="en-US"/>
          </a:p>
        </p:txBody>
      </p:sp>
      <p:sp>
        <p:nvSpPr>
          <p:cNvPr id="23554" name="Rectangle 2">
            <a:extLst>
              <a:ext uri="{FF2B5EF4-FFF2-40B4-BE49-F238E27FC236}">
                <a16:creationId xmlns:a16="http://schemas.microsoft.com/office/drawing/2014/main" id="{F2D277EB-5BF8-365F-348E-1C5A7B4D0A3F}"/>
              </a:ext>
            </a:extLst>
          </p:cNvPr>
          <p:cNvSpPr>
            <a:spLocks noChangeArrowheads="1" noTextEdit="1"/>
          </p:cNvSpPr>
          <p:nvPr>
            <p:ph type="sldImg"/>
          </p:nvPr>
        </p:nvSpPr>
        <p:spPr>
          <a:ln/>
        </p:spPr>
      </p:sp>
      <p:sp>
        <p:nvSpPr>
          <p:cNvPr id="23555" name="Rectangle 3">
            <a:extLst>
              <a:ext uri="{FF2B5EF4-FFF2-40B4-BE49-F238E27FC236}">
                <a16:creationId xmlns:a16="http://schemas.microsoft.com/office/drawing/2014/main" id="{9AAFCEBC-4DD3-CF44-2B21-90B9576066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F0E40763-BBCE-1F6F-D52B-C5791DFA55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B0769B-861B-5D49-BBA7-FBBD88D0EA3F}" type="slidenum">
              <a:rPr lang="en-US" altLang="en-US" smtClean="0"/>
              <a:pPr>
                <a:spcBef>
                  <a:spcPct val="0"/>
                </a:spcBef>
              </a:pPr>
              <a:t>9</a:t>
            </a:fld>
            <a:endParaRPr lang="en-US" altLang="en-US"/>
          </a:p>
        </p:txBody>
      </p:sp>
      <p:sp>
        <p:nvSpPr>
          <p:cNvPr id="25602" name="Rectangle 2">
            <a:extLst>
              <a:ext uri="{FF2B5EF4-FFF2-40B4-BE49-F238E27FC236}">
                <a16:creationId xmlns:a16="http://schemas.microsoft.com/office/drawing/2014/main" id="{77EDA081-611C-2BA9-08EA-E24C5D3B4B14}"/>
              </a:ext>
            </a:extLst>
          </p:cNvPr>
          <p:cNvSpPr>
            <a:spLocks noChangeArrowheads="1" noTextEdit="1"/>
          </p:cNvSpPr>
          <p:nvPr>
            <p:ph type="sldImg"/>
          </p:nvPr>
        </p:nvSpPr>
        <p:spPr>
          <a:ln/>
        </p:spPr>
      </p:sp>
      <p:sp>
        <p:nvSpPr>
          <p:cNvPr id="25603" name="Rectangle 3">
            <a:extLst>
              <a:ext uri="{FF2B5EF4-FFF2-40B4-BE49-F238E27FC236}">
                <a16:creationId xmlns:a16="http://schemas.microsoft.com/office/drawing/2014/main" id="{780069FC-0490-7D62-EE54-61F9EBE437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9C6B3917-BCD4-653F-DF3B-F0A3DF39007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6FEAB3-E919-EF49-A92B-F249FDD83C89}" type="slidenum">
              <a:rPr lang="en-US" altLang="en-US" smtClean="0"/>
              <a:pPr>
                <a:spcBef>
                  <a:spcPct val="0"/>
                </a:spcBef>
              </a:pPr>
              <a:t>10</a:t>
            </a:fld>
            <a:endParaRPr lang="en-US" altLang="en-US"/>
          </a:p>
        </p:txBody>
      </p:sp>
      <p:sp>
        <p:nvSpPr>
          <p:cNvPr id="27650" name="Rectangle 2">
            <a:extLst>
              <a:ext uri="{FF2B5EF4-FFF2-40B4-BE49-F238E27FC236}">
                <a16:creationId xmlns:a16="http://schemas.microsoft.com/office/drawing/2014/main" id="{93CBCC42-8221-9934-1345-78E82F70703D}"/>
              </a:ext>
            </a:extLst>
          </p:cNvPr>
          <p:cNvSpPr>
            <a:spLocks noChangeArrowheads="1" noTextEdit="1"/>
          </p:cNvSpPr>
          <p:nvPr>
            <p:ph type="sldImg"/>
          </p:nvPr>
        </p:nvSpPr>
        <p:spPr>
          <a:ln/>
        </p:spPr>
      </p:sp>
      <p:sp>
        <p:nvSpPr>
          <p:cNvPr id="27651" name="Rectangle 3">
            <a:extLst>
              <a:ext uri="{FF2B5EF4-FFF2-40B4-BE49-F238E27FC236}">
                <a16:creationId xmlns:a16="http://schemas.microsoft.com/office/drawing/2014/main" id="{61FDC1AF-B236-094A-8A3E-6F8A360FA1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2A2B2457-99E6-F04E-6063-07DCC15419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ABF042-DA44-444A-A9CC-268613DDF787}" type="slidenum">
              <a:rPr lang="en-US" altLang="en-US" smtClean="0"/>
              <a:pPr>
                <a:spcBef>
                  <a:spcPct val="0"/>
                </a:spcBef>
              </a:pPr>
              <a:t>15</a:t>
            </a:fld>
            <a:endParaRPr lang="en-US" altLang="en-US"/>
          </a:p>
        </p:txBody>
      </p:sp>
      <p:sp>
        <p:nvSpPr>
          <p:cNvPr id="7" name="Rectangle 7">
            <a:extLst>
              <a:ext uri="{FF2B5EF4-FFF2-40B4-BE49-F238E27FC236}">
                <a16:creationId xmlns:a16="http://schemas.microsoft.com/office/drawing/2014/main" id="{51E4AF19-0D0C-BA09-D8C0-2393973F72B3}"/>
              </a:ext>
            </a:extLst>
          </p:cNvPr>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eaLnBrk="0" hangingPunct="0">
              <a:defRPr sz="5400" b="1">
                <a:solidFill>
                  <a:srgbClr val="FFFFFF"/>
                </a:solidFill>
                <a:latin typeface="Bernard MT Condensed" panose="02050806060905020404" pitchFamily="18" charset="77"/>
              </a:defRPr>
            </a:lvl1pPr>
            <a:lvl2pPr marL="742950" indent="-285750" eaLnBrk="0" hangingPunct="0">
              <a:defRPr sz="5400" b="1">
                <a:solidFill>
                  <a:srgbClr val="FFFFFF"/>
                </a:solidFill>
                <a:latin typeface="Bernard MT Condensed" panose="02050806060905020404" pitchFamily="18" charset="77"/>
              </a:defRPr>
            </a:lvl2pPr>
            <a:lvl3pPr marL="1143000" indent="-228600" eaLnBrk="0" hangingPunct="0">
              <a:defRPr sz="5400" b="1">
                <a:solidFill>
                  <a:srgbClr val="FFFFFF"/>
                </a:solidFill>
                <a:latin typeface="Bernard MT Condensed" panose="02050806060905020404" pitchFamily="18" charset="77"/>
              </a:defRPr>
            </a:lvl3pPr>
            <a:lvl4pPr marL="1600200" indent="-228600" eaLnBrk="0" hangingPunct="0">
              <a:defRPr sz="5400" b="1">
                <a:solidFill>
                  <a:srgbClr val="FFFFFF"/>
                </a:solidFill>
                <a:latin typeface="Bernard MT Condensed" panose="02050806060905020404" pitchFamily="18" charset="77"/>
              </a:defRPr>
            </a:lvl4pPr>
            <a:lvl5pPr marL="2057400" indent="-228600" eaLnBrk="0" hangingPunct="0">
              <a:defRPr sz="5400" b="1">
                <a:solidFill>
                  <a:srgbClr val="FFFFFF"/>
                </a:solidFill>
                <a:latin typeface="Bernard MT Condensed" panose="02050806060905020404" pitchFamily="18" charset="77"/>
              </a:defRPr>
            </a:lvl5pPr>
            <a:lvl6pPr marL="25146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6pPr>
            <a:lvl7pPr marL="29718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7pPr>
            <a:lvl8pPr marL="34290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8pPr>
            <a:lvl9pPr marL="38862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9pPr>
          </a:lstStyle>
          <a:p>
            <a:pPr algn="r" eaLnBrk="1" hangingPunct="1">
              <a:defRPr/>
            </a:pPr>
            <a:fld id="{69E6CE2E-1337-0B40-9800-28C7A6ABB11F}" type="slidenum">
              <a:rPr lang="en-US" altLang="en-US" sz="1200" b="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rPr>
              <a:pPr algn="r" eaLnBrk="1" hangingPunct="1">
                <a:defRPr/>
              </a:pPr>
              <a:t>15</a:t>
            </a:fld>
            <a:endParaRPr lang="en-US" altLang="en-US" sz="1200" b="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endParaRPr>
          </a:p>
        </p:txBody>
      </p:sp>
      <p:sp>
        <p:nvSpPr>
          <p:cNvPr id="33795" name="Rectangle 2">
            <a:extLst>
              <a:ext uri="{FF2B5EF4-FFF2-40B4-BE49-F238E27FC236}">
                <a16:creationId xmlns:a16="http://schemas.microsoft.com/office/drawing/2014/main" id="{E2716531-EB59-43A6-702B-96E4FE5B2CD3}"/>
              </a:ext>
            </a:extLst>
          </p:cNvPr>
          <p:cNvSpPr>
            <a:spLocks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46BEC2EC-6669-92C5-676A-B23E80D90576}"/>
              </a:ext>
            </a:extLst>
          </p:cNvPr>
          <p:cNvSpPr>
            <a:spLocks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E96B5C2A-3646-06E6-459A-2FE0D77C84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B24EBA-79BA-0948-B6C5-B5AB3D0BEE1A}" type="slidenum">
              <a:rPr lang="en-US" altLang="en-US" smtClean="0"/>
              <a:pPr>
                <a:spcBef>
                  <a:spcPct val="0"/>
                </a:spcBef>
              </a:pPr>
              <a:t>16</a:t>
            </a:fld>
            <a:endParaRPr lang="en-US" altLang="en-US"/>
          </a:p>
        </p:txBody>
      </p:sp>
      <p:sp>
        <p:nvSpPr>
          <p:cNvPr id="7" name="Rectangle 7">
            <a:extLst>
              <a:ext uri="{FF2B5EF4-FFF2-40B4-BE49-F238E27FC236}">
                <a16:creationId xmlns:a16="http://schemas.microsoft.com/office/drawing/2014/main" id="{55E8B2F8-A9B3-E7EE-E75A-4836C2021491}"/>
              </a:ext>
            </a:extLst>
          </p:cNvPr>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eaLnBrk="0" hangingPunct="0">
              <a:defRPr sz="5400" b="1">
                <a:solidFill>
                  <a:srgbClr val="FFFFFF"/>
                </a:solidFill>
                <a:latin typeface="Bernard MT Condensed" panose="02050806060905020404" pitchFamily="18" charset="77"/>
              </a:defRPr>
            </a:lvl1pPr>
            <a:lvl2pPr marL="742950" indent="-285750" eaLnBrk="0" hangingPunct="0">
              <a:defRPr sz="5400" b="1">
                <a:solidFill>
                  <a:srgbClr val="FFFFFF"/>
                </a:solidFill>
                <a:latin typeface="Bernard MT Condensed" panose="02050806060905020404" pitchFamily="18" charset="77"/>
              </a:defRPr>
            </a:lvl2pPr>
            <a:lvl3pPr marL="1143000" indent="-228600" eaLnBrk="0" hangingPunct="0">
              <a:defRPr sz="5400" b="1">
                <a:solidFill>
                  <a:srgbClr val="FFFFFF"/>
                </a:solidFill>
                <a:latin typeface="Bernard MT Condensed" panose="02050806060905020404" pitchFamily="18" charset="77"/>
              </a:defRPr>
            </a:lvl3pPr>
            <a:lvl4pPr marL="1600200" indent="-228600" eaLnBrk="0" hangingPunct="0">
              <a:defRPr sz="5400" b="1">
                <a:solidFill>
                  <a:srgbClr val="FFFFFF"/>
                </a:solidFill>
                <a:latin typeface="Bernard MT Condensed" panose="02050806060905020404" pitchFamily="18" charset="77"/>
              </a:defRPr>
            </a:lvl4pPr>
            <a:lvl5pPr marL="2057400" indent="-228600" eaLnBrk="0" hangingPunct="0">
              <a:defRPr sz="5400" b="1">
                <a:solidFill>
                  <a:srgbClr val="FFFFFF"/>
                </a:solidFill>
                <a:latin typeface="Bernard MT Condensed" panose="02050806060905020404" pitchFamily="18" charset="77"/>
              </a:defRPr>
            </a:lvl5pPr>
            <a:lvl6pPr marL="25146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6pPr>
            <a:lvl7pPr marL="29718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7pPr>
            <a:lvl8pPr marL="34290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8pPr>
            <a:lvl9pPr marL="38862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9pPr>
          </a:lstStyle>
          <a:p>
            <a:pPr algn="r" eaLnBrk="1" hangingPunct="1">
              <a:defRPr/>
            </a:pPr>
            <a:fld id="{F14AA978-0E10-8743-AC26-24122F4A8DD8}" type="slidenum">
              <a:rPr lang="en-US" altLang="en-US" sz="1200" b="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rPr>
              <a:pPr algn="r" eaLnBrk="1" hangingPunct="1">
                <a:defRPr/>
              </a:pPr>
              <a:t>16</a:t>
            </a:fld>
            <a:endParaRPr lang="en-US" altLang="en-US" sz="1200" b="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endParaRPr>
          </a:p>
        </p:txBody>
      </p:sp>
      <p:sp>
        <p:nvSpPr>
          <p:cNvPr id="35843" name="Rectangle 2">
            <a:extLst>
              <a:ext uri="{FF2B5EF4-FFF2-40B4-BE49-F238E27FC236}">
                <a16:creationId xmlns:a16="http://schemas.microsoft.com/office/drawing/2014/main" id="{F95695D8-4E55-B2EC-7EC9-87F007B8A31A}"/>
              </a:ext>
            </a:extLst>
          </p:cNvPr>
          <p:cNvSpPr>
            <a:spLocks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AFB064ED-553A-127D-8383-BCCF3DED67B6}"/>
              </a:ext>
            </a:extLst>
          </p:cNvPr>
          <p:cNvSpPr>
            <a:spLocks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2C86E186-51C7-6F06-2DB9-7A5A87DD32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405092-6DCA-CB4B-AB89-4772F8DB1CB3}" type="slidenum">
              <a:rPr lang="en-US" altLang="en-US" smtClean="0"/>
              <a:pPr>
                <a:spcBef>
                  <a:spcPct val="0"/>
                </a:spcBef>
              </a:pPr>
              <a:t>18</a:t>
            </a:fld>
            <a:endParaRPr lang="en-US" altLang="en-US"/>
          </a:p>
        </p:txBody>
      </p:sp>
      <p:sp>
        <p:nvSpPr>
          <p:cNvPr id="38914" name="Rectangle 2">
            <a:extLst>
              <a:ext uri="{FF2B5EF4-FFF2-40B4-BE49-F238E27FC236}">
                <a16:creationId xmlns:a16="http://schemas.microsoft.com/office/drawing/2014/main" id="{230F52B3-E429-A225-D981-BF9F996B0A3D}"/>
              </a:ext>
            </a:extLst>
          </p:cNvPr>
          <p:cNvSpPr>
            <a:spLocks noChangeArrowheads="1" noTextEdit="1"/>
          </p:cNvSpPr>
          <p:nvPr>
            <p:ph type="sldImg"/>
          </p:nvPr>
        </p:nvSpPr>
        <p:spPr>
          <a:ln/>
        </p:spPr>
      </p:sp>
      <p:sp>
        <p:nvSpPr>
          <p:cNvPr id="38915" name="Rectangle 3">
            <a:extLst>
              <a:ext uri="{FF2B5EF4-FFF2-40B4-BE49-F238E27FC236}">
                <a16:creationId xmlns:a16="http://schemas.microsoft.com/office/drawing/2014/main" id="{27CE1306-77EB-307C-8B55-2455BDBB56A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48B4C0B7-27F9-574E-B9E1-7A73A497A58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0FDE5-0D0C-E743-802D-0E071559D504}" type="slidenum">
              <a:rPr lang="en-US" altLang="en-US" smtClean="0"/>
              <a:pPr>
                <a:spcBef>
                  <a:spcPct val="0"/>
                </a:spcBef>
              </a:pPr>
              <a:t>19</a:t>
            </a:fld>
            <a:endParaRPr lang="en-US" altLang="en-US"/>
          </a:p>
        </p:txBody>
      </p:sp>
      <p:sp>
        <p:nvSpPr>
          <p:cNvPr id="40962" name="Rectangle 2">
            <a:extLst>
              <a:ext uri="{FF2B5EF4-FFF2-40B4-BE49-F238E27FC236}">
                <a16:creationId xmlns:a16="http://schemas.microsoft.com/office/drawing/2014/main" id="{FD22ECEF-29B0-5E5C-ED78-0CEE86CBC044}"/>
              </a:ext>
            </a:extLst>
          </p:cNvPr>
          <p:cNvSpPr>
            <a:spLocks noChangeArrowheads="1" noTextEdit="1"/>
          </p:cNvSpPr>
          <p:nvPr>
            <p:ph type="sldImg"/>
          </p:nvPr>
        </p:nvSpPr>
        <p:spPr>
          <a:ln/>
        </p:spPr>
      </p:sp>
      <p:sp>
        <p:nvSpPr>
          <p:cNvPr id="40963" name="Rectangle 3">
            <a:extLst>
              <a:ext uri="{FF2B5EF4-FFF2-40B4-BE49-F238E27FC236}">
                <a16:creationId xmlns:a16="http://schemas.microsoft.com/office/drawing/2014/main" id="{C1849FF9-A2CC-A0D1-C10D-6ADD49D4BD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13804BB3-8F83-3DD2-3049-349313DDED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D77904-DCDA-2042-B70A-CCB7AD473A35}" type="slidenum">
              <a:rPr lang="en-US" altLang="en-US" smtClean="0"/>
              <a:pPr>
                <a:spcBef>
                  <a:spcPct val="0"/>
                </a:spcBef>
              </a:pPr>
              <a:t>71</a:t>
            </a:fld>
            <a:endParaRPr lang="en-US" altLang="en-US"/>
          </a:p>
        </p:txBody>
      </p:sp>
      <p:sp>
        <p:nvSpPr>
          <p:cNvPr id="95234" name="Rectangle 2">
            <a:extLst>
              <a:ext uri="{FF2B5EF4-FFF2-40B4-BE49-F238E27FC236}">
                <a16:creationId xmlns:a16="http://schemas.microsoft.com/office/drawing/2014/main" id="{108ACFD4-E2A2-BD89-AE49-B02882DA69E5}"/>
              </a:ext>
            </a:extLst>
          </p:cNvPr>
          <p:cNvSpPr>
            <a:spLocks noChangeArrowheads="1" noTextEdit="1"/>
          </p:cNvSpPr>
          <p:nvPr>
            <p:ph type="sldImg"/>
          </p:nvPr>
        </p:nvSpPr>
        <p:spPr>
          <a:solidFill>
            <a:srgbClr val="FFFFFF"/>
          </a:solidFill>
          <a:ln/>
        </p:spPr>
      </p:sp>
      <p:sp>
        <p:nvSpPr>
          <p:cNvPr id="95235" name="Rectangle 3">
            <a:extLst>
              <a:ext uri="{FF2B5EF4-FFF2-40B4-BE49-F238E27FC236}">
                <a16:creationId xmlns:a16="http://schemas.microsoft.com/office/drawing/2014/main" id="{345B0C49-33F6-48AC-DEDD-AC07D5C353C8}"/>
              </a:ext>
            </a:extLst>
          </p:cNvPr>
          <p:cNvSpPr>
            <a:spLocks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3600"/>
              <a:t>Agnes’ answer is all the more extraordinary when one considers that no one had the slightest intimation that the Guardian was planning to marry at all!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57CBE8E-68A6-1F06-6649-64CB2595CA3B}"/>
              </a:ext>
            </a:extLst>
          </p:cNvPr>
          <p:cNvGrpSpPr>
            <a:grpSpLocks/>
          </p:cNvGrpSpPr>
          <p:nvPr/>
        </p:nvGrpSpPr>
        <p:grpSpPr bwMode="auto">
          <a:xfrm>
            <a:off x="-1035050" y="1552575"/>
            <a:ext cx="10179050" cy="5305425"/>
            <a:chOff x="-652" y="978"/>
            <a:chExt cx="6412" cy="3342"/>
          </a:xfrm>
        </p:grpSpPr>
        <p:sp>
          <p:nvSpPr>
            <p:cNvPr id="3" name="Freeform 3">
              <a:extLst>
                <a:ext uri="{FF2B5EF4-FFF2-40B4-BE49-F238E27FC236}">
                  <a16:creationId xmlns:a16="http://schemas.microsoft.com/office/drawing/2014/main" id="{69861CB1-67F1-4642-9CEA-8421514977ED}"/>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p:spPr>
          <p:txBody>
            <a:bodyPr/>
            <a:lstStyle/>
            <a:p>
              <a:pPr eaLnBrk="1" hangingPunct="1">
                <a:defRPr/>
              </a:pPr>
              <a:endParaRPr lang="en-US" sz="2400" b="0">
                <a:solidFill>
                  <a:schemeClr val="tx1"/>
                </a:solidFill>
                <a:latin typeface="Times New Roman" pitchFamily="18" charset="0"/>
              </a:endParaRPr>
            </a:p>
          </p:txBody>
        </p:sp>
        <p:sp>
          <p:nvSpPr>
            <p:cNvPr id="4" name="Arc 4">
              <a:extLst>
                <a:ext uri="{FF2B5EF4-FFF2-40B4-BE49-F238E27FC236}">
                  <a16:creationId xmlns:a16="http://schemas.microsoft.com/office/drawing/2014/main" id="{F9DCC161-2C22-9A66-AAF3-109B3F3B2877}"/>
                </a:ext>
              </a:extLst>
            </p:cNvPr>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28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US" noProof="0"/>
              <a:t>Click to edit Master title style</a:t>
            </a:r>
          </a:p>
        </p:txBody>
      </p:sp>
      <p:sp>
        <p:nvSpPr>
          <p:cNvPr id="122886"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pPr lvl="0"/>
            <a:r>
              <a:rPr lang="en-US" noProof="0"/>
              <a:t>Click to edit Master subtitle style</a:t>
            </a:r>
          </a:p>
        </p:txBody>
      </p:sp>
      <p:sp>
        <p:nvSpPr>
          <p:cNvPr id="5" name="Rectangle 7">
            <a:extLst>
              <a:ext uri="{FF2B5EF4-FFF2-40B4-BE49-F238E27FC236}">
                <a16:creationId xmlns:a16="http://schemas.microsoft.com/office/drawing/2014/main" id="{2C886D99-BD2C-97DB-E34F-BF2C48E1D953}"/>
              </a:ext>
            </a:extLst>
          </p:cNvPr>
          <p:cNvSpPr>
            <a:spLocks noGrp="1" noChangeArrowheads="1"/>
          </p:cNvSpPr>
          <p:nvPr>
            <p:ph type="dt" sz="quarter"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8CED4F0A-DE59-4475-57DE-8B4C6B161C78}"/>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DBBD1A2D-5979-A82E-840A-789FD568B829}"/>
              </a:ext>
            </a:extLst>
          </p:cNvPr>
          <p:cNvSpPr>
            <a:spLocks noGrp="1" noChangeArrowheads="1"/>
          </p:cNvSpPr>
          <p:nvPr>
            <p:ph type="sldNum" sz="quarter" idx="12"/>
          </p:nvPr>
        </p:nvSpPr>
        <p:spPr/>
        <p:txBody>
          <a:bodyPr/>
          <a:lstStyle>
            <a:lvl1pPr>
              <a:defRPr/>
            </a:lvl1pPr>
          </a:lstStyle>
          <a:p>
            <a:pPr>
              <a:defRPr/>
            </a:pPr>
            <a:fld id="{527CFF87-96AD-FF47-B7A2-1CBE3B7592AC}" type="slidenum">
              <a:rPr lang="en-US" altLang="en-US"/>
              <a:pPr>
                <a:defRPr/>
              </a:pPr>
              <a:t>‹#›</a:t>
            </a:fld>
            <a:endParaRPr lang="en-US" altLang="en-US"/>
          </a:p>
        </p:txBody>
      </p:sp>
    </p:spTree>
    <p:extLst>
      <p:ext uri="{BB962C8B-B14F-4D97-AF65-F5344CB8AC3E}">
        <p14:creationId xmlns:p14="http://schemas.microsoft.com/office/powerpoint/2010/main" val="3788502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B1C9BE38-362D-439A-ABD4-FA02F45C92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71DDAB66-3620-716E-5F18-90116A5D44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9BE443A3-D18A-31A6-2480-54D2A5F5AA4E}"/>
              </a:ext>
            </a:extLst>
          </p:cNvPr>
          <p:cNvSpPr>
            <a:spLocks noGrp="1" noChangeArrowheads="1"/>
          </p:cNvSpPr>
          <p:nvPr>
            <p:ph type="sldNum" sz="quarter" idx="12"/>
          </p:nvPr>
        </p:nvSpPr>
        <p:spPr>
          <a:ln/>
        </p:spPr>
        <p:txBody>
          <a:bodyPr/>
          <a:lstStyle>
            <a:lvl1pPr>
              <a:defRPr/>
            </a:lvl1pPr>
          </a:lstStyle>
          <a:p>
            <a:pPr>
              <a:defRPr/>
            </a:pPr>
            <a:fld id="{CE61327C-8020-A546-9EA7-C807ADE22A1A}" type="slidenum">
              <a:rPr lang="en-US" altLang="en-US"/>
              <a:pPr>
                <a:defRPr/>
              </a:pPr>
              <a:t>‹#›</a:t>
            </a:fld>
            <a:endParaRPr lang="en-US" altLang="en-US"/>
          </a:p>
        </p:txBody>
      </p:sp>
    </p:spTree>
    <p:extLst>
      <p:ext uri="{BB962C8B-B14F-4D97-AF65-F5344CB8AC3E}">
        <p14:creationId xmlns:p14="http://schemas.microsoft.com/office/powerpoint/2010/main" val="4117863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1F4C0C5-0B7B-CF78-1CFF-913591F15F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4FB186B2-6A9A-E937-546F-B4A03E7500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6CC00093-9609-4370-F657-A73855038FC4}"/>
              </a:ext>
            </a:extLst>
          </p:cNvPr>
          <p:cNvSpPr>
            <a:spLocks noGrp="1" noChangeArrowheads="1"/>
          </p:cNvSpPr>
          <p:nvPr>
            <p:ph type="sldNum" sz="quarter" idx="12"/>
          </p:nvPr>
        </p:nvSpPr>
        <p:spPr>
          <a:ln/>
        </p:spPr>
        <p:txBody>
          <a:bodyPr/>
          <a:lstStyle>
            <a:lvl1pPr>
              <a:defRPr/>
            </a:lvl1pPr>
          </a:lstStyle>
          <a:p>
            <a:pPr>
              <a:defRPr/>
            </a:pPr>
            <a:fld id="{35B569D3-08BF-1A43-BB12-91E411E72355}" type="slidenum">
              <a:rPr lang="en-US" altLang="en-US"/>
              <a:pPr>
                <a:defRPr/>
              </a:pPr>
              <a:t>‹#›</a:t>
            </a:fld>
            <a:endParaRPr lang="en-US" altLang="en-US"/>
          </a:p>
        </p:txBody>
      </p:sp>
    </p:spTree>
    <p:extLst>
      <p:ext uri="{BB962C8B-B14F-4D97-AF65-F5344CB8AC3E}">
        <p14:creationId xmlns:p14="http://schemas.microsoft.com/office/powerpoint/2010/main" val="349442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4EFDF696-CABD-82C7-FDA4-1BE0A39208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0CE6416-7448-4688-F854-7F0D93D08B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5D581404-C26E-08CE-C6E1-FE7F947FDAA0}"/>
              </a:ext>
            </a:extLst>
          </p:cNvPr>
          <p:cNvSpPr>
            <a:spLocks noGrp="1" noChangeArrowheads="1"/>
          </p:cNvSpPr>
          <p:nvPr>
            <p:ph type="sldNum" sz="quarter" idx="12"/>
          </p:nvPr>
        </p:nvSpPr>
        <p:spPr>
          <a:ln/>
        </p:spPr>
        <p:txBody>
          <a:bodyPr/>
          <a:lstStyle>
            <a:lvl1pPr>
              <a:defRPr/>
            </a:lvl1pPr>
          </a:lstStyle>
          <a:p>
            <a:pPr>
              <a:defRPr/>
            </a:pPr>
            <a:fld id="{5E29FD55-396A-314D-B93B-A73913B321F1}" type="slidenum">
              <a:rPr lang="en-US" altLang="en-US"/>
              <a:pPr>
                <a:defRPr/>
              </a:pPr>
              <a:t>‹#›</a:t>
            </a:fld>
            <a:endParaRPr lang="en-US" altLang="en-US"/>
          </a:p>
        </p:txBody>
      </p:sp>
    </p:spTree>
    <p:extLst>
      <p:ext uri="{BB962C8B-B14F-4D97-AF65-F5344CB8AC3E}">
        <p14:creationId xmlns:p14="http://schemas.microsoft.com/office/powerpoint/2010/main" val="3492560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6728F048-ECDB-DAEB-6F54-6E1BE43177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9A0BAFA5-AF9D-AAC1-B384-AA3E9C3BB5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88F6584-188D-0985-8A86-792A7FCA48FA}"/>
              </a:ext>
            </a:extLst>
          </p:cNvPr>
          <p:cNvSpPr>
            <a:spLocks noGrp="1" noChangeArrowheads="1"/>
          </p:cNvSpPr>
          <p:nvPr>
            <p:ph type="sldNum" sz="quarter" idx="12"/>
          </p:nvPr>
        </p:nvSpPr>
        <p:spPr>
          <a:ln/>
        </p:spPr>
        <p:txBody>
          <a:bodyPr/>
          <a:lstStyle>
            <a:lvl1pPr>
              <a:defRPr/>
            </a:lvl1pPr>
          </a:lstStyle>
          <a:p>
            <a:pPr>
              <a:defRPr/>
            </a:pPr>
            <a:fld id="{0A4A2365-332E-F34D-BAF2-67613EB4AEFF}" type="slidenum">
              <a:rPr lang="en-US" altLang="en-US"/>
              <a:pPr>
                <a:defRPr/>
              </a:pPr>
              <a:t>‹#›</a:t>
            </a:fld>
            <a:endParaRPr lang="en-US" altLang="en-US"/>
          </a:p>
        </p:txBody>
      </p:sp>
    </p:spTree>
    <p:extLst>
      <p:ext uri="{BB962C8B-B14F-4D97-AF65-F5344CB8AC3E}">
        <p14:creationId xmlns:p14="http://schemas.microsoft.com/office/powerpoint/2010/main" val="2840106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79EBD37A-E230-1180-A405-4BD3D59AFA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A4AF3CF-4CE4-9060-0762-3FA9673D9E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418611CF-A9D8-93FB-1BDA-09C322A67073}"/>
              </a:ext>
            </a:extLst>
          </p:cNvPr>
          <p:cNvSpPr>
            <a:spLocks noGrp="1" noChangeArrowheads="1"/>
          </p:cNvSpPr>
          <p:nvPr>
            <p:ph type="sldNum" sz="quarter" idx="12"/>
          </p:nvPr>
        </p:nvSpPr>
        <p:spPr>
          <a:ln/>
        </p:spPr>
        <p:txBody>
          <a:bodyPr/>
          <a:lstStyle>
            <a:lvl1pPr>
              <a:defRPr/>
            </a:lvl1pPr>
          </a:lstStyle>
          <a:p>
            <a:pPr>
              <a:defRPr/>
            </a:pPr>
            <a:fld id="{2786B066-3783-2D4D-A440-AFEE3242C631}" type="slidenum">
              <a:rPr lang="en-US" altLang="en-US"/>
              <a:pPr>
                <a:defRPr/>
              </a:pPr>
              <a:t>‹#›</a:t>
            </a:fld>
            <a:endParaRPr lang="en-US" altLang="en-US"/>
          </a:p>
        </p:txBody>
      </p:sp>
    </p:spTree>
    <p:extLst>
      <p:ext uri="{BB962C8B-B14F-4D97-AF65-F5344CB8AC3E}">
        <p14:creationId xmlns:p14="http://schemas.microsoft.com/office/powerpoint/2010/main" val="1860895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0070B97-5B68-B6FA-7954-172B5102C77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C9AE434B-BF61-9319-BFFC-34A5B159C4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8">
            <a:extLst>
              <a:ext uri="{FF2B5EF4-FFF2-40B4-BE49-F238E27FC236}">
                <a16:creationId xmlns:a16="http://schemas.microsoft.com/office/drawing/2014/main" id="{6E36CE80-F629-3A26-16B0-B4FC9EC908F9}"/>
              </a:ext>
            </a:extLst>
          </p:cNvPr>
          <p:cNvSpPr>
            <a:spLocks noGrp="1" noChangeArrowheads="1"/>
          </p:cNvSpPr>
          <p:nvPr>
            <p:ph type="sldNum" sz="quarter" idx="12"/>
          </p:nvPr>
        </p:nvSpPr>
        <p:spPr>
          <a:ln/>
        </p:spPr>
        <p:txBody>
          <a:bodyPr/>
          <a:lstStyle>
            <a:lvl1pPr>
              <a:defRPr/>
            </a:lvl1pPr>
          </a:lstStyle>
          <a:p>
            <a:pPr>
              <a:defRPr/>
            </a:pPr>
            <a:fld id="{2161D3BA-79DA-8542-BCA7-E167467C779C}" type="slidenum">
              <a:rPr lang="en-US" altLang="en-US"/>
              <a:pPr>
                <a:defRPr/>
              </a:pPr>
              <a:t>‹#›</a:t>
            </a:fld>
            <a:endParaRPr lang="en-US" altLang="en-US"/>
          </a:p>
        </p:txBody>
      </p:sp>
    </p:spTree>
    <p:extLst>
      <p:ext uri="{BB962C8B-B14F-4D97-AF65-F5344CB8AC3E}">
        <p14:creationId xmlns:p14="http://schemas.microsoft.com/office/powerpoint/2010/main" val="1759187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C171CA2F-8841-4565-E070-F6E295B1C07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014E1C33-0FC3-7CF8-C073-8F951DB5A2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CACF4D-B27A-B6A4-E104-32229B45F593}"/>
              </a:ext>
            </a:extLst>
          </p:cNvPr>
          <p:cNvSpPr>
            <a:spLocks noGrp="1" noChangeArrowheads="1"/>
          </p:cNvSpPr>
          <p:nvPr>
            <p:ph type="sldNum" sz="quarter" idx="12"/>
          </p:nvPr>
        </p:nvSpPr>
        <p:spPr>
          <a:ln/>
        </p:spPr>
        <p:txBody>
          <a:bodyPr/>
          <a:lstStyle>
            <a:lvl1pPr>
              <a:defRPr/>
            </a:lvl1pPr>
          </a:lstStyle>
          <a:p>
            <a:pPr>
              <a:defRPr/>
            </a:pPr>
            <a:fld id="{B90F1EDD-BF8B-5749-BD52-663926164DEC}" type="slidenum">
              <a:rPr lang="en-US" altLang="en-US"/>
              <a:pPr>
                <a:defRPr/>
              </a:pPr>
              <a:t>‹#›</a:t>
            </a:fld>
            <a:endParaRPr lang="en-US" altLang="en-US"/>
          </a:p>
        </p:txBody>
      </p:sp>
    </p:spTree>
    <p:extLst>
      <p:ext uri="{BB962C8B-B14F-4D97-AF65-F5344CB8AC3E}">
        <p14:creationId xmlns:p14="http://schemas.microsoft.com/office/powerpoint/2010/main" val="329919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D221C73-1DC7-DF4A-750F-708B6FC5BE3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7">
            <a:extLst>
              <a:ext uri="{FF2B5EF4-FFF2-40B4-BE49-F238E27FC236}">
                <a16:creationId xmlns:a16="http://schemas.microsoft.com/office/drawing/2014/main" id="{A54A6D81-2BA1-CCDD-0CE6-5EA9A4AF63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3BC5A8AB-DE75-CF2B-C426-8AAF631F149F}"/>
              </a:ext>
            </a:extLst>
          </p:cNvPr>
          <p:cNvSpPr>
            <a:spLocks noGrp="1" noChangeArrowheads="1"/>
          </p:cNvSpPr>
          <p:nvPr>
            <p:ph type="sldNum" sz="quarter" idx="12"/>
          </p:nvPr>
        </p:nvSpPr>
        <p:spPr>
          <a:ln/>
        </p:spPr>
        <p:txBody>
          <a:bodyPr/>
          <a:lstStyle>
            <a:lvl1pPr>
              <a:defRPr/>
            </a:lvl1pPr>
          </a:lstStyle>
          <a:p>
            <a:pPr>
              <a:defRPr/>
            </a:pPr>
            <a:fld id="{E378DF79-49BB-F944-8D08-20AF78134A6B}" type="slidenum">
              <a:rPr lang="en-US" altLang="en-US"/>
              <a:pPr>
                <a:defRPr/>
              </a:pPr>
              <a:t>‹#›</a:t>
            </a:fld>
            <a:endParaRPr lang="en-US" altLang="en-US"/>
          </a:p>
        </p:txBody>
      </p:sp>
    </p:spTree>
    <p:extLst>
      <p:ext uri="{BB962C8B-B14F-4D97-AF65-F5344CB8AC3E}">
        <p14:creationId xmlns:p14="http://schemas.microsoft.com/office/powerpoint/2010/main" val="346042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75913D91-C8E9-96A6-2D64-F2D0D8FCEC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04BD5F6-7BAE-0E12-C79B-CD41F29775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50B1E311-655D-45A1-B80F-78598A352A05}"/>
              </a:ext>
            </a:extLst>
          </p:cNvPr>
          <p:cNvSpPr>
            <a:spLocks noGrp="1" noChangeArrowheads="1"/>
          </p:cNvSpPr>
          <p:nvPr>
            <p:ph type="sldNum" sz="quarter" idx="12"/>
          </p:nvPr>
        </p:nvSpPr>
        <p:spPr>
          <a:ln/>
        </p:spPr>
        <p:txBody>
          <a:bodyPr/>
          <a:lstStyle>
            <a:lvl1pPr>
              <a:defRPr/>
            </a:lvl1pPr>
          </a:lstStyle>
          <a:p>
            <a:pPr>
              <a:defRPr/>
            </a:pPr>
            <a:fld id="{47CBF46D-6390-BF46-835F-E708E0136C0C}" type="slidenum">
              <a:rPr lang="en-US" altLang="en-US"/>
              <a:pPr>
                <a:defRPr/>
              </a:pPr>
              <a:t>‹#›</a:t>
            </a:fld>
            <a:endParaRPr lang="en-US" altLang="en-US"/>
          </a:p>
        </p:txBody>
      </p:sp>
    </p:spTree>
    <p:extLst>
      <p:ext uri="{BB962C8B-B14F-4D97-AF65-F5344CB8AC3E}">
        <p14:creationId xmlns:p14="http://schemas.microsoft.com/office/powerpoint/2010/main" val="2255523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4F796F03-8B68-0BD0-DFFD-CED09D050B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63051B9-EA00-2FA6-693B-73AA764082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54C441B5-5EC6-5D01-C9FB-2A8CCDF50611}"/>
              </a:ext>
            </a:extLst>
          </p:cNvPr>
          <p:cNvSpPr>
            <a:spLocks noGrp="1" noChangeArrowheads="1"/>
          </p:cNvSpPr>
          <p:nvPr>
            <p:ph type="sldNum" sz="quarter" idx="12"/>
          </p:nvPr>
        </p:nvSpPr>
        <p:spPr>
          <a:ln/>
        </p:spPr>
        <p:txBody>
          <a:bodyPr/>
          <a:lstStyle>
            <a:lvl1pPr>
              <a:defRPr/>
            </a:lvl1pPr>
          </a:lstStyle>
          <a:p>
            <a:pPr>
              <a:defRPr/>
            </a:pPr>
            <a:fld id="{29B06983-3F6A-484F-9D2A-627D900A403D}" type="slidenum">
              <a:rPr lang="en-US" altLang="en-US"/>
              <a:pPr>
                <a:defRPr/>
              </a:pPr>
              <a:t>‹#›</a:t>
            </a:fld>
            <a:endParaRPr lang="en-US" altLang="en-US"/>
          </a:p>
        </p:txBody>
      </p:sp>
    </p:spTree>
    <p:extLst>
      <p:ext uri="{BB962C8B-B14F-4D97-AF65-F5344CB8AC3E}">
        <p14:creationId xmlns:p14="http://schemas.microsoft.com/office/powerpoint/2010/main" val="1896611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121861" name="Rectangle 5">
            <a:extLst>
              <a:ext uri="{FF2B5EF4-FFF2-40B4-BE49-F238E27FC236}">
                <a16:creationId xmlns:a16="http://schemas.microsoft.com/office/drawing/2014/main" id="{FC00951C-9B58-CDD1-CA39-E2EA9F5359ED}"/>
              </a:ext>
            </a:extLst>
          </p:cNvPr>
          <p:cNvSpPr>
            <a:spLocks noGrp="1" noChangeArrowheads="1"/>
          </p:cNvSpPr>
          <p:nvPr>
            <p:ph type="title"/>
          </p:nvPr>
        </p:nvSpPr>
        <p:spPr bwMode="auto">
          <a:xfrm>
            <a:off x="685800" y="609600"/>
            <a:ext cx="7772400" cy="1143000"/>
          </a:xfrm>
          <a:prstGeom prst="rect">
            <a:avLst/>
          </a:prstGeom>
          <a:noFill/>
          <a:ln>
            <a:noFill/>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2" name="Rectangle 6">
            <a:extLst>
              <a:ext uri="{FF2B5EF4-FFF2-40B4-BE49-F238E27FC236}">
                <a16:creationId xmlns:a16="http://schemas.microsoft.com/office/drawing/2014/main" id="{EC2DD263-8199-FA15-9B3C-C68F8215C90A}"/>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l" eaLnBrk="1" hangingPunct="1">
              <a:spcBef>
                <a:spcPct val="0"/>
              </a:spcBef>
              <a:defRPr sz="1400" b="0">
                <a:solidFill>
                  <a:schemeClr val="tx1"/>
                </a:solidFill>
                <a:latin typeface="Times New Roman" pitchFamily="18" charset="0"/>
              </a:defRPr>
            </a:lvl1pPr>
          </a:lstStyle>
          <a:p>
            <a:pPr>
              <a:defRPr/>
            </a:pPr>
            <a:endParaRPr lang="en-US"/>
          </a:p>
        </p:txBody>
      </p:sp>
      <p:sp>
        <p:nvSpPr>
          <p:cNvPr id="121863" name="Rectangle 7">
            <a:extLst>
              <a:ext uri="{FF2B5EF4-FFF2-40B4-BE49-F238E27FC236}">
                <a16:creationId xmlns:a16="http://schemas.microsoft.com/office/drawing/2014/main" id="{823345ED-38FD-3648-EA88-5CE15C12BB4C}"/>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spcBef>
                <a:spcPct val="0"/>
              </a:spcBef>
              <a:defRPr sz="1400" b="0">
                <a:solidFill>
                  <a:schemeClr val="tx1"/>
                </a:solidFill>
                <a:latin typeface="Times New Roman" pitchFamily="18" charset="0"/>
              </a:defRPr>
            </a:lvl1pPr>
          </a:lstStyle>
          <a:p>
            <a:pPr>
              <a:defRPr/>
            </a:pPr>
            <a:endParaRPr lang="en-US"/>
          </a:p>
        </p:txBody>
      </p:sp>
      <p:sp>
        <p:nvSpPr>
          <p:cNvPr id="121864" name="Rectangle 8">
            <a:extLst>
              <a:ext uri="{FF2B5EF4-FFF2-40B4-BE49-F238E27FC236}">
                <a16:creationId xmlns:a16="http://schemas.microsoft.com/office/drawing/2014/main" id="{9B4A32C7-08F9-7609-71EF-BBF8E8491519}"/>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spcBef>
                <a:spcPct val="0"/>
              </a:spcBef>
              <a:defRPr sz="1400" b="0">
                <a:solidFill>
                  <a:schemeClr val="tx1"/>
                </a:solidFill>
                <a:latin typeface="Times New Roman" panose="02020603050405020304" pitchFamily="18" charset="0"/>
              </a:defRPr>
            </a:lvl1pPr>
          </a:lstStyle>
          <a:p>
            <a:pPr>
              <a:defRPr/>
            </a:pPr>
            <a:fld id="{A16C3F87-1567-EB46-A303-1208639AF3CB}" type="slidenum">
              <a:rPr lang="en-US" altLang="en-US"/>
              <a:pPr>
                <a:defRPr/>
              </a:pPr>
              <a:t>‹#›</a:t>
            </a:fld>
            <a:endParaRPr lang="en-US" altLang="en-US"/>
          </a:p>
        </p:txBody>
      </p:sp>
      <p:sp>
        <p:nvSpPr>
          <p:cNvPr id="1030" name="Rectangle 9">
            <a:extLst>
              <a:ext uri="{FF2B5EF4-FFF2-40B4-BE49-F238E27FC236}">
                <a16:creationId xmlns:a16="http://schemas.microsoft.com/office/drawing/2014/main" id="{3B63DB3B-5C1D-73B1-A48A-FAD9518CEC5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830"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hyperlink" Target="file:///H:/PPTs/MLR/KHANUM%20003.ppt" TargetMode="External"/><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www/" TargetMode="External"/><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6.xml"/><Relationship Id="rId4" Type="http://schemas.openxmlformats.org/officeDocument/2006/relationships/image" Target="../media/image211.png"/></Relationships>
</file>

<file path=ppt/slides/_rels/slide20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16.jpeg"/><Relationship Id="rId11" Type="http://schemas.openxmlformats.org/officeDocument/2006/relationships/image" Target="../media/image221.png"/><Relationship Id="rId5" Type="http://schemas.openxmlformats.org/officeDocument/2006/relationships/image" Target="../media/image215.png"/><Relationship Id="rId10" Type="http://schemas.openxmlformats.org/officeDocument/2006/relationships/image" Target="../media/image220.jpeg"/><Relationship Id="rId4" Type="http://schemas.openxmlformats.org/officeDocument/2006/relationships/image" Target="../media/image214.png"/><Relationship Id="rId9" Type="http://schemas.openxmlformats.org/officeDocument/2006/relationships/image" Target="../media/image219.jpeg"/></Relationships>
</file>

<file path=ppt/slides/_rels/slide205.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16.jpeg"/><Relationship Id="rId11" Type="http://schemas.openxmlformats.org/officeDocument/2006/relationships/image" Target="../media/image222.png"/><Relationship Id="rId5" Type="http://schemas.openxmlformats.org/officeDocument/2006/relationships/image" Target="../media/image215.png"/><Relationship Id="rId10" Type="http://schemas.openxmlformats.org/officeDocument/2006/relationships/image" Target="../media/image220.jpeg"/><Relationship Id="rId4" Type="http://schemas.openxmlformats.org/officeDocument/2006/relationships/image" Target="../media/image214.png"/><Relationship Id="rId9" Type="http://schemas.openxmlformats.org/officeDocument/2006/relationships/image" Target="../media/image219.jpeg"/></Relationships>
</file>

<file path=ppt/slides/_rels/slide206.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16.jpeg"/><Relationship Id="rId11" Type="http://schemas.openxmlformats.org/officeDocument/2006/relationships/image" Target="../media/image223.png"/><Relationship Id="rId5" Type="http://schemas.openxmlformats.org/officeDocument/2006/relationships/image" Target="../media/image215.png"/><Relationship Id="rId10" Type="http://schemas.openxmlformats.org/officeDocument/2006/relationships/image" Target="../media/image220.jpeg"/><Relationship Id="rId4" Type="http://schemas.openxmlformats.org/officeDocument/2006/relationships/image" Target="../media/image214.png"/><Relationship Id="rId9" Type="http://schemas.openxmlformats.org/officeDocument/2006/relationships/image" Target="../media/image219.jpeg"/></Relationships>
</file>

<file path=ppt/slides/_rels/slide207.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16.jpeg"/><Relationship Id="rId11" Type="http://schemas.openxmlformats.org/officeDocument/2006/relationships/image" Target="../media/image224.png"/><Relationship Id="rId5" Type="http://schemas.openxmlformats.org/officeDocument/2006/relationships/image" Target="../media/image215.png"/><Relationship Id="rId10" Type="http://schemas.openxmlformats.org/officeDocument/2006/relationships/image" Target="../media/image220.jpeg"/><Relationship Id="rId4" Type="http://schemas.openxmlformats.org/officeDocument/2006/relationships/image" Target="../media/image214.png"/><Relationship Id="rId9" Type="http://schemas.openxmlformats.org/officeDocument/2006/relationships/image" Target="../media/image219.jpeg"/></Relationships>
</file>

<file path=ppt/slides/_rels/slide208.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16.jpeg"/><Relationship Id="rId11" Type="http://schemas.openxmlformats.org/officeDocument/2006/relationships/image" Target="../media/image226.jpeg"/><Relationship Id="rId5" Type="http://schemas.openxmlformats.org/officeDocument/2006/relationships/image" Target="../media/image215.png"/><Relationship Id="rId10" Type="http://schemas.openxmlformats.org/officeDocument/2006/relationships/image" Target="../media/image225.jpeg"/><Relationship Id="rId4" Type="http://schemas.openxmlformats.org/officeDocument/2006/relationships/image" Target="../media/image214.png"/><Relationship Id="rId9" Type="http://schemas.openxmlformats.org/officeDocument/2006/relationships/image" Target="../media/image219.jpeg"/></Relationships>
</file>

<file path=ppt/slides/_rels/slide209.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16.jpeg"/><Relationship Id="rId11" Type="http://schemas.openxmlformats.org/officeDocument/2006/relationships/image" Target="../media/image227.jpeg"/><Relationship Id="rId5" Type="http://schemas.openxmlformats.org/officeDocument/2006/relationships/image" Target="../media/image215.png"/><Relationship Id="rId10" Type="http://schemas.openxmlformats.org/officeDocument/2006/relationships/image" Target="../media/image218.png"/><Relationship Id="rId4" Type="http://schemas.openxmlformats.org/officeDocument/2006/relationships/image" Target="../media/image214.png"/><Relationship Id="rId9" Type="http://schemas.openxmlformats.org/officeDocument/2006/relationships/image" Target="../media/image220.jpe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16.jpeg"/><Relationship Id="rId11" Type="http://schemas.openxmlformats.org/officeDocument/2006/relationships/image" Target="../media/image228.jpeg"/><Relationship Id="rId5" Type="http://schemas.openxmlformats.org/officeDocument/2006/relationships/image" Target="../media/image215.png"/><Relationship Id="rId10" Type="http://schemas.openxmlformats.org/officeDocument/2006/relationships/image" Target="../media/image220.jpeg"/><Relationship Id="rId4" Type="http://schemas.openxmlformats.org/officeDocument/2006/relationships/image" Target="../media/image214.png"/><Relationship Id="rId9" Type="http://schemas.openxmlformats.org/officeDocument/2006/relationships/image" Target="../media/image219.jpeg"/></Relationships>
</file>

<file path=ppt/slides/_rels/slide211.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16.jpeg"/><Relationship Id="rId11" Type="http://schemas.openxmlformats.org/officeDocument/2006/relationships/image" Target="../media/image229.jpeg"/><Relationship Id="rId5" Type="http://schemas.openxmlformats.org/officeDocument/2006/relationships/image" Target="../media/image215.png"/><Relationship Id="rId10" Type="http://schemas.openxmlformats.org/officeDocument/2006/relationships/image" Target="../media/image220.jpeg"/><Relationship Id="rId4" Type="http://schemas.openxmlformats.org/officeDocument/2006/relationships/image" Target="../media/image214.png"/><Relationship Id="rId9" Type="http://schemas.openxmlformats.org/officeDocument/2006/relationships/image" Target="../media/image219.jpeg"/></Relationships>
</file>

<file path=ppt/slides/_rels/slide212.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16.jpeg"/><Relationship Id="rId11" Type="http://schemas.openxmlformats.org/officeDocument/2006/relationships/image" Target="../media/image230.jpeg"/><Relationship Id="rId5" Type="http://schemas.openxmlformats.org/officeDocument/2006/relationships/image" Target="../media/image215.png"/><Relationship Id="rId10" Type="http://schemas.openxmlformats.org/officeDocument/2006/relationships/image" Target="../media/image225.jpeg"/><Relationship Id="rId4" Type="http://schemas.openxmlformats.org/officeDocument/2006/relationships/image" Target="../media/image214.png"/><Relationship Id="rId9" Type="http://schemas.openxmlformats.org/officeDocument/2006/relationships/image" Target="../media/image219.jpeg"/></Relationships>
</file>

<file path=ppt/slides/_rels/slide21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hyperlink" Target="file:///K:/WD_SmartWare/7CFEF1A5F26C49D99BFD026BC1FF4A91/C_/Documents%20and%20Settings/crothman/Desktop/misc/My%20Passport%20250/10-16-06/New%20Folder%20(2)(2)/KHANUM%20002.ppt"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RK-CALLIG--WHITE-PNG">
            <a:extLst>
              <a:ext uri="{FF2B5EF4-FFF2-40B4-BE49-F238E27FC236}">
                <a16:creationId xmlns:a16="http://schemas.microsoft.com/office/drawing/2014/main" id="{A991B6AC-900E-ED01-433A-0AA2CA53C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2296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MGP-EXT-300-TIF">
            <a:extLst>
              <a:ext uri="{FF2B5EF4-FFF2-40B4-BE49-F238E27FC236}">
                <a16:creationId xmlns:a16="http://schemas.microsoft.com/office/drawing/2014/main" id="{3A97E94C-1F69-BF7D-8C65-762B160BF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3" descr="LGCH07_2">
            <a:extLst>
              <a:ext uri="{FF2B5EF4-FFF2-40B4-BE49-F238E27FC236}">
                <a16:creationId xmlns:a16="http://schemas.microsoft.com/office/drawing/2014/main" id="{B429F414-2D1A-DF1C-D500-D34C54E96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219200"/>
            <a:ext cx="31305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a:extLst>
              <a:ext uri="{FF2B5EF4-FFF2-40B4-BE49-F238E27FC236}">
                <a16:creationId xmlns:a16="http://schemas.microsoft.com/office/drawing/2014/main" id="{9DF93880-EA1B-E510-EE6D-21AC21D4AEF4}"/>
              </a:ext>
            </a:extLst>
          </p:cNvPr>
          <p:cNvSpPr>
            <a:spLocks noChangeArrowheads="1"/>
          </p:cNvSpPr>
          <p:nvPr/>
        </p:nvSpPr>
        <p:spPr bwMode="auto">
          <a:xfrm>
            <a:off x="228600" y="457200"/>
            <a:ext cx="5181600" cy="3733800"/>
          </a:xfrm>
          <a:prstGeom prst="rect">
            <a:avLst/>
          </a:prstGeom>
          <a:solidFill>
            <a:schemeClr val="bg2">
              <a:alpha val="50195"/>
            </a:scheme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
        <p:nvSpPr>
          <p:cNvPr id="494597" name="Rectangle 5">
            <a:extLst>
              <a:ext uri="{FF2B5EF4-FFF2-40B4-BE49-F238E27FC236}">
                <a16:creationId xmlns:a16="http://schemas.microsoft.com/office/drawing/2014/main" id="{81A1760B-FE81-20E8-784D-470CD75BC5FD}"/>
              </a:ext>
            </a:extLst>
          </p:cNvPr>
          <p:cNvSpPr>
            <a:spLocks noChangeArrowheads="1"/>
          </p:cNvSpPr>
          <p:nvPr/>
        </p:nvSpPr>
        <p:spPr bwMode="auto">
          <a:xfrm>
            <a:off x="304800" y="609600"/>
            <a:ext cx="4953000" cy="3276600"/>
          </a:xfrm>
          <a:prstGeom prst="rect">
            <a:avLst/>
          </a:prstGeom>
          <a:noFill/>
          <a:ln>
            <a:noFill/>
          </a:ln>
          <a:effectLst/>
        </p:spPr>
        <p:txBody>
          <a:bodyPr anchor="ctr"/>
          <a:lstStyle>
            <a:lvl1pPr eaLnBrk="0" hangingPunct="0">
              <a:defRPr sz="5400" b="1">
                <a:solidFill>
                  <a:srgbClr val="FFFFFF"/>
                </a:solidFill>
                <a:latin typeface="Bernard MT Condensed" panose="02050806060905020404" pitchFamily="18" charset="77"/>
              </a:defRPr>
            </a:lvl1pPr>
            <a:lvl2pPr marL="742950" indent="-285750" eaLnBrk="0" hangingPunct="0">
              <a:defRPr sz="5400" b="1">
                <a:solidFill>
                  <a:srgbClr val="FFFFFF"/>
                </a:solidFill>
                <a:latin typeface="Bernard MT Condensed" panose="02050806060905020404" pitchFamily="18" charset="77"/>
              </a:defRPr>
            </a:lvl2pPr>
            <a:lvl3pPr marL="1143000" indent="-228600" eaLnBrk="0" hangingPunct="0">
              <a:defRPr sz="5400" b="1">
                <a:solidFill>
                  <a:srgbClr val="FFFFFF"/>
                </a:solidFill>
                <a:latin typeface="Bernard MT Condensed" panose="02050806060905020404" pitchFamily="18" charset="77"/>
              </a:defRPr>
            </a:lvl3pPr>
            <a:lvl4pPr marL="1600200" indent="-228600" eaLnBrk="0" hangingPunct="0">
              <a:defRPr sz="5400" b="1">
                <a:solidFill>
                  <a:srgbClr val="FFFFFF"/>
                </a:solidFill>
                <a:latin typeface="Bernard MT Condensed" panose="02050806060905020404" pitchFamily="18" charset="77"/>
              </a:defRPr>
            </a:lvl4pPr>
            <a:lvl5pPr marL="2057400" indent="-228600" eaLnBrk="0" hangingPunct="0">
              <a:defRPr sz="5400" b="1">
                <a:solidFill>
                  <a:srgbClr val="FFFFFF"/>
                </a:solidFill>
                <a:latin typeface="Bernard MT Condensed" panose="02050806060905020404" pitchFamily="18" charset="77"/>
              </a:defRPr>
            </a:lvl5pPr>
            <a:lvl6pPr marL="25146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6pPr>
            <a:lvl7pPr marL="29718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7pPr>
            <a:lvl8pPr marL="34290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8pPr>
            <a:lvl9pPr marL="38862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9pPr>
          </a:lstStyle>
          <a:p>
            <a:pPr algn="ctr" eaLnBrk="1" hangingPunct="1">
              <a:defRPr/>
            </a:pPr>
            <a:r>
              <a:rPr kumimoji="1" lang="en-US" altLang="en-US" sz="3200">
                <a:solidFill>
                  <a:schemeClr val="tx1"/>
                </a:solidFill>
                <a:effectLst>
                  <a:outerShdw blurRad="38100" dist="38100" dir="2700000" algn="tl">
                    <a:srgbClr val="000000"/>
                  </a:outerShdw>
                </a:effectLst>
                <a:latin typeface="Benguiat Bk BT" pitchFamily="18" charset="0"/>
                <a:cs typeface="Arial" panose="020B0604020202020204" pitchFamily="34" charset="0"/>
              </a:rPr>
              <a:t>When May reached Akka and met ‘Abdu’l-Bahá she was amazed to discover He was the same Man she had seen in her vision years before.</a:t>
            </a:r>
            <a:endParaRPr lang="en-US" altLang="en-US" sz="3200" b="0">
              <a:solidFill>
                <a:schemeClr val="tx1"/>
              </a:solidFill>
              <a:effectLst>
                <a:outerShdw blurRad="38100" dist="38100" dir="2700000" algn="tl">
                  <a:srgbClr val="000000"/>
                </a:outerShdw>
              </a:effectLst>
              <a:latin typeface="Benguiat Bk BT" pitchFamily="18" charset="0"/>
              <a:cs typeface="Arial" panose="020B0604020202020204" pitchFamily="34" charset="0"/>
            </a:endParaRPr>
          </a:p>
        </p:txBody>
      </p:sp>
    </p:spTree>
  </p:cSld>
  <p:clrMapOvr>
    <a:masterClrMapping/>
  </p:clrMapOvr>
  <p:transition spd="med" advClick="0" advTm="12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494597"/>
                                        </p:tgtEl>
                                        <p:attrNameLst>
                                          <p:attrName>style.visibility</p:attrName>
                                        </p:attrNameLst>
                                      </p:cBhvr>
                                      <p:to>
                                        <p:strVal val="visible"/>
                                      </p:to>
                                    </p:set>
                                    <p:animEffect transition="in" filter="dissolve">
                                      <p:cBhvr>
                                        <p:cTn id="7" dur="300"/>
                                        <p:tgtEl>
                                          <p:spTgt spid="494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97"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hidden="1">
            <a:extLst>
              <a:ext uri="{FF2B5EF4-FFF2-40B4-BE49-F238E27FC236}">
                <a16:creationId xmlns:a16="http://schemas.microsoft.com/office/drawing/2014/main" id="{1D2568AA-772E-6D5D-9F29-FB82FBC4684B}"/>
              </a:ext>
            </a:extLst>
          </p:cNvPr>
          <p:cNvSpPr>
            <a:spLocks noGrp="1" noChangeArrowheads="1"/>
          </p:cNvSpPr>
          <p:nvPr>
            <p:ph type="title"/>
          </p:nvPr>
        </p:nvSpPr>
        <p:spPr/>
        <p:txBody>
          <a:bodyPr/>
          <a:lstStyle/>
          <a:p>
            <a:pPr>
              <a:defRPr/>
            </a:pPr>
            <a:endParaRPr lang="en-US"/>
          </a:p>
        </p:txBody>
      </p:sp>
      <p:sp>
        <p:nvSpPr>
          <p:cNvPr id="130050" name="Rectangle 3" descr="New Image 02">
            <a:extLst>
              <a:ext uri="{FF2B5EF4-FFF2-40B4-BE49-F238E27FC236}">
                <a16:creationId xmlns:a16="http://schemas.microsoft.com/office/drawing/2014/main" id="{C2D83533-9E92-1477-7182-1FF4A4CDC150}"/>
              </a:ext>
            </a:extLst>
          </p:cNvPr>
          <p:cNvSpPr>
            <a:spLocks noGrp="1" noChangeAspect="1" noChangeArrowheads="1"/>
          </p:cNvSpPr>
          <p:nvPr isPhoto="1"/>
        </p:nvSpPr>
        <p:spPr bwMode="auto">
          <a:xfrm>
            <a:off x="1970088" y="0"/>
            <a:ext cx="5203825" cy="6858000"/>
          </a:xfrm>
          <a:prstGeom prst="rect">
            <a:avLst/>
          </a:prstGeom>
          <a:blipFill dpi="0" rotWithShape="1">
            <a:blip r:embed="rId3">
              <a:lum bright="18000" contrast="12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hidden="1">
            <a:extLst>
              <a:ext uri="{FF2B5EF4-FFF2-40B4-BE49-F238E27FC236}">
                <a16:creationId xmlns:a16="http://schemas.microsoft.com/office/drawing/2014/main" id="{B26553F0-9FEF-4966-035A-6DDDFA273270}"/>
              </a:ext>
            </a:extLst>
          </p:cNvPr>
          <p:cNvSpPr>
            <a:spLocks noGrp="1" noChangeArrowheads="1"/>
          </p:cNvSpPr>
          <p:nvPr>
            <p:ph type="title"/>
          </p:nvPr>
        </p:nvSpPr>
        <p:spPr/>
        <p:txBody>
          <a:bodyPr/>
          <a:lstStyle/>
          <a:p>
            <a:pPr>
              <a:defRPr/>
            </a:pPr>
            <a:endParaRPr lang="en-US"/>
          </a:p>
        </p:txBody>
      </p:sp>
      <p:sp>
        <p:nvSpPr>
          <p:cNvPr id="132098" name="Rectangle 3" descr="New Image 04">
            <a:extLst>
              <a:ext uri="{FF2B5EF4-FFF2-40B4-BE49-F238E27FC236}">
                <a16:creationId xmlns:a16="http://schemas.microsoft.com/office/drawing/2014/main" id="{04F1BD77-42A0-075A-2786-9E06D36F3A8E}"/>
              </a:ext>
            </a:extLst>
          </p:cNvPr>
          <p:cNvSpPr>
            <a:spLocks noGrp="1" noChangeAspect="1" noChangeArrowheads="1"/>
          </p:cNvSpPr>
          <p:nvPr isPhoto="1"/>
        </p:nvSpPr>
        <p:spPr bwMode="auto">
          <a:xfrm>
            <a:off x="0" y="0"/>
            <a:ext cx="9144000" cy="6858000"/>
          </a:xfrm>
          <a:prstGeom prst="rect">
            <a:avLst/>
          </a:prstGeom>
          <a:blipFill dpi="0" rotWithShape="1">
            <a:blip r:embed="rId3">
              <a:lum bright="6000" contrast="6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hidden="1">
            <a:extLst>
              <a:ext uri="{FF2B5EF4-FFF2-40B4-BE49-F238E27FC236}">
                <a16:creationId xmlns:a16="http://schemas.microsoft.com/office/drawing/2014/main" id="{6ED01DFA-681B-C013-FE9F-73CE1412934C}"/>
              </a:ext>
            </a:extLst>
          </p:cNvPr>
          <p:cNvSpPr>
            <a:spLocks noGrp="1" noChangeArrowheads="1"/>
          </p:cNvSpPr>
          <p:nvPr>
            <p:ph type="title"/>
          </p:nvPr>
        </p:nvSpPr>
        <p:spPr/>
        <p:txBody>
          <a:bodyPr/>
          <a:lstStyle/>
          <a:p>
            <a:pPr>
              <a:defRPr/>
            </a:pPr>
            <a:endParaRPr lang="en-US"/>
          </a:p>
        </p:txBody>
      </p:sp>
      <p:sp>
        <p:nvSpPr>
          <p:cNvPr id="134146" name="Rectangle 3" descr="New Image 08">
            <a:extLst>
              <a:ext uri="{FF2B5EF4-FFF2-40B4-BE49-F238E27FC236}">
                <a16:creationId xmlns:a16="http://schemas.microsoft.com/office/drawing/2014/main" id="{ABA34CAD-D049-F26A-58A2-959B54596D16}"/>
              </a:ext>
            </a:extLst>
          </p:cNvPr>
          <p:cNvSpPr>
            <a:spLocks noGrp="1" noChangeAspect="1" noChangeArrowheads="1"/>
          </p:cNvSpPr>
          <p:nvPr isPhoto="1"/>
        </p:nvSpPr>
        <p:spPr bwMode="auto">
          <a:xfrm>
            <a:off x="1063625" y="0"/>
            <a:ext cx="7015163" cy="6858000"/>
          </a:xfrm>
          <a:prstGeom prst="rect">
            <a:avLst/>
          </a:prstGeom>
          <a:blipFill dpi="0" rotWithShape="1">
            <a:blip r:embed="rId3">
              <a:lum bright="6000" contrast="12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hidden="1">
            <a:extLst>
              <a:ext uri="{FF2B5EF4-FFF2-40B4-BE49-F238E27FC236}">
                <a16:creationId xmlns:a16="http://schemas.microsoft.com/office/drawing/2014/main" id="{E00F65F4-FFD7-CBFB-AA06-C5E1399828FA}"/>
              </a:ext>
            </a:extLst>
          </p:cNvPr>
          <p:cNvSpPr>
            <a:spLocks noGrp="1" noChangeArrowheads="1"/>
          </p:cNvSpPr>
          <p:nvPr>
            <p:ph type="title"/>
          </p:nvPr>
        </p:nvSpPr>
        <p:spPr/>
        <p:txBody>
          <a:bodyPr/>
          <a:lstStyle/>
          <a:p>
            <a:pPr>
              <a:defRPr/>
            </a:pPr>
            <a:endParaRPr lang="en-US"/>
          </a:p>
        </p:txBody>
      </p:sp>
      <p:sp>
        <p:nvSpPr>
          <p:cNvPr id="136194" name="Rectangle 3" descr="New Image 10">
            <a:extLst>
              <a:ext uri="{FF2B5EF4-FFF2-40B4-BE49-F238E27FC236}">
                <a16:creationId xmlns:a16="http://schemas.microsoft.com/office/drawing/2014/main" id="{A5ACE8EE-DD1C-7073-7BBF-E07321D0142D}"/>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hidden="1">
            <a:extLst>
              <a:ext uri="{FF2B5EF4-FFF2-40B4-BE49-F238E27FC236}">
                <a16:creationId xmlns:a16="http://schemas.microsoft.com/office/drawing/2014/main" id="{BA031252-3A6B-F7F0-E6BC-3945F01BF0CF}"/>
              </a:ext>
            </a:extLst>
          </p:cNvPr>
          <p:cNvSpPr>
            <a:spLocks noGrp="1" noChangeArrowheads="1"/>
          </p:cNvSpPr>
          <p:nvPr>
            <p:ph type="title"/>
          </p:nvPr>
        </p:nvSpPr>
        <p:spPr/>
        <p:txBody>
          <a:bodyPr/>
          <a:lstStyle/>
          <a:p>
            <a:pPr>
              <a:defRPr/>
            </a:pPr>
            <a:r>
              <a:rPr lang="en-US"/>
              <a:t> </a:t>
            </a:r>
          </a:p>
        </p:txBody>
      </p:sp>
      <p:pic>
        <p:nvPicPr>
          <p:cNvPr id="138242" name="Picture 2">
            <a:extLst>
              <a:ext uri="{FF2B5EF4-FFF2-40B4-BE49-F238E27FC236}">
                <a16:creationId xmlns:a16="http://schemas.microsoft.com/office/drawing/2014/main" id="{FE883F3B-1684-A1B3-A273-6BD5E92F4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175"/>
            <a:ext cx="4464050" cy="676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1">
            <a:extLst>
              <a:ext uri="{FF2B5EF4-FFF2-40B4-BE49-F238E27FC236}">
                <a16:creationId xmlns:a16="http://schemas.microsoft.com/office/drawing/2014/main" id="{C2D7D48A-3D0C-1543-94DA-4DA751C3D0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4788" y="0"/>
            <a:ext cx="5103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7" name="Text Box 5">
            <a:extLst>
              <a:ext uri="{FF2B5EF4-FFF2-40B4-BE49-F238E27FC236}">
                <a16:creationId xmlns:a16="http://schemas.microsoft.com/office/drawing/2014/main" id="{FF1E11FC-0C5A-D6E2-47A2-CFE89D154AEE}"/>
              </a:ext>
            </a:extLst>
          </p:cNvPr>
          <p:cNvSpPr txBox="1">
            <a:spLocks noChangeArrowheads="1"/>
          </p:cNvSpPr>
          <p:nvPr/>
        </p:nvSpPr>
        <p:spPr bwMode="auto">
          <a:xfrm>
            <a:off x="228600" y="457200"/>
            <a:ext cx="3733800" cy="55848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FFFF">
                    <a:alpha val="50195"/>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latin typeface="Bernard MT Condensed" panose="02050806060905020404" pitchFamily="18" charset="77"/>
              </a:rPr>
              <a:t>Shoghi Effendi elevates William Sutherland Maxwell to the rank of Hand of the Cause of God on 24 December 1951 in the First Contingent of 12 Hands named.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0277"/>
                                        </p:tgtEl>
                                        <p:attrNameLst>
                                          <p:attrName>style.visibility</p:attrName>
                                        </p:attrNameLst>
                                      </p:cBhvr>
                                      <p:to>
                                        <p:strVal val="visible"/>
                                      </p:to>
                                    </p:set>
                                    <p:animEffect transition="in" filter="dissolve">
                                      <p:cBhvr>
                                        <p:cTn id="7" dur="500"/>
                                        <p:tgtEl>
                                          <p:spTgt spid="31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7"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4" descr="PICT0103">
            <a:extLst>
              <a:ext uri="{FF2B5EF4-FFF2-40B4-BE49-F238E27FC236}">
                <a16:creationId xmlns:a16="http://schemas.microsoft.com/office/drawing/2014/main" id="{B7D07ED4-D5CD-C0B8-86B9-7DD0A249D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7" name="Text Box 5">
            <a:extLst>
              <a:ext uri="{FF2B5EF4-FFF2-40B4-BE49-F238E27FC236}">
                <a16:creationId xmlns:a16="http://schemas.microsoft.com/office/drawing/2014/main" id="{E4ADF654-9AF9-6DD3-8C6B-8FB50D9313DA}"/>
              </a:ext>
            </a:extLst>
          </p:cNvPr>
          <p:cNvSpPr txBox="1">
            <a:spLocks noChangeArrowheads="1"/>
          </p:cNvSpPr>
          <p:nvPr/>
        </p:nvSpPr>
        <p:spPr bwMode="auto">
          <a:xfrm>
            <a:off x="304800" y="1295400"/>
            <a:ext cx="8382000" cy="32607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FFFF">
                    <a:alpha val="50195"/>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latin typeface="Bernard MT Condensed" panose="02050806060905020404" pitchFamily="18" charset="77"/>
              </a:rPr>
              <a:t>26 March 1952</a:t>
            </a:r>
          </a:p>
          <a:p>
            <a:pPr algn="ctr" eaLnBrk="1" hangingPunct="1">
              <a:spcBef>
                <a:spcPct val="50000"/>
              </a:spcBef>
              <a:buClrTx/>
              <a:buSzTx/>
              <a:buFontTx/>
              <a:buNone/>
            </a:pPr>
            <a:r>
              <a:rPr lang="en-US" altLang="en-US">
                <a:latin typeface="Bernard MT Condensed" panose="02050806060905020404" pitchFamily="18" charset="77"/>
              </a:rPr>
              <a:t>William Sutherland Maxwell, Hand of the Cause of God, architect of the Shrine of the Báb, dies in Montreal 3 months after being named Hand. Shoghi Effendi named a door in this Shrine after Mr. Maxwell.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0277"/>
                                        </p:tgtEl>
                                        <p:attrNameLst>
                                          <p:attrName>style.visibility</p:attrName>
                                        </p:attrNameLst>
                                      </p:cBhvr>
                                      <p:to>
                                        <p:strVal val="visible"/>
                                      </p:to>
                                    </p:set>
                                    <p:animEffect transition="in" filter="dissolve">
                                      <p:cBhvr>
                                        <p:cTn id="7" dur="500"/>
                                        <p:tgtEl>
                                          <p:spTgt spid="31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7"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1">
            <a:extLst>
              <a:ext uri="{FF2B5EF4-FFF2-40B4-BE49-F238E27FC236}">
                <a16:creationId xmlns:a16="http://schemas.microsoft.com/office/drawing/2014/main" id="{B2270589-A8D6-D1DC-65A3-B04D912F1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1299" name="Group 3">
            <a:extLst>
              <a:ext uri="{FF2B5EF4-FFF2-40B4-BE49-F238E27FC236}">
                <a16:creationId xmlns:a16="http://schemas.microsoft.com/office/drawing/2014/main" id="{B1796CC5-C5A4-61DE-AB4F-FA6414D08A5B}"/>
              </a:ext>
            </a:extLst>
          </p:cNvPr>
          <p:cNvGrpSpPr>
            <a:grpSpLocks/>
          </p:cNvGrpSpPr>
          <p:nvPr/>
        </p:nvGrpSpPr>
        <p:grpSpPr bwMode="auto">
          <a:xfrm>
            <a:off x="3505200" y="1295400"/>
            <a:ext cx="1524000" cy="5562600"/>
            <a:chOff x="2208" y="816"/>
            <a:chExt cx="960" cy="3504"/>
          </a:xfrm>
        </p:grpSpPr>
        <p:pic>
          <p:nvPicPr>
            <p:cNvPr id="142340" name="Picture 4" descr="RK-DADS-FUNERAL">
              <a:extLst>
                <a:ext uri="{FF2B5EF4-FFF2-40B4-BE49-F238E27FC236}">
                  <a16:creationId xmlns:a16="http://schemas.microsoft.com/office/drawing/2014/main" id="{E77DA5F3-9D2C-116E-4504-82705CDFC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816"/>
              <a:ext cx="960"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5">
              <a:extLst>
                <a:ext uri="{FF2B5EF4-FFF2-40B4-BE49-F238E27FC236}">
                  <a16:creationId xmlns:a16="http://schemas.microsoft.com/office/drawing/2014/main" id="{F2D00961-F3C3-7380-B0C8-A9BCFE247ABD}"/>
                </a:ext>
              </a:extLst>
            </p:cNvPr>
            <p:cNvSpPr>
              <a:spLocks noChangeArrowheads="1"/>
            </p:cNvSpPr>
            <p:nvPr/>
          </p:nvSpPr>
          <p:spPr bwMode="auto">
            <a:xfrm>
              <a:off x="2208" y="816"/>
              <a:ext cx="960" cy="35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grpSp>
      <p:sp>
        <p:nvSpPr>
          <p:cNvPr id="311302" name="Text Box 6">
            <a:extLst>
              <a:ext uri="{FF2B5EF4-FFF2-40B4-BE49-F238E27FC236}">
                <a16:creationId xmlns:a16="http://schemas.microsoft.com/office/drawing/2014/main" id="{CF100DAA-50D2-2206-E084-6DAD161BFF05}"/>
              </a:ext>
            </a:extLst>
          </p:cNvPr>
          <p:cNvSpPr txBox="1">
            <a:spLocks noChangeArrowheads="1"/>
          </p:cNvSpPr>
          <p:nvPr/>
        </p:nvSpPr>
        <p:spPr bwMode="auto">
          <a:xfrm>
            <a:off x="152400" y="4114800"/>
            <a:ext cx="8991600" cy="25304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00FFFF">
                    <a:alpha val="50195"/>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latin typeface="Bernard MT Condensed" panose="02050806060905020404" pitchFamily="18" charset="77"/>
              </a:rPr>
              <a:t>Memorial in Montreal for William Sutherland Maxwell</a:t>
            </a:r>
          </a:p>
          <a:p>
            <a:pPr algn="ctr" eaLnBrk="1" hangingPunct="1">
              <a:spcBef>
                <a:spcPct val="50000"/>
              </a:spcBef>
              <a:buClrTx/>
              <a:buSzTx/>
              <a:buFontTx/>
              <a:buNone/>
            </a:pPr>
            <a:r>
              <a:rPr lang="en-US" altLang="en-US">
                <a:latin typeface="Bernard MT Condensed" panose="02050806060905020404" pitchFamily="18" charset="77"/>
              </a:rPr>
              <a:t>Hand of the Cause of God</a:t>
            </a:r>
          </a:p>
          <a:p>
            <a:pPr algn="ctr" eaLnBrk="1" hangingPunct="1">
              <a:spcBef>
                <a:spcPct val="50000"/>
              </a:spcBef>
              <a:buClrTx/>
              <a:buSzTx/>
              <a:buFontTx/>
              <a:buNone/>
            </a:pPr>
            <a:r>
              <a:rPr lang="en-US" altLang="en-US">
                <a:latin typeface="Bernard MT Condensed" panose="02050806060905020404" pitchFamily="18" charset="77"/>
              </a:rPr>
              <a:t>(1874-1952)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1302"/>
                                        </p:tgtEl>
                                        <p:attrNameLst>
                                          <p:attrName>style.visibility</p:attrName>
                                        </p:attrNameLst>
                                      </p:cBhvr>
                                      <p:to>
                                        <p:strVal val="visible"/>
                                      </p:to>
                                    </p:set>
                                    <p:animEffect transition="in" filter="dissolve">
                                      <p:cBhvr>
                                        <p:cTn id="7" dur="500"/>
                                        <p:tgtEl>
                                          <p:spTgt spid="3113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11299"/>
                                        </p:tgtEl>
                                        <p:attrNameLst>
                                          <p:attrName>style.visibility</p:attrName>
                                        </p:attrNameLst>
                                      </p:cBhvr>
                                      <p:to>
                                        <p:strVal val="visible"/>
                                      </p:to>
                                    </p:set>
                                    <p:animEffect transition="in" filter="dissolve">
                                      <p:cBhvr>
                                        <p:cTn id="12" dur="500"/>
                                        <p:tgtEl>
                                          <p:spTgt spid="311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2"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a:extLst>
              <a:ext uri="{FF2B5EF4-FFF2-40B4-BE49-F238E27FC236}">
                <a16:creationId xmlns:a16="http://schemas.microsoft.com/office/drawing/2014/main" id="{9C38EFE4-3381-E616-BDC0-B0EE19F0E4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016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3" name="Text Box 3">
            <a:extLst>
              <a:ext uri="{FF2B5EF4-FFF2-40B4-BE49-F238E27FC236}">
                <a16:creationId xmlns:a16="http://schemas.microsoft.com/office/drawing/2014/main" id="{4F247DAF-1A71-4E1E-2B62-261F51F84C22}"/>
              </a:ext>
            </a:extLst>
          </p:cNvPr>
          <p:cNvSpPr txBox="1">
            <a:spLocks noChangeArrowheads="1"/>
          </p:cNvSpPr>
          <p:nvPr/>
        </p:nvSpPr>
        <p:spPr bwMode="auto">
          <a:xfrm>
            <a:off x="217488" y="38100"/>
            <a:ext cx="4648200" cy="6832600"/>
          </a:xfrm>
          <a:prstGeom prst="rect">
            <a:avLst/>
          </a:prstGeom>
          <a:noFill/>
          <a:ln>
            <a:noFill/>
          </a:ln>
          <a:effectLst>
            <a:outerShdw dist="56796" dir="3806097"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eaLnBrk="1" hangingPunct="1">
              <a:lnSpc>
                <a:spcPct val="150000"/>
              </a:lnSpc>
              <a:spcBef>
                <a:spcPct val="50000"/>
              </a:spcBef>
              <a:defRPr/>
            </a:pPr>
            <a:r>
              <a:rPr lang="en-US" sz="2800" b="0" dirty="0">
                <a:solidFill>
                  <a:schemeClr val="tx1"/>
                </a:solidFill>
                <a:effectLst>
                  <a:outerShdw blurRad="38100" dist="38100" dir="2700000" algn="tl">
                    <a:srgbClr val="000000">
                      <a:alpha val="43137"/>
                    </a:srgbClr>
                  </a:outerShdw>
                </a:effectLst>
                <a:ea typeface="MS Mincho" pitchFamily="49" charset="-128"/>
              </a:rPr>
              <a:t>‘THE mantle of Hand of Cause now falls upon the shoulders of</a:t>
            </a:r>
            <a:r>
              <a:rPr lang="en-US" sz="2800" b="0" dirty="0">
                <a:solidFill>
                  <a:schemeClr val="tx1"/>
                </a:solidFill>
                <a:effectLst>
                  <a:outerShdw blurRad="38100" dist="38100" dir="2700000" algn="tl">
                    <a:srgbClr val="000000">
                      <a:alpha val="43137"/>
                    </a:srgbClr>
                  </a:outerShdw>
                </a:effectLst>
                <a:cs typeface="Courier New" pitchFamily="49" charset="0"/>
              </a:rPr>
              <a:t> </a:t>
            </a:r>
            <a:r>
              <a:rPr lang="en-US" sz="2800" b="0" dirty="0">
                <a:solidFill>
                  <a:schemeClr val="tx1"/>
                </a:solidFill>
                <a:effectLst>
                  <a:outerShdw blurRad="38100" dist="38100" dir="2700000" algn="tl">
                    <a:srgbClr val="000000">
                      <a:alpha val="43137"/>
                    </a:srgbClr>
                  </a:outerShdw>
                </a:effectLst>
                <a:ea typeface="MS Mincho" pitchFamily="49" charset="-128"/>
              </a:rPr>
              <a:t>his distinguished daughter, 'Amatu'l-</a:t>
            </a:r>
            <a:r>
              <a:rPr lang="en-US" sz="2800" b="0" dirty="0" err="1">
                <a:solidFill>
                  <a:schemeClr val="tx1"/>
                </a:solidFill>
                <a:effectLst>
                  <a:outerShdw blurRad="38100" dist="38100" dir="2700000" algn="tl">
                    <a:srgbClr val="000000">
                      <a:alpha val="43137"/>
                    </a:srgbClr>
                  </a:outerShdw>
                </a:effectLst>
                <a:ea typeface="MS Mincho" pitchFamily="49" charset="-128"/>
              </a:rPr>
              <a:t>Bahá</a:t>
            </a:r>
            <a:r>
              <a:rPr lang="en-US" sz="2800" b="0" dirty="0">
                <a:solidFill>
                  <a:schemeClr val="tx1"/>
                </a:solidFill>
                <a:effectLst>
                  <a:outerShdw blurRad="38100" dist="38100" dir="2700000" algn="tl">
                    <a:srgbClr val="000000">
                      <a:alpha val="43137"/>
                    </a:srgbClr>
                  </a:outerShdw>
                </a:effectLst>
                <a:ea typeface="MS Mincho" pitchFamily="49" charset="-128"/>
              </a:rPr>
              <a:t> Rúhíyyih </a:t>
            </a:r>
            <a:r>
              <a:rPr lang="en-US" sz="2800" b="0" u="sng" dirty="0">
                <a:solidFill>
                  <a:schemeClr val="tx1"/>
                </a:solidFill>
                <a:effectLst>
                  <a:outerShdw blurRad="38100" dist="38100" dir="2700000" algn="tl">
                    <a:srgbClr val="000000">
                      <a:alpha val="43137"/>
                    </a:srgbClr>
                  </a:outerShdw>
                </a:effectLst>
                <a:ea typeface="MS Mincho" pitchFamily="49" charset="-128"/>
              </a:rPr>
              <a:t>Kh</a:t>
            </a:r>
            <a:r>
              <a:rPr lang="en-US" sz="2800" b="0" dirty="0">
                <a:solidFill>
                  <a:schemeClr val="tx1"/>
                </a:solidFill>
                <a:effectLst>
                  <a:outerShdw blurRad="38100" dist="38100" dir="2700000" algn="tl">
                    <a:srgbClr val="000000">
                      <a:alpha val="43137"/>
                    </a:srgbClr>
                  </a:outerShdw>
                </a:effectLst>
                <a:ea typeface="MS Mincho" pitchFamily="49" charset="-128"/>
              </a:rPr>
              <a:t>ánum, who has</a:t>
            </a:r>
            <a:r>
              <a:rPr lang="en-US" sz="2800" b="0" dirty="0">
                <a:solidFill>
                  <a:schemeClr val="tx1"/>
                </a:solidFill>
                <a:effectLst>
                  <a:outerShdw blurRad="38100" dist="38100" dir="2700000" algn="tl">
                    <a:srgbClr val="000000">
                      <a:alpha val="43137"/>
                    </a:srgbClr>
                  </a:outerShdw>
                </a:effectLst>
                <a:cs typeface="Courier New" pitchFamily="49" charset="0"/>
              </a:rPr>
              <a:t> </a:t>
            </a:r>
            <a:r>
              <a:rPr lang="en-US" sz="2800" b="0" dirty="0">
                <a:solidFill>
                  <a:schemeClr val="tx1"/>
                </a:solidFill>
                <a:effectLst>
                  <a:outerShdw blurRad="38100" dist="38100" dir="2700000" algn="tl">
                    <a:srgbClr val="000000">
                      <a:alpha val="43137"/>
                    </a:srgbClr>
                  </a:outerShdw>
                </a:effectLst>
                <a:ea typeface="MS Mincho" pitchFamily="49" charset="-128"/>
              </a:rPr>
              <a:t>already rendered and is still rendering manifold no less</a:t>
            </a:r>
            <a:r>
              <a:rPr lang="en-US" sz="2800" b="0" dirty="0">
                <a:solidFill>
                  <a:schemeClr val="tx1"/>
                </a:solidFill>
                <a:effectLst>
                  <a:outerShdw blurRad="38100" dist="38100" dir="2700000" algn="tl">
                    <a:srgbClr val="000000">
                      <a:alpha val="43137"/>
                    </a:srgbClr>
                  </a:outerShdw>
                </a:effectLst>
                <a:cs typeface="Courier New" pitchFamily="49" charset="0"/>
              </a:rPr>
              <a:t> </a:t>
            </a:r>
            <a:r>
              <a:rPr lang="en-US" sz="2800" b="0" dirty="0">
                <a:solidFill>
                  <a:schemeClr val="tx1"/>
                </a:solidFill>
                <a:effectLst>
                  <a:outerShdw blurRad="38100" dist="38100" dir="2700000" algn="tl">
                    <a:srgbClr val="000000">
                      <a:alpha val="43137"/>
                    </a:srgbClr>
                  </a:outerShdw>
                </a:effectLst>
                <a:ea typeface="MS Mincho" pitchFamily="49" charset="-128"/>
              </a:rPr>
              <a:t>meritorious self-sacrificing services at World Center of Faith of</a:t>
            </a:r>
            <a:r>
              <a:rPr lang="en-US" sz="2800" b="0" dirty="0">
                <a:solidFill>
                  <a:schemeClr val="tx1"/>
                </a:solidFill>
                <a:effectLst>
                  <a:outerShdw blurRad="38100" dist="38100" dir="2700000" algn="tl">
                    <a:srgbClr val="000000">
                      <a:alpha val="43137"/>
                    </a:srgbClr>
                  </a:outerShdw>
                </a:effectLst>
                <a:cs typeface="Courier New" pitchFamily="49" charset="0"/>
              </a:rPr>
              <a:t> </a:t>
            </a:r>
            <a:r>
              <a:rPr lang="en-US" sz="2800" b="0" dirty="0">
                <a:solidFill>
                  <a:schemeClr val="tx1"/>
                </a:solidFill>
                <a:effectLst>
                  <a:outerShdw blurRad="38100" dist="38100" dir="2700000" algn="tl">
                    <a:srgbClr val="000000">
                      <a:alpha val="43137"/>
                    </a:srgbClr>
                  </a:outerShdw>
                </a:effectLst>
                <a:cs typeface="Times New Roman" pitchFamily="18" charset="0"/>
              </a:rPr>
              <a:t>Bahá'u'lláh.’</a:t>
            </a:r>
            <a:r>
              <a:rPr lang="en-US" sz="2800" b="0" dirty="0">
                <a:solidFill>
                  <a:schemeClr val="tx1"/>
                </a:solidFill>
                <a:effectLst>
                  <a:outerShdw blurRad="38100" dist="38100" dir="2700000" algn="tl">
                    <a:srgbClr val="000000">
                      <a:alpha val="43137"/>
                    </a:srgbClr>
                  </a:outerShdw>
                </a:effectLst>
                <a:latin typeface="Impact" pitchFamily="34" charset="0"/>
              </a:rPr>
              <a:t> </a:t>
            </a:r>
          </a:p>
          <a:p>
            <a:pPr eaLnBrk="1" hangingPunct="1">
              <a:spcBef>
                <a:spcPct val="50000"/>
              </a:spcBef>
              <a:defRPr/>
            </a:pPr>
            <a:r>
              <a:rPr lang="en-US" sz="2000" b="0" dirty="0">
                <a:solidFill>
                  <a:schemeClr val="tx1"/>
                </a:solidFill>
                <a:effectLst>
                  <a:outerShdw blurRad="38100" dist="38100" dir="2700000" algn="tl">
                    <a:srgbClr val="000000">
                      <a:alpha val="43137"/>
                    </a:srgbClr>
                  </a:outerShdw>
                </a:effectLst>
                <a:latin typeface="Impact" pitchFamily="34" charset="0"/>
              </a:rPr>
              <a:t>			</a:t>
            </a:r>
            <a:r>
              <a:rPr lang="en-US" sz="2000" b="0" dirty="0">
                <a:solidFill>
                  <a:schemeClr val="tx1"/>
                </a:solidFill>
                <a:effectLst>
                  <a:outerShdw blurRad="38100" dist="38100" dir="2700000" algn="tl">
                    <a:srgbClr val="000000">
                      <a:alpha val="43137"/>
                    </a:srgbClr>
                  </a:outerShdw>
                </a:effectLst>
              </a:rPr>
              <a:t>-Shoghi Effendi</a:t>
            </a:r>
          </a:p>
          <a:p>
            <a:pPr eaLnBrk="1" hangingPunct="1">
              <a:spcBef>
                <a:spcPct val="50000"/>
              </a:spcBef>
              <a:defRPr/>
            </a:pPr>
            <a:r>
              <a:rPr lang="en-US" sz="2000" b="0" dirty="0">
                <a:solidFill>
                  <a:schemeClr val="tx1"/>
                </a:solidFill>
                <a:effectLst>
                  <a:outerShdw blurRad="38100" dist="38100" dir="2700000" algn="tl">
                    <a:srgbClr val="000000">
                      <a:alpha val="43137"/>
                    </a:srgbClr>
                  </a:outerShdw>
                </a:effectLst>
              </a:rPr>
              <a:t>			26 March 1952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312323"/>
                                        </p:tgtEl>
                                        <p:attrNameLst>
                                          <p:attrName>style.visibility</p:attrName>
                                        </p:attrNameLst>
                                      </p:cBhvr>
                                      <p:to>
                                        <p:strVal val="visible"/>
                                      </p:to>
                                    </p:set>
                                    <p:anim calcmode="lin" valueType="num">
                                      <p:cBhvr additive="base">
                                        <p:cTn id="7" dur="5000" fill="hold"/>
                                        <p:tgtEl>
                                          <p:spTgt spid="312323"/>
                                        </p:tgtEl>
                                        <p:attrNameLst>
                                          <p:attrName>ppt_x</p:attrName>
                                        </p:attrNameLst>
                                      </p:cBhvr>
                                      <p:tavLst>
                                        <p:tav tm="0">
                                          <p:val>
                                            <p:strVal val="#ppt_x"/>
                                          </p:val>
                                        </p:tav>
                                        <p:tav tm="100000">
                                          <p:val>
                                            <p:strVal val="#ppt_x"/>
                                          </p:val>
                                        </p:tav>
                                      </p:tavLst>
                                    </p:anim>
                                    <p:anim calcmode="lin" valueType="num">
                                      <p:cBhvr additive="base">
                                        <p:cTn id="8" dur="5000" fill="hold"/>
                                        <p:tgtEl>
                                          <p:spTgt spid="3123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hidden="1">
            <a:extLst>
              <a:ext uri="{FF2B5EF4-FFF2-40B4-BE49-F238E27FC236}">
                <a16:creationId xmlns:a16="http://schemas.microsoft.com/office/drawing/2014/main" id="{5AB0A841-A74D-2FF4-F4AB-0F4EFE8B88EA}"/>
              </a:ext>
            </a:extLst>
          </p:cNvPr>
          <p:cNvSpPr>
            <a:spLocks noGrp="1" noChangeArrowheads="1"/>
          </p:cNvSpPr>
          <p:nvPr>
            <p:ph type="title"/>
          </p:nvPr>
        </p:nvSpPr>
        <p:spPr/>
        <p:txBody>
          <a:bodyPr/>
          <a:lstStyle/>
          <a:p>
            <a:pPr eaLnBrk="1" hangingPunct="1">
              <a:defRPr/>
            </a:pPr>
            <a:endParaRPr lang="en-US"/>
          </a:p>
        </p:txBody>
      </p:sp>
      <p:pic>
        <p:nvPicPr>
          <p:cNvPr id="144386" name="Picture 1">
            <a:extLst>
              <a:ext uri="{FF2B5EF4-FFF2-40B4-BE49-F238E27FC236}">
                <a16:creationId xmlns:a16="http://schemas.microsoft.com/office/drawing/2014/main" id="{88176092-1777-CD18-3138-83E87C36BF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AB2BDBC-50EB-5F53-F8B9-8EC8DF323ECF}"/>
              </a:ext>
            </a:extLst>
          </p:cNvPr>
          <p:cNvSpPr txBox="1"/>
          <p:nvPr/>
        </p:nvSpPr>
        <p:spPr>
          <a:xfrm>
            <a:off x="127000" y="4495800"/>
            <a:ext cx="3727450" cy="1938338"/>
          </a:xfrm>
          <a:prstGeom prst="rect">
            <a:avLst/>
          </a:prstGeom>
          <a:noFill/>
        </p:spPr>
        <p:txBody>
          <a:bodyPr>
            <a:spAutoFit/>
          </a:bodyPr>
          <a:lstStyle/>
          <a:p>
            <a:pPr algn="ctr" eaLnBrk="1" hangingPunct="1">
              <a:spcBef>
                <a:spcPct val="50000"/>
              </a:spcBef>
              <a:defRPr/>
            </a:pPr>
            <a:r>
              <a:rPr lang="en-US" sz="4000" b="0" dirty="0">
                <a:solidFill>
                  <a:schemeClr val="tx1"/>
                </a:solidFill>
                <a:effectLst>
                  <a:outerShdw blurRad="38100" dist="38100" dir="2700000" algn="tl">
                    <a:srgbClr val="000000">
                      <a:alpha val="43137"/>
                    </a:srgbClr>
                  </a:outerShdw>
                </a:effectLst>
                <a:latin typeface="Bernard MT Condensed" pitchFamily="18" charset="0"/>
              </a:rPr>
              <a:t>Wilmette, USA Dedication, May 1953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9346" name="Rectangle 2" hidden="1">
            <a:extLst>
              <a:ext uri="{FF2B5EF4-FFF2-40B4-BE49-F238E27FC236}">
                <a16:creationId xmlns:a16="http://schemas.microsoft.com/office/drawing/2014/main" id="{6F75A32A-294B-5E2F-C940-7C558F30F6F6}"/>
              </a:ext>
            </a:extLst>
          </p:cNvPr>
          <p:cNvSpPr>
            <a:spLocks noGrp="1" noChangeArrowheads="1"/>
          </p:cNvSpPr>
          <p:nvPr>
            <p:ph type="title"/>
          </p:nvPr>
        </p:nvSpPr>
        <p:spPr/>
        <p:txBody>
          <a:bodyPr/>
          <a:lstStyle/>
          <a:p>
            <a:pPr eaLnBrk="1" hangingPunct="1">
              <a:defRPr/>
            </a:pPr>
            <a:endParaRPr lang="en-US"/>
          </a:p>
        </p:txBody>
      </p:sp>
      <p:sp>
        <p:nvSpPr>
          <p:cNvPr id="28674" name="Rectangle 3">
            <a:extLst>
              <a:ext uri="{FF2B5EF4-FFF2-40B4-BE49-F238E27FC236}">
                <a16:creationId xmlns:a16="http://schemas.microsoft.com/office/drawing/2014/main" id="{45D37C89-7B86-B75C-3B46-5144C8A16A9B}"/>
              </a:ext>
            </a:extLst>
          </p:cNvPr>
          <p:cNvSpPr>
            <a:spLocks noChangeArrowheads="1"/>
          </p:cNvSpPr>
          <p:nvPr/>
        </p:nvSpPr>
        <p:spPr bwMode="auto">
          <a:xfrm>
            <a:off x="0" y="0"/>
            <a:ext cx="9144000" cy="6858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
        <p:nvSpPr>
          <p:cNvPr id="28675" name="Rectangle 4">
            <a:extLst>
              <a:ext uri="{FF2B5EF4-FFF2-40B4-BE49-F238E27FC236}">
                <a16:creationId xmlns:a16="http://schemas.microsoft.com/office/drawing/2014/main" id="{988A0C68-4A05-264F-E5F9-880FF2A37D0E}"/>
              </a:ext>
            </a:extLst>
          </p:cNvPr>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28676" name="Picture 6" descr="EDWARD &amp; LUA GETSINGER">
            <a:extLst>
              <a:ext uri="{FF2B5EF4-FFF2-40B4-BE49-F238E27FC236}">
                <a16:creationId xmlns:a16="http://schemas.microsoft.com/office/drawing/2014/main" id="{A33C1749-AB25-8008-99CA-098E59CCD87A}"/>
              </a:ext>
            </a:extLst>
          </p:cNvPr>
          <p:cNvPicPr>
            <a:picLocks noChangeAspect="1" noChangeArrowheads="1"/>
          </p:cNvPicPr>
          <p:nvPr/>
        </p:nvPicPr>
        <p:blipFill>
          <a:blip r:embed="rId2">
            <a:lum contrast="22000"/>
            <a:extLst>
              <a:ext uri="{28A0092B-C50C-407E-A947-70E740481C1C}">
                <a14:useLocalDpi xmlns:a14="http://schemas.microsoft.com/office/drawing/2010/main" val="0"/>
              </a:ext>
            </a:extLst>
          </a:blip>
          <a:srcRect/>
          <a:stretch>
            <a:fillRect/>
          </a:stretch>
        </p:blipFill>
        <p:spPr bwMode="auto">
          <a:xfrm>
            <a:off x="0" y="0"/>
            <a:ext cx="534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9351" name="Text Box 7">
            <a:extLst>
              <a:ext uri="{FF2B5EF4-FFF2-40B4-BE49-F238E27FC236}">
                <a16:creationId xmlns:a16="http://schemas.microsoft.com/office/drawing/2014/main" id="{458F8AF6-5D90-A3A3-E939-A76EEEC958FE}"/>
              </a:ext>
            </a:extLst>
          </p:cNvPr>
          <p:cNvSpPr txBox="1">
            <a:spLocks noChangeArrowheads="1"/>
          </p:cNvSpPr>
          <p:nvPr/>
        </p:nvSpPr>
        <p:spPr bwMode="auto">
          <a:xfrm>
            <a:off x="5410200" y="457200"/>
            <a:ext cx="37338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latin typeface="Benguiat Bk BT" pitchFamily="18" charset="0"/>
                <a:cs typeface="Arial" panose="020B0604020202020204" pitchFamily="34" charset="0"/>
              </a:rPr>
              <a:t>Edward &amp; Lua Getsinger were among the the earliest Bahá’ís of North America.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nodePh="1">
                                  <p:stCondLst>
                                    <p:cond delay="0"/>
                                  </p:stCondLst>
                                  <p:endCondLst>
                                    <p:cond evt="begin" delay="0">
                                      <p:tn val="5"/>
                                    </p:cond>
                                  </p:endCondLst>
                                  <p:childTnLst>
                                    <p:set>
                                      <p:cBhvr>
                                        <p:cTn id="6" dur="1" fill="hold">
                                          <p:stCondLst>
                                            <p:cond delay="0"/>
                                          </p:stCondLst>
                                        </p:cTn>
                                        <p:tgtEl>
                                          <p:spTgt spid="569346"/>
                                        </p:tgtEl>
                                        <p:attrNameLst>
                                          <p:attrName>style.visibility</p:attrName>
                                        </p:attrNameLst>
                                      </p:cBhvr>
                                      <p:to>
                                        <p:strVal val="visible"/>
                                      </p:to>
                                    </p:set>
                                    <p:animEffect transition="in" filter="fade">
                                      <p:cBhvr>
                                        <p:cTn id="7" dur="2000"/>
                                        <p:tgtEl>
                                          <p:spTgt spid="569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100"/>
                                  </p:iterate>
                                  <p:childTnLst>
                                    <p:set>
                                      <p:cBhvr>
                                        <p:cTn id="11" dur="1" fill="hold">
                                          <p:stCondLst>
                                            <p:cond delay="0"/>
                                          </p:stCondLst>
                                        </p:cTn>
                                        <p:tgtEl>
                                          <p:spTgt spid="569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6" grpId="0"/>
      <p:bldP spid="56935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W-HANEY1953">
            <a:extLst>
              <a:ext uri="{FF2B5EF4-FFF2-40B4-BE49-F238E27FC236}">
                <a16:creationId xmlns:a16="http://schemas.microsoft.com/office/drawing/2014/main" id="{FD7FA535-462B-3354-771C-1A9C0E9AA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1953-PNG">
            <a:extLst>
              <a:ext uri="{FF2B5EF4-FFF2-40B4-BE49-F238E27FC236}">
                <a16:creationId xmlns:a16="http://schemas.microsoft.com/office/drawing/2014/main" id="{568642A7-8BF1-BE69-6C44-2EA3DDF4D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75438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Text Box 3">
            <a:extLst>
              <a:ext uri="{FF2B5EF4-FFF2-40B4-BE49-F238E27FC236}">
                <a16:creationId xmlns:a16="http://schemas.microsoft.com/office/drawing/2014/main" id="{009C0254-6381-7CDB-26E5-C9D702A9BABE}"/>
              </a:ext>
            </a:extLst>
          </p:cNvPr>
          <p:cNvSpPr txBox="1">
            <a:spLocks noChangeArrowheads="1"/>
          </p:cNvSpPr>
          <p:nvPr/>
        </p:nvSpPr>
        <p:spPr bwMode="auto">
          <a:xfrm>
            <a:off x="4572000" y="533400"/>
            <a:ext cx="3962400" cy="2124075"/>
          </a:xfrm>
          <a:prstGeom prst="rect">
            <a:avLst/>
          </a:prstGeom>
          <a:noFill/>
          <a:ln>
            <a:noFill/>
          </a:ln>
          <a:effectLst>
            <a:outerShdw dist="107763"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400" b="0" dirty="0">
                <a:solidFill>
                  <a:schemeClr val="tx1"/>
                </a:solidFill>
                <a:effectLst>
                  <a:outerShdw blurRad="38100" dist="38100" dir="2700000" algn="tl">
                    <a:srgbClr val="000000">
                      <a:alpha val="43137"/>
                    </a:srgbClr>
                  </a:outerShdw>
                </a:effectLst>
              </a:rPr>
              <a:t>Reading Shoghi Effendi’s address at the dedication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17443"/>
                                        </p:tgtEl>
                                        <p:attrNameLst>
                                          <p:attrName>style.visibility</p:attrName>
                                        </p:attrNameLst>
                                      </p:cBhvr>
                                      <p:to>
                                        <p:strVal val="visible"/>
                                      </p:to>
                                    </p:set>
                                    <p:animEffect transition="in" filter="blinds(horizontal)">
                                      <p:cBhvr>
                                        <p:cTn id="7" dur="500"/>
                                        <p:tgtEl>
                                          <p:spTgt spid="317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3"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6" descr="1548_Pine_Ave_West_Montreal">
            <a:extLst>
              <a:ext uri="{FF2B5EF4-FFF2-40B4-BE49-F238E27FC236}">
                <a16:creationId xmlns:a16="http://schemas.microsoft.com/office/drawing/2014/main" id="{BC082FAD-16D4-5333-E7CF-21E9C78D9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381125"/>
            <a:ext cx="9144000"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6" name="Text Box 2">
            <a:extLst>
              <a:ext uri="{FF2B5EF4-FFF2-40B4-BE49-F238E27FC236}">
                <a16:creationId xmlns:a16="http://schemas.microsoft.com/office/drawing/2014/main" id="{0CE4A994-DBD8-6FA1-F3F2-09F5C207E313}"/>
              </a:ext>
            </a:extLst>
          </p:cNvPr>
          <p:cNvSpPr txBox="1">
            <a:spLocks noChangeArrowheads="1"/>
          </p:cNvSpPr>
          <p:nvPr/>
        </p:nvSpPr>
        <p:spPr bwMode="auto">
          <a:xfrm>
            <a:off x="-15875" y="0"/>
            <a:ext cx="9144000" cy="13239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b="0">
                <a:latin typeface="Bernard MT Condensed" panose="02050806060905020404" pitchFamily="18" charset="77"/>
              </a:rPr>
              <a:t>Donates Maxwell House to the National Spiritual Assembly of Canada</a:t>
            </a:r>
          </a:p>
        </p:txBody>
      </p:sp>
      <p:sp>
        <p:nvSpPr>
          <p:cNvPr id="2" name="TextBox 1">
            <a:extLst>
              <a:ext uri="{FF2B5EF4-FFF2-40B4-BE49-F238E27FC236}">
                <a16:creationId xmlns:a16="http://schemas.microsoft.com/office/drawing/2014/main" id="{094309F9-039A-B352-B783-1F862F05FC25}"/>
              </a:ext>
            </a:extLst>
          </p:cNvPr>
          <p:cNvSpPr txBox="1"/>
          <p:nvPr/>
        </p:nvSpPr>
        <p:spPr>
          <a:xfrm>
            <a:off x="460375" y="6019800"/>
            <a:ext cx="8382000" cy="646113"/>
          </a:xfrm>
          <a:prstGeom prst="rect">
            <a:avLst/>
          </a:prstGeom>
          <a:noFill/>
        </p:spPr>
        <p:txBody>
          <a:bodyPr>
            <a:spAutoFit/>
          </a:bodyPr>
          <a:lstStyle/>
          <a:p>
            <a:pPr algn="ctr" eaLnBrk="1" hangingPunct="1">
              <a:spcBef>
                <a:spcPct val="50000"/>
              </a:spcBef>
              <a:defRPr/>
            </a:pPr>
            <a:r>
              <a:rPr lang="en-US" sz="3600" b="0" dirty="0">
                <a:effectLst>
                  <a:outerShdw blurRad="38100" dist="38100" dir="2700000" algn="tl">
                    <a:srgbClr val="000000">
                      <a:alpha val="43137"/>
                    </a:srgbClr>
                  </a:outerShdw>
                </a:effectLst>
                <a:latin typeface="Bernard MT Condensed" pitchFamily="18" charset="0"/>
              </a:rPr>
              <a:t>1548, Pine Avenue West, Montreal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23586"/>
                                        </p:tgtEl>
                                        <p:attrNameLst>
                                          <p:attrName>style.visibility</p:attrName>
                                        </p:attrNameLst>
                                      </p:cBhvr>
                                      <p:to>
                                        <p:strVal val="visible"/>
                                      </p:to>
                                    </p:set>
                                    <p:animEffect transition="in" filter="blinds(horizontal)">
                                      <p:cBhvr>
                                        <p:cTn id="7" dur="300"/>
                                        <p:tgtEl>
                                          <p:spTgt spid="323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6"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SE-GARDENS-C1957">
            <a:extLst>
              <a:ext uri="{FF2B5EF4-FFF2-40B4-BE49-F238E27FC236}">
                <a16:creationId xmlns:a16="http://schemas.microsoft.com/office/drawing/2014/main" id="{54B9F746-20D6-C5DB-00D5-09E20BE97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05" r="123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BK0106">
            <a:extLst>
              <a:ext uri="{FF2B5EF4-FFF2-40B4-BE49-F238E27FC236}">
                <a16:creationId xmlns:a16="http://schemas.microsoft.com/office/drawing/2014/main" id="{D1EC7234-F2AB-3FBA-F049-4E7EC940E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 Box 3">
            <a:extLst>
              <a:ext uri="{FF2B5EF4-FFF2-40B4-BE49-F238E27FC236}">
                <a16:creationId xmlns:a16="http://schemas.microsoft.com/office/drawing/2014/main" id="{7BF5CF8D-B3F1-4E9B-AEB0-A5F5BB03A12B}"/>
              </a:ext>
            </a:extLst>
          </p:cNvPr>
          <p:cNvSpPr txBox="1">
            <a:spLocks noChangeArrowheads="1"/>
          </p:cNvSpPr>
          <p:nvPr/>
        </p:nvSpPr>
        <p:spPr bwMode="auto">
          <a:xfrm>
            <a:off x="304800" y="381000"/>
            <a:ext cx="3657600" cy="946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a:latin typeface="Bernard MT Condensed" panose="02050806060905020404" pitchFamily="18" charset="77"/>
              </a:rPr>
              <a:t>LONDON NOV 4, 1957</a:t>
            </a:r>
          </a:p>
        </p:txBody>
      </p:sp>
      <p:sp>
        <p:nvSpPr>
          <p:cNvPr id="319492" name="Text Box 4">
            <a:extLst>
              <a:ext uri="{FF2B5EF4-FFF2-40B4-BE49-F238E27FC236}">
                <a16:creationId xmlns:a16="http://schemas.microsoft.com/office/drawing/2014/main" id="{5916B518-FB30-2432-2C22-B97C44F19620}"/>
              </a:ext>
            </a:extLst>
          </p:cNvPr>
          <p:cNvSpPr txBox="1">
            <a:spLocks noChangeArrowheads="1"/>
          </p:cNvSpPr>
          <p:nvPr/>
        </p:nvSpPr>
        <p:spPr bwMode="auto">
          <a:xfrm>
            <a:off x="5486400" y="331788"/>
            <a:ext cx="3657600" cy="61928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a:latin typeface="Bernard MT Condensed" panose="02050806060905020404" pitchFamily="18" charset="77"/>
                <a:ea typeface="MS Mincho" panose="02020609040205080304" pitchFamily="49" charset="-128"/>
              </a:rPr>
              <a:t>When I went to his room in the morning to ask him how he was I did not recognize that he was dead.  His eyes were half-open with no look of pain, alarm or surprise in them.  He lay as if he had wakened up and was quietly thinking about something in a relaxed and comfortable position.</a:t>
            </a:r>
            <a:r>
              <a:rPr lang="en-US" altLang="en-US" sz="3600" b="0">
                <a:latin typeface="Bernard MT Condensed" panose="02050806060905020404" pitchFamily="18" charset="77"/>
                <a:ea typeface="MS Mincho" panose="02020609040205080304" pitchFamily="49"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319492"/>
                                        </p:tgtEl>
                                        <p:attrNameLst>
                                          <p:attrName>style.visibility</p:attrName>
                                        </p:attrNameLst>
                                      </p:cBhvr>
                                      <p:to>
                                        <p:strVal val="visible"/>
                                      </p:to>
                                    </p:set>
                                    <p:anim calcmode="lin" valueType="num">
                                      <p:cBhvr additive="base">
                                        <p:cTn id="7" dur="5000" fill="hold"/>
                                        <p:tgtEl>
                                          <p:spTgt spid="319492"/>
                                        </p:tgtEl>
                                        <p:attrNameLst>
                                          <p:attrName>ppt_x</p:attrName>
                                        </p:attrNameLst>
                                      </p:cBhvr>
                                      <p:tavLst>
                                        <p:tav tm="0">
                                          <p:val>
                                            <p:strVal val="#ppt_x"/>
                                          </p:val>
                                        </p:tav>
                                        <p:tav tm="100000">
                                          <p:val>
                                            <p:strVal val="#ppt_x"/>
                                          </p:val>
                                        </p:tav>
                                      </p:tavLst>
                                    </p:anim>
                                    <p:anim calcmode="lin" valueType="num">
                                      <p:cBhvr additive="base">
                                        <p:cTn id="8" dur="5000" fill="hold"/>
                                        <p:tgtEl>
                                          <p:spTgt spid="3194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2"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SE-FUNERAL">
            <a:extLst>
              <a:ext uri="{FF2B5EF4-FFF2-40B4-BE49-F238E27FC236}">
                <a16:creationId xmlns:a16="http://schemas.microsoft.com/office/drawing/2014/main" id="{3B3EB92F-08F5-16FD-3D67-C9AB84FC5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5" name="Text Box 3">
            <a:extLst>
              <a:ext uri="{FF2B5EF4-FFF2-40B4-BE49-F238E27FC236}">
                <a16:creationId xmlns:a16="http://schemas.microsoft.com/office/drawing/2014/main" id="{C1FB1859-A3B2-2066-98E5-E2E321FE7E34}"/>
              </a:ext>
            </a:extLst>
          </p:cNvPr>
          <p:cNvSpPr txBox="1">
            <a:spLocks noChangeArrowheads="1"/>
          </p:cNvSpPr>
          <p:nvPr/>
        </p:nvSpPr>
        <p:spPr bwMode="auto">
          <a:xfrm>
            <a:off x="4267200" y="3352800"/>
            <a:ext cx="4114800" cy="15541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latin typeface="Bernard MT Condensed" panose="02050806060905020404" pitchFamily="18" charset="77"/>
              </a:rPr>
              <a:t>LONDON NOV 9, 1957 Great Northern Cemetery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320515"/>
                                        </p:tgtEl>
                                        <p:attrNameLst>
                                          <p:attrName>style.visibility</p:attrName>
                                        </p:attrNameLst>
                                      </p:cBhvr>
                                      <p:to>
                                        <p:strVal val="visible"/>
                                      </p:to>
                                    </p:set>
                                    <p:animEffect transition="in" filter="dissolve">
                                      <p:cBhvr>
                                        <p:cTn id="7" dur="300"/>
                                        <p:tgtEl>
                                          <p:spTgt spid="320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SE-GRAVE-LONDON-jpg">
            <a:extLst>
              <a:ext uri="{FF2B5EF4-FFF2-40B4-BE49-F238E27FC236}">
                <a16:creationId xmlns:a16="http://schemas.microsoft.com/office/drawing/2014/main" id="{A97AA580-003C-4105-6ED9-7AE8B3225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39" name="Picture 3" descr="GUARDIAN-1957-PNG">
            <a:extLst>
              <a:ext uri="{FF2B5EF4-FFF2-40B4-BE49-F238E27FC236}">
                <a16:creationId xmlns:a16="http://schemas.microsoft.com/office/drawing/2014/main" id="{89B910BA-02A3-85B3-B1A5-14C3DC20E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18351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21539"/>
                                        </p:tgtEl>
                                        <p:attrNameLst>
                                          <p:attrName>style.visibility</p:attrName>
                                        </p:attrNameLst>
                                      </p:cBhvr>
                                      <p:to>
                                        <p:strVal val="visible"/>
                                      </p:to>
                                    </p:set>
                                    <p:anim calcmode="lin" valueType="num">
                                      <p:cBhvr>
                                        <p:cTn id="7" dur="500" fill="hold"/>
                                        <p:tgtEl>
                                          <p:spTgt spid="321539"/>
                                        </p:tgtEl>
                                        <p:attrNameLst>
                                          <p:attrName>ppt_w</p:attrName>
                                        </p:attrNameLst>
                                      </p:cBhvr>
                                      <p:tavLst>
                                        <p:tav tm="0">
                                          <p:val>
                                            <p:fltVal val="0"/>
                                          </p:val>
                                        </p:tav>
                                        <p:tav tm="100000">
                                          <p:val>
                                            <p:strVal val="#ppt_w"/>
                                          </p:val>
                                        </p:tav>
                                      </p:tavLst>
                                    </p:anim>
                                    <p:anim calcmode="lin" valueType="num">
                                      <p:cBhvr>
                                        <p:cTn id="8" dur="500" fill="hold"/>
                                        <p:tgtEl>
                                          <p:spTgt spid="3215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SE-EAGLE-LONDON-glowing-jpg">
            <a:extLst>
              <a:ext uri="{FF2B5EF4-FFF2-40B4-BE49-F238E27FC236}">
                <a16:creationId xmlns:a16="http://schemas.microsoft.com/office/drawing/2014/main" id="{ABE62E49-5CAB-2533-7577-B50D5A40D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3" name="Text Box 3">
            <a:extLst>
              <a:ext uri="{FF2B5EF4-FFF2-40B4-BE49-F238E27FC236}">
                <a16:creationId xmlns:a16="http://schemas.microsoft.com/office/drawing/2014/main" id="{310E9DA3-D1CE-9212-DB05-9F3396EA8698}"/>
              </a:ext>
            </a:extLst>
          </p:cNvPr>
          <p:cNvSpPr txBox="1">
            <a:spLocks noChangeArrowheads="1"/>
          </p:cNvSpPr>
          <p:nvPr/>
        </p:nvSpPr>
        <p:spPr bwMode="auto">
          <a:xfrm>
            <a:off x="4191000" y="457200"/>
            <a:ext cx="4648200" cy="544830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00FFFF">
                    <a:alpha val="50195"/>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a:solidFill>
                  <a:srgbClr val="FF0000"/>
                </a:solidFill>
                <a:latin typeface="Bernard MT Condensed" panose="02050806060905020404" pitchFamily="18" charset="77"/>
                <a:ea typeface="MS Mincho" panose="02020609040205080304" pitchFamily="49" charset="-128"/>
              </a:rPr>
              <a:t>“He was our Guardian, King of the world. We know he was noble because he was our Guardian. We know that God gave him peace in the end. But as I looked at him all I could think of was — how beautiful he is, how beautiful!”</a:t>
            </a:r>
            <a:endParaRPr lang="en-US" altLang="en-US" sz="2000">
              <a:solidFill>
                <a:srgbClr val="FF0000"/>
              </a:solidFill>
              <a:latin typeface="Bernard MT Condensed" panose="02050806060905020404" pitchFamily="18" charset="77"/>
            </a:endParaRPr>
          </a:p>
          <a:p>
            <a:pPr eaLnBrk="1" hangingPunct="1">
              <a:spcBef>
                <a:spcPct val="50000"/>
              </a:spcBef>
              <a:buClrTx/>
              <a:buSzTx/>
              <a:buFontTx/>
              <a:buNone/>
            </a:pPr>
            <a:r>
              <a:rPr lang="en-US" altLang="en-US" sz="2000" b="0">
                <a:latin typeface="Bernard MT Condensed" panose="02050806060905020404" pitchFamily="18" charset="77"/>
              </a:rPr>
              <a:t>	 </a:t>
            </a:r>
            <a:r>
              <a:rPr lang="en-US" altLang="en-US" sz="2000" b="0">
                <a:latin typeface="Bernard MT Condensed" panose="02050806060905020404" pitchFamily="18" charset="77"/>
                <a:ea typeface="MS Mincho" panose="02020609040205080304" pitchFamily="49" charset="-128"/>
              </a:rPr>
              <a:t>'Amatu'l-Bahá Rúhíyyih </a:t>
            </a:r>
            <a:r>
              <a:rPr lang="en-US" altLang="en-US" sz="2000" b="0" u="sng">
                <a:latin typeface="Bernard MT Condensed" panose="02050806060905020404" pitchFamily="18" charset="77"/>
                <a:ea typeface="MS Mincho" panose="02020609040205080304" pitchFamily="49" charset="-128"/>
              </a:rPr>
              <a:t>Kh</a:t>
            </a:r>
            <a:r>
              <a:rPr lang="en-US" altLang="en-US" sz="2000" b="0">
                <a:latin typeface="Bernard MT Condensed" panose="02050806060905020404" pitchFamily="18" charset="77"/>
                <a:ea typeface="MS Mincho" panose="02020609040205080304" pitchFamily="49" charset="-128"/>
              </a:rPr>
              <a:t>ánum</a:t>
            </a:r>
          </a:p>
          <a:p>
            <a:pPr eaLnBrk="1" hangingPunct="1">
              <a:spcBef>
                <a:spcPct val="50000"/>
              </a:spcBef>
              <a:buClrTx/>
              <a:buSzTx/>
              <a:buFontTx/>
              <a:buNone/>
            </a:pPr>
            <a:r>
              <a:rPr lang="en-US" altLang="en-US" sz="2000" b="0">
                <a:latin typeface="Bernard MT Condensed" panose="02050806060905020404" pitchFamily="18" charset="77"/>
                <a:ea typeface="MS Mincho" panose="02020609040205080304" pitchFamily="49" charset="-128"/>
              </a:rPr>
              <a:t>	</a:t>
            </a:r>
            <a:r>
              <a:rPr lang="en-US" altLang="en-US" sz="2000" i="1">
                <a:latin typeface="Bernard MT Condensed" panose="02050806060905020404" pitchFamily="18" charset="77"/>
                <a:ea typeface="MS Mincho" panose="02020609040205080304" pitchFamily="49" charset="-128"/>
              </a:rPr>
              <a:t>The Passing of Shoghi Effendi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322563"/>
                                        </p:tgtEl>
                                        <p:attrNameLst>
                                          <p:attrName>style.visibility</p:attrName>
                                        </p:attrNameLst>
                                      </p:cBhvr>
                                      <p:to>
                                        <p:strVal val="visible"/>
                                      </p:to>
                                    </p:set>
                                    <p:anim calcmode="lin" valueType="num">
                                      <p:cBhvr additive="base">
                                        <p:cTn id="7" dur="5000" fill="hold"/>
                                        <p:tgtEl>
                                          <p:spTgt spid="322563"/>
                                        </p:tgtEl>
                                        <p:attrNameLst>
                                          <p:attrName>ppt_x</p:attrName>
                                        </p:attrNameLst>
                                      </p:cBhvr>
                                      <p:tavLst>
                                        <p:tav tm="0">
                                          <p:val>
                                            <p:strVal val="#ppt_x"/>
                                          </p:val>
                                        </p:tav>
                                        <p:tav tm="100000">
                                          <p:val>
                                            <p:strVal val="#ppt_x"/>
                                          </p:val>
                                        </p:tav>
                                      </p:tavLst>
                                    </p:anim>
                                    <p:anim calcmode="lin" valueType="num">
                                      <p:cBhvr additive="base">
                                        <p:cTn id="8" dur="5000" fill="hold"/>
                                        <p:tgtEl>
                                          <p:spTgt spid="3225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ext Box 2">
            <a:extLst>
              <a:ext uri="{FF2B5EF4-FFF2-40B4-BE49-F238E27FC236}">
                <a16:creationId xmlns:a16="http://schemas.microsoft.com/office/drawing/2014/main" id="{27E44DB4-B7E4-189C-3540-50861B064A3B}"/>
              </a:ext>
            </a:extLst>
          </p:cNvPr>
          <p:cNvSpPr txBox="1">
            <a:spLocks noChangeArrowheads="1"/>
          </p:cNvSpPr>
          <p:nvPr/>
        </p:nvSpPr>
        <p:spPr bwMode="auto">
          <a:xfrm>
            <a:off x="0" y="1143000"/>
            <a:ext cx="9144000" cy="3416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5400" b="0">
                <a:latin typeface="Bernard MT Condensed" panose="02050806060905020404" pitchFamily="18" charset="77"/>
              </a:rPr>
              <a:t>PART III</a:t>
            </a:r>
          </a:p>
          <a:p>
            <a:pPr algn="ctr" eaLnBrk="1" hangingPunct="1">
              <a:spcBef>
                <a:spcPct val="50000"/>
              </a:spcBef>
              <a:buClrTx/>
              <a:buSzTx/>
              <a:buFontTx/>
              <a:buNone/>
            </a:pPr>
            <a:r>
              <a:rPr lang="en-US" altLang="en-US" sz="5400" b="0">
                <a:latin typeface="Bernard MT Condensed" panose="02050806060905020404" pitchFamily="18" charset="77"/>
              </a:rPr>
              <a:t>The Interregnum</a:t>
            </a:r>
          </a:p>
          <a:p>
            <a:pPr algn="ctr" eaLnBrk="1" hangingPunct="1">
              <a:spcBef>
                <a:spcPct val="50000"/>
              </a:spcBef>
              <a:buClrTx/>
              <a:buSzTx/>
              <a:buFontTx/>
              <a:buNone/>
            </a:pPr>
            <a:r>
              <a:rPr lang="en-US" altLang="en-US" sz="5400" b="0">
                <a:latin typeface="Bernard MT Condensed" panose="02050806060905020404" pitchFamily="18" charset="77"/>
              </a:rPr>
              <a:t>1957-1963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23586"/>
                                        </p:tgtEl>
                                        <p:attrNameLst>
                                          <p:attrName>style.visibility</p:attrName>
                                        </p:attrNameLst>
                                      </p:cBhvr>
                                      <p:to>
                                        <p:strVal val="visible"/>
                                      </p:to>
                                    </p:set>
                                    <p:animEffect transition="in" filter="blinds(horizontal)">
                                      <p:cBhvr>
                                        <p:cTn id="7" dur="300"/>
                                        <p:tgtEl>
                                          <p:spTgt spid="323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6"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2">
            <a:extLst>
              <a:ext uri="{FF2B5EF4-FFF2-40B4-BE49-F238E27FC236}">
                <a16:creationId xmlns:a16="http://schemas.microsoft.com/office/drawing/2014/main" id="{DF0526AA-E204-32D5-0A87-C2C2436A4E8D}"/>
              </a:ext>
            </a:extLst>
          </p:cNvPr>
          <p:cNvSpPr txBox="1">
            <a:spLocks noChangeArrowheads="1"/>
          </p:cNvSpPr>
          <p:nvPr/>
        </p:nvSpPr>
        <p:spPr bwMode="auto">
          <a:xfrm>
            <a:off x="0" y="381000"/>
            <a:ext cx="9144000" cy="9144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5400" b="0">
                <a:latin typeface="Bernard MT Condensed" panose="02050806060905020404" pitchFamily="18" charset="77"/>
              </a:rPr>
              <a:t>The Interregnum 1957-1963</a:t>
            </a:r>
          </a:p>
        </p:txBody>
      </p:sp>
      <p:sp>
        <p:nvSpPr>
          <p:cNvPr id="154626" name="Text Box 3">
            <a:extLst>
              <a:ext uri="{FF2B5EF4-FFF2-40B4-BE49-F238E27FC236}">
                <a16:creationId xmlns:a16="http://schemas.microsoft.com/office/drawing/2014/main" id="{FF5CE588-1B2A-E440-BD2C-DE0B1EE57394}"/>
              </a:ext>
            </a:extLst>
          </p:cNvPr>
          <p:cNvSpPr txBox="1">
            <a:spLocks noChangeArrowheads="1"/>
          </p:cNvSpPr>
          <p:nvPr/>
        </p:nvSpPr>
        <p:spPr bwMode="auto">
          <a:xfrm>
            <a:off x="0" y="-22860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2" eaLnBrk="1" hangingPunct="1">
              <a:spcBef>
                <a:spcPts val="500"/>
              </a:spcBef>
              <a:buClrTx/>
              <a:buSzTx/>
              <a:buFontTx/>
              <a:buNone/>
            </a:pPr>
            <a:endParaRPr lang="en-US" altLang="en-US" sz="2000" i="1">
              <a:latin typeface="Plantin OUP" pitchFamily="18" charset="2"/>
            </a:endParaRPr>
          </a:p>
        </p:txBody>
      </p:sp>
      <p:grpSp>
        <p:nvGrpSpPr>
          <p:cNvPr id="324612" name="Group 4">
            <a:extLst>
              <a:ext uri="{FF2B5EF4-FFF2-40B4-BE49-F238E27FC236}">
                <a16:creationId xmlns:a16="http://schemas.microsoft.com/office/drawing/2014/main" id="{5FA33331-D014-7D1C-AF50-F28075F121DD}"/>
              </a:ext>
            </a:extLst>
          </p:cNvPr>
          <p:cNvGrpSpPr>
            <a:grpSpLocks/>
          </p:cNvGrpSpPr>
          <p:nvPr/>
        </p:nvGrpSpPr>
        <p:grpSpPr bwMode="auto">
          <a:xfrm>
            <a:off x="152400" y="1752600"/>
            <a:ext cx="8763000" cy="4270375"/>
            <a:chOff x="96" y="1104"/>
            <a:chExt cx="5520" cy="2690"/>
          </a:xfrm>
        </p:grpSpPr>
        <p:sp>
          <p:nvSpPr>
            <p:cNvPr id="154628" name="Rectangle 5">
              <a:extLst>
                <a:ext uri="{FF2B5EF4-FFF2-40B4-BE49-F238E27FC236}">
                  <a16:creationId xmlns:a16="http://schemas.microsoft.com/office/drawing/2014/main" id="{82ED5987-A971-ED0F-9246-DE675C4768C0}"/>
                </a:ext>
              </a:extLst>
            </p:cNvPr>
            <p:cNvSpPr>
              <a:spLocks noChangeArrowheads="1"/>
            </p:cNvSpPr>
            <p:nvPr/>
          </p:nvSpPr>
          <p:spPr bwMode="auto">
            <a:xfrm>
              <a:off x="288" y="1104"/>
              <a:ext cx="5328" cy="2688"/>
            </a:xfrm>
            <a:prstGeom prst="rect">
              <a:avLst/>
            </a:prstGeom>
            <a:noFill/>
            <a:ln w="571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
          <p:nvSpPr>
            <p:cNvPr id="154629" name="Rectangle 6">
              <a:extLst>
                <a:ext uri="{FF2B5EF4-FFF2-40B4-BE49-F238E27FC236}">
                  <a16:creationId xmlns:a16="http://schemas.microsoft.com/office/drawing/2014/main" id="{74CAA196-04FD-CE74-9595-67FB528F87CB}"/>
                </a:ext>
              </a:extLst>
            </p:cNvPr>
            <p:cNvSpPr>
              <a:spLocks noChangeArrowheads="1"/>
            </p:cNvSpPr>
            <p:nvPr/>
          </p:nvSpPr>
          <p:spPr bwMode="auto">
            <a:xfrm>
              <a:off x="96" y="1200"/>
              <a:ext cx="5424" cy="259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2" eaLnBrk="1" hangingPunct="1">
                <a:spcBef>
                  <a:spcPct val="50000"/>
                </a:spcBef>
                <a:buClrTx/>
                <a:buSzTx/>
                <a:buFontTx/>
                <a:buNone/>
              </a:pPr>
              <a:r>
                <a:rPr lang="en-US" altLang="en-US" sz="3600">
                  <a:solidFill>
                    <a:schemeClr val="folHlink"/>
                  </a:solidFill>
                  <a:latin typeface="Arial" panose="020B0604020202020204" pitchFamily="34" charset="0"/>
                </a:rPr>
                <a:t>interregnum </a:t>
              </a:r>
            </a:p>
            <a:p>
              <a:pPr lvl="2" eaLnBrk="1" hangingPunct="1">
                <a:spcBef>
                  <a:spcPct val="50000"/>
                </a:spcBef>
                <a:buClrTx/>
                <a:buSzTx/>
                <a:buFontTx/>
                <a:buNone/>
              </a:pPr>
              <a:r>
                <a:rPr lang="en-US" altLang="en-US" sz="3600">
                  <a:latin typeface="Arial" panose="020B0604020202020204" pitchFamily="34" charset="0"/>
                </a:rPr>
                <a:t>	Temporary authority or rule exercised during a vacancy of the throne or a suspension of the normal government.</a:t>
              </a:r>
            </a:p>
            <a:p>
              <a:pPr lvl="2" eaLnBrk="1" hangingPunct="1">
                <a:spcBef>
                  <a:spcPct val="50000"/>
                </a:spcBef>
                <a:buClrTx/>
                <a:buSzTx/>
                <a:buFontTx/>
                <a:buNone/>
              </a:pPr>
              <a:r>
                <a:rPr lang="en-US" altLang="en-US" sz="2000">
                  <a:latin typeface="Arial" panose="020B0604020202020204" pitchFamily="34" charset="0"/>
                </a:rPr>
                <a:t>		- </a:t>
              </a:r>
              <a:r>
                <a:rPr lang="en-US" altLang="en-US" sz="2000" i="1">
                  <a:latin typeface="Arial" panose="020B0604020202020204" pitchFamily="34" charset="0"/>
                </a:rPr>
                <a:t>New Shorter Oxford English Dictionary</a:t>
              </a:r>
            </a:p>
            <a:p>
              <a:pPr eaLnBrk="1" hangingPunct="1">
                <a:spcBef>
                  <a:spcPct val="50000"/>
                </a:spcBef>
                <a:buClrTx/>
                <a:buSzTx/>
                <a:buFontTx/>
                <a:buNone/>
              </a:pPr>
              <a:endParaRPr lang="en-US" altLang="en-US" sz="2400" b="0">
                <a:latin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Effect transition="in" filter="dissolve">
                                      <p:cBhvr>
                                        <p:cTn id="7" dur="500"/>
                                        <p:tgtEl>
                                          <p:spTgt spid="32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6B59B681-F292-3727-B3D8-6CF9BF1DCED2}"/>
              </a:ext>
            </a:extLst>
          </p:cNvPr>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29698" name="Picture 3" descr="tn_Getsinger Lua - 017">
            <a:extLst>
              <a:ext uri="{FF2B5EF4-FFF2-40B4-BE49-F238E27FC236}">
                <a16:creationId xmlns:a16="http://schemas.microsoft.com/office/drawing/2014/main" id="{B111C59B-2F87-F0B6-695E-6BDCD7BC8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60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8" name="Text Box 4">
            <a:extLst>
              <a:ext uri="{FF2B5EF4-FFF2-40B4-BE49-F238E27FC236}">
                <a16:creationId xmlns:a16="http://schemas.microsoft.com/office/drawing/2014/main" id="{BE8B4201-046C-C73F-F999-6F6D7E40DA64}"/>
              </a:ext>
            </a:extLst>
          </p:cNvPr>
          <p:cNvSpPr txBox="1">
            <a:spLocks noChangeArrowheads="1"/>
          </p:cNvSpPr>
          <p:nvPr/>
        </p:nvSpPr>
        <p:spPr bwMode="auto">
          <a:xfrm>
            <a:off x="3962400" y="685800"/>
            <a:ext cx="48006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latin typeface="Benguiat Bk BT" pitchFamily="18" charset="0"/>
                <a:cs typeface="Arial" panose="020B0604020202020204" pitchFamily="34" charset="0"/>
              </a:rPr>
              <a:t>Louisa (“Lua”) Aurora Moore Getsinger</a:t>
            </a:r>
          </a:p>
          <a:p>
            <a:pPr algn="ctr" eaLnBrk="1" hangingPunct="1">
              <a:spcBef>
                <a:spcPct val="50000"/>
              </a:spcBef>
              <a:buClrTx/>
              <a:buSzTx/>
              <a:buFontTx/>
              <a:buNone/>
            </a:pPr>
            <a:r>
              <a:rPr lang="en-US" altLang="en-US" sz="4000">
                <a:latin typeface="Benguiat Bk BT" pitchFamily="18" charset="0"/>
                <a:cs typeface="Arial" panose="020B0604020202020204" pitchFamily="34" charset="0"/>
              </a:rPr>
              <a:t>(1871-1916)</a:t>
            </a:r>
          </a:p>
          <a:p>
            <a:pPr algn="ctr" eaLnBrk="1" hangingPunct="1">
              <a:spcBef>
                <a:spcPct val="50000"/>
              </a:spcBef>
              <a:buClrTx/>
              <a:buSzTx/>
              <a:buFontTx/>
              <a:buNone/>
            </a:pPr>
            <a:r>
              <a:rPr lang="en-US" altLang="en-US" sz="4000">
                <a:latin typeface="Benguiat Bk BT" pitchFamily="18" charset="0"/>
                <a:cs typeface="Arial" panose="020B0604020202020204" pitchFamily="34" charset="0"/>
              </a:rPr>
              <a:t>‘Herald of the Covenant’ ‘Mother Teacher of the West’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497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2">
            <a:extLst>
              <a:ext uri="{FF2B5EF4-FFF2-40B4-BE49-F238E27FC236}">
                <a16:creationId xmlns:a16="http://schemas.microsoft.com/office/drawing/2014/main" id="{3A404C81-8CAD-5753-1227-AAE75AD10167}"/>
              </a:ext>
            </a:extLst>
          </p:cNvPr>
          <p:cNvSpPr txBox="1">
            <a:spLocks noChangeArrowheads="1"/>
          </p:cNvSpPr>
          <p:nvPr/>
        </p:nvSpPr>
        <p:spPr bwMode="auto">
          <a:xfrm>
            <a:off x="0" y="685800"/>
            <a:ext cx="9144000" cy="14462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b="0">
                <a:latin typeface="Bernard MT Condensed" panose="02050806060905020404" pitchFamily="18" charset="77"/>
              </a:rPr>
              <a:t>Two Chief Tasks of the Hands during the Interregnum:</a:t>
            </a:r>
          </a:p>
        </p:txBody>
      </p:sp>
      <p:sp>
        <p:nvSpPr>
          <p:cNvPr id="602115" name="Text Box 3">
            <a:extLst>
              <a:ext uri="{FF2B5EF4-FFF2-40B4-BE49-F238E27FC236}">
                <a16:creationId xmlns:a16="http://schemas.microsoft.com/office/drawing/2014/main" id="{F71BE643-43D5-BE8D-CFE7-45499D6AF051}"/>
              </a:ext>
            </a:extLst>
          </p:cNvPr>
          <p:cNvSpPr txBox="1">
            <a:spLocks noChangeArrowheads="1"/>
          </p:cNvSpPr>
          <p:nvPr/>
        </p:nvSpPr>
        <p:spPr bwMode="auto">
          <a:xfrm>
            <a:off x="838200" y="2590800"/>
            <a:ext cx="8305800" cy="34448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AutoNum type="arabicPeriod"/>
            </a:pPr>
            <a:r>
              <a:rPr lang="en-US" altLang="en-US" sz="4000" b="0">
                <a:latin typeface="Bernard MT Condensed" panose="02050806060905020404" pitchFamily="18" charset="77"/>
              </a:rPr>
              <a:t> Complete the goals of the 10 Year World Crusade (1953-1963).</a:t>
            </a:r>
          </a:p>
          <a:p>
            <a:pPr eaLnBrk="1" hangingPunct="1">
              <a:spcBef>
                <a:spcPct val="50000"/>
              </a:spcBef>
              <a:buClrTx/>
              <a:buSzTx/>
              <a:buFontTx/>
              <a:buNone/>
            </a:pPr>
            <a:r>
              <a:rPr lang="en-US" altLang="en-US" sz="4000" b="0">
                <a:latin typeface="Bernard MT Condensed" panose="02050806060905020404" pitchFamily="18" charset="77"/>
              </a:rPr>
              <a:t>2. Arrange for the Election of the Universal House Justice at the end of the World Crusade (1963).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602115">
                                            <p:txEl>
                                              <p:pRg st="0" end="0"/>
                                            </p:txEl>
                                          </p:spTgt>
                                        </p:tgtEl>
                                        <p:attrNameLst>
                                          <p:attrName>style.visibility</p:attrName>
                                        </p:attrNameLst>
                                      </p:cBhvr>
                                      <p:to>
                                        <p:strVal val="visible"/>
                                      </p:to>
                                    </p:set>
                                    <p:animEffect transition="in" filter="dissolve">
                                      <p:cBhvr>
                                        <p:cTn id="7" dur="500"/>
                                        <p:tgtEl>
                                          <p:spTgt spid="602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602115">
                                            <p:txEl>
                                              <p:pRg st="1" end="1"/>
                                            </p:txEl>
                                          </p:spTgt>
                                        </p:tgtEl>
                                        <p:attrNameLst>
                                          <p:attrName>style.visibility</p:attrName>
                                        </p:attrNameLst>
                                      </p:cBhvr>
                                      <p:to>
                                        <p:strVal val="visible"/>
                                      </p:to>
                                    </p:set>
                                    <p:animEffect transition="in" filter="fade">
                                      <p:cBhvr>
                                        <p:cTn id="12" dur="500"/>
                                        <p:tgtEl>
                                          <p:spTgt spid="6021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a:extLst>
              <a:ext uri="{FF2B5EF4-FFF2-40B4-BE49-F238E27FC236}">
                <a16:creationId xmlns:a16="http://schemas.microsoft.com/office/drawing/2014/main" id="{FC8908D1-F4E9-AAFF-8404-17DA919E8B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07165BB6-CD65-421F-D7B2-D324A92A9802}"/>
              </a:ext>
            </a:extLst>
          </p:cNvPr>
          <p:cNvSpPr txBox="1">
            <a:spLocks noChangeArrowheads="1"/>
          </p:cNvSpPr>
          <p:nvPr/>
        </p:nvSpPr>
        <p:spPr bwMode="auto">
          <a:xfrm>
            <a:off x="436563" y="4779963"/>
            <a:ext cx="8305800" cy="20621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b="0">
                <a:latin typeface="Bernard MT Condensed" panose="02050806060905020404" pitchFamily="18" charset="77"/>
              </a:rPr>
              <a:t>The Hands met at Bahji every fall to make their plans for the coming year. These meetings were called “conclaves”. The first one was held 18-25 November, 1957.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a:extLst>
              <a:ext uri="{FF2B5EF4-FFF2-40B4-BE49-F238E27FC236}">
                <a16:creationId xmlns:a16="http://schemas.microsoft.com/office/drawing/2014/main" id="{8198B552-982F-186F-F0B7-165E451289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0"/>
            <a:ext cx="510540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55960784-F6C4-BB09-8182-31C6E19171A9}"/>
              </a:ext>
            </a:extLst>
          </p:cNvPr>
          <p:cNvSpPr txBox="1">
            <a:spLocks noChangeArrowheads="1"/>
          </p:cNvSpPr>
          <p:nvPr/>
        </p:nvSpPr>
        <p:spPr bwMode="auto">
          <a:xfrm>
            <a:off x="381000" y="26988"/>
            <a:ext cx="8305800" cy="1939925"/>
          </a:xfrm>
          <a:prstGeom prst="rect">
            <a:avLst/>
          </a:prstGeom>
          <a:noFill/>
          <a:ln>
            <a:noFill/>
          </a:ln>
          <a:effectLst>
            <a:outerShdw dist="107763" dir="2700000" algn="ctr" rotWithShape="0">
              <a:schemeClr val="bg2"/>
            </a:outerShdw>
          </a:effectLst>
        </p:spPr>
        <p:txBody>
          <a:bodyPr>
            <a:spAutoFit/>
          </a:bodyPr>
          <a:lstStyle>
            <a:lvl1pPr marL="457200" indent="-457200"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marL="0" indent="0" algn="ctr" eaLnBrk="1" hangingPunct="1">
              <a:spcBef>
                <a:spcPct val="50000"/>
              </a:spcBef>
              <a:defRPr/>
            </a:pPr>
            <a:r>
              <a:rPr lang="en-US" sz="4000" b="0" dirty="0">
                <a:solidFill>
                  <a:srgbClr val="FFC000"/>
                </a:solidFill>
                <a:effectLst>
                  <a:outerShdw blurRad="38100" dist="38100" dir="2700000" algn="tl">
                    <a:srgbClr val="000000">
                      <a:alpha val="43137"/>
                    </a:srgbClr>
                  </a:outerShdw>
                </a:effectLst>
              </a:rPr>
              <a:t>Proclamation by the Hands that there could not be another Guardian. Nov. 25, 1957</a:t>
            </a:r>
          </a:p>
        </p:txBody>
      </p:sp>
      <p:sp>
        <p:nvSpPr>
          <p:cNvPr id="3" name="Freeform 2">
            <a:extLst>
              <a:ext uri="{FF2B5EF4-FFF2-40B4-BE49-F238E27FC236}">
                <a16:creationId xmlns:a16="http://schemas.microsoft.com/office/drawing/2014/main" id="{D7E851B6-281E-02C7-4AA9-8A56C17C9D33}"/>
              </a:ext>
            </a:extLst>
          </p:cNvPr>
          <p:cNvSpPr>
            <a:spLocks/>
          </p:cNvSpPr>
          <p:nvPr/>
        </p:nvSpPr>
        <p:spPr bwMode="auto">
          <a:xfrm>
            <a:off x="5486400" y="1954213"/>
            <a:ext cx="1535113" cy="87312"/>
          </a:xfrm>
          <a:custGeom>
            <a:avLst/>
            <a:gdLst>
              <a:gd name="T0" fmla="*/ 0 w 1534886"/>
              <a:gd name="T1" fmla="*/ 9192 h 87086"/>
              <a:gd name="T2" fmla="*/ 0 w 1534886"/>
              <a:gd name="T3" fmla="*/ 9192 h 87086"/>
              <a:gd name="T4" fmla="*/ 27235 w 1534886"/>
              <a:gd name="T5" fmla="*/ 3675 h 87086"/>
              <a:gd name="T6" fmla="*/ 49021 w 1534886"/>
              <a:gd name="T7" fmla="*/ 0 h 87086"/>
              <a:gd name="T8" fmla="*/ 58103 w 1534886"/>
              <a:gd name="T9" fmla="*/ 1840 h 87086"/>
              <a:gd name="T10" fmla="*/ 63545 w 1534886"/>
              <a:gd name="T11" fmla="*/ 5513 h 87086"/>
              <a:gd name="T12" fmla="*/ 78075 w 1534886"/>
              <a:gd name="T13" fmla="*/ 9192 h 87086"/>
              <a:gd name="T14" fmla="*/ 87151 w 1534886"/>
              <a:gd name="T15" fmla="*/ 14705 h 87086"/>
              <a:gd name="T16" fmla="*/ 99861 w 1534886"/>
              <a:gd name="T17" fmla="*/ 18379 h 87086"/>
              <a:gd name="T18" fmla="*/ 108938 w 1534886"/>
              <a:gd name="T19" fmla="*/ 23894 h 87086"/>
              <a:gd name="T20" fmla="*/ 114385 w 1534886"/>
              <a:gd name="T21" fmla="*/ 25731 h 87086"/>
              <a:gd name="T22" fmla="*/ 121648 w 1534886"/>
              <a:gd name="T23" fmla="*/ 29408 h 87086"/>
              <a:gd name="T24" fmla="*/ 134358 w 1534886"/>
              <a:gd name="T25" fmla="*/ 31245 h 87086"/>
              <a:gd name="T26" fmla="*/ 141620 w 1534886"/>
              <a:gd name="T27" fmla="*/ 33084 h 87086"/>
              <a:gd name="T28" fmla="*/ 154330 w 1534886"/>
              <a:gd name="T29" fmla="*/ 34921 h 87086"/>
              <a:gd name="T30" fmla="*/ 179750 w 1534886"/>
              <a:gd name="T31" fmla="*/ 38597 h 87086"/>
              <a:gd name="T32" fmla="*/ 219689 w 1534886"/>
              <a:gd name="T33" fmla="*/ 42273 h 87086"/>
              <a:gd name="T34" fmla="*/ 230585 w 1534886"/>
              <a:gd name="T35" fmla="*/ 44111 h 87086"/>
              <a:gd name="T36" fmla="*/ 281425 w 1534886"/>
              <a:gd name="T37" fmla="*/ 45950 h 87086"/>
              <a:gd name="T38" fmla="*/ 323183 w 1534886"/>
              <a:gd name="T39" fmla="*/ 47787 h 87086"/>
              <a:gd name="T40" fmla="*/ 335893 w 1534886"/>
              <a:gd name="T41" fmla="*/ 49624 h 87086"/>
              <a:gd name="T42" fmla="*/ 343155 w 1534886"/>
              <a:gd name="T43" fmla="*/ 53302 h 87086"/>
              <a:gd name="T44" fmla="*/ 497485 w 1534886"/>
              <a:gd name="T45" fmla="*/ 60653 h 87086"/>
              <a:gd name="T46" fmla="*/ 637285 w 1534886"/>
              <a:gd name="T47" fmla="*/ 55139 h 87086"/>
              <a:gd name="T48" fmla="*/ 738960 w 1534886"/>
              <a:gd name="T49" fmla="*/ 56976 h 87086"/>
              <a:gd name="T50" fmla="*/ 762565 w 1534886"/>
              <a:gd name="T51" fmla="*/ 58815 h 87086"/>
              <a:gd name="T52" fmla="*/ 815218 w 1534886"/>
              <a:gd name="T53" fmla="*/ 60653 h 87086"/>
              <a:gd name="T54" fmla="*/ 1116611 w 1534886"/>
              <a:gd name="T55" fmla="*/ 66167 h 87086"/>
              <a:gd name="T56" fmla="*/ 1183790 w 1534886"/>
              <a:gd name="T57" fmla="*/ 71682 h 87086"/>
              <a:gd name="T58" fmla="*/ 1201948 w 1534886"/>
              <a:gd name="T59" fmla="*/ 75357 h 87086"/>
              <a:gd name="T60" fmla="*/ 1211024 w 1534886"/>
              <a:gd name="T61" fmla="*/ 77194 h 87086"/>
              <a:gd name="T62" fmla="*/ 1223734 w 1534886"/>
              <a:gd name="T63" fmla="*/ 82708 h 87086"/>
              <a:gd name="T64" fmla="*/ 1258230 w 1534886"/>
              <a:gd name="T65" fmla="*/ 86384 h 87086"/>
              <a:gd name="T66" fmla="*/ 1270940 w 1534886"/>
              <a:gd name="T67" fmla="*/ 88222 h 87086"/>
              <a:gd name="T68" fmla="*/ 1318147 w 1534886"/>
              <a:gd name="T69" fmla="*/ 86384 h 87086"/>
              <a:gd name="T70" fmla="*/ 1372615 w 1534886"/>
              <a:gd name="T71" fmla="*/ 80870 h 87086"/>
              <a:gd name="T72" fmla="*/ 1387140 w 1534886"/>
              <a:gd name="T73" fmla="*/ 75357 h 87086"/>
              <a:gd name="T74" fmla="*/ 1405298 w 1534886"/>
              <a:gd name="T75" fmla="*/ 73518 h 87086"/>
              <a:gd name="T76" fmla="*/ 1421636 w 1534886"/>
              <a:gd name="T77" fmla="*/ 71682 h 87086"/>
              <a:gd name="T78" fmla="*/ 1447056 w 1534886"/>
              <a:gd name="T79" fmla="*/ 66167 h 87086"/>
              <a:gd name="T80" fmla="*/ 1463395 w 1534886"/>
              <a:gd name="T81" fmla="*/ 64329 h 87086"/>
              <a:gd name="T82" fmla="*/ 1512420 w 1534886"/>
              <a:gd name="T83" fmla="*/ 53302 h 87086"/>
              <a:gd name="T84" fmla="*/ 1523311 w 1534886"/>
              <a:gd name="T85" fmla="*/ 51463 h 87086"/>
              <a:gd name="T86" fmla="*/ 1528759 w 1534886"/>
              <a:gd name="T87" fmla="*/ 49624 h 87086"/>
              <a:gd name="T88" fmla="*/ 1536021 w 1534886"/>
              <a:gd name="T89" fmla="*/ 49624 h 87086"/>
              <a:gd name="T90" fmla="*/ 0 w 1534886"/>
              <a:gd name="T91" fmla="*/ 9192 h 870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34886" h="87086">
                <a:moveTo>
                  <a:pt x="0" y="9072"/>
                </a:moveTo>
                <a:lnTo>
                  <a:pt x="0" y="9072"/>
                </a:lnTo>
                <a:cubicBezTo>
                  <a:pt x="9072" y="7258"/>
                  <a:pt x="18090" y="5150"/>
                  <a:pt x="27215" y="3629"/>
                </a:cubicBezTo>
                <a:cubicBezTo>
                  <a:pt x="51517" y="-421"/>
                  <a:pt x="36227" y="4255"/>
                  <a:pt x="48986" y="0"/>
                </a:cubicBezTo>
                <a:cubicBezTo>
                  <a:pt x="52010" y="605"/>
                  <a:pt x="55170" y="732"/>
                  <a:pt x="58058" y="1815"/>
                </a:cubicBezTo>
                <a:cubicBezTo>
                  <a:pt x="60099" y="2581"/>
                  <a:pt x="61451" y="4698"/>
                  <a:pt x="63500" y="5443"/>
                </a:cubicBezTo>
                <a:cubicBezTo>
                  <a:pt x="68187" y="7147"/>
                  <a:pt x="78015" y="9072"/>
                  <a:pt x="78015" y="9072"/>
                </a:cubicBezTo>
                <a:cubicBezTo>
                  <a:pt x="81039" y="10886"/>
                  <a:pt x="83864" y="13083"/>
                  <a:pt x="87086" y="14515"/>
                </a:cubicBezTo>
                <a:cubicBezTo>
                  <a:pt x="97552" y="19167"/>
                  <a:pt x="90939" y="13720"/>
                  <a:pt x="99786" y="18143"/>
                </a:cubicBezTo>
                <a:cubicBezTo>
                  <a:pt x="102940" y="19720"/>
                  <a:pt x="105704" y="22009"/>
                  <a:pt x="108858" y="23586"/>
                </a:cubicBezTo>
                <a:cubicBezTo>
                  <a:pt x="110568" y="24441"/>
                  <a:pt x="112542" y="24647"/>
                  <a:pt x="114300" y="25400"/>
                </a:cubicBezTo>
                <a:cubicBezTo>
                  <a:pt x="116786" y="26466"/>
                  <a:pt x="118948" y="28317"/>
                  <a:pt x="121558" y="29029"/>
                </a:cubicBezTo>
                <a:cubicBezTo>
                  <a:pt x="125684" y="30154"/>
                  <a:pt x="130051" y="30078"/>
                  <a:pt x="134258" y="30843"/>
                </a:cubicBezTo>
                <a:cubicBezTo>
                  <a:pt x="136711" y="31289"/>
                  <a:pt x="139062" y="32212"/>
                  <a:pt x="141515" y="32658"/>
                </a:cubicBezTo>
                <a:cubicBezTo>
                  <a:pt x="145722" y="33423"/>
                  <a:pt x="149988" y="33822"/>
                  <a:pt x="154215" y="34472"/>
                </a:cubicBezTo>
                <a:cubicBezTo>
                  <a:pt x="176886" y="37959"/>
                  <a:pt x="152203" y="34674"/>
                  <a:pt x="179615" y="38100"/>
                </a:cubicBezTo>
                <a:cubicBezTo>
                  <a:pt x="198787" y="42895"/>
                  <a:pt x="178530" y="38313"/>
                  <a:pt x="219529" y="41729"/>
                </a:cubicBezTo>
                <a:cubicBezTo>
                  <a:pt x="223195" y="42034"/>
                  <a:pt x="226743" y="43327"/>
                  <a:pt x="230415" y="43543"/>
                </a:cubicBezTo>
                <a:cubicBezTo>
                  <a:pt x="247330" y="44538"/>
                  <a:pt x="264284" y="44694"/>
                  <a:pt x="281215" y="45358"/>
                </a:cubicBezTo>
                <a:lnTo>
                  <a:pt x="322943" y="47172"/>
                </a:lnTo>
                <a:cubicBezTo>
                  <a:pt x="327176" y="47777"/>
                  <a:pt x="331517" y="47861"/>
                  <a:pt x="335643" y="48986"/>
                </a:cubicBezTo>
                <a:cubicBezTo>
                  <a:pt x="338252" y="49698"/>
                  <a:pt x="340221" y="52243"/>
                  <a:pt x="342900" y="52615"/>
                </a:cubicBezTo>
                <a:cubicBezTo>
                  <a:pt x="399035" y="60412"/>
                  <a:pt x="437337" y="58744"/>
                  <a:pt x="497115" y="59872"/>
                </a:cubicBezTo>
                <a:cubicBezTo>
                  <a:pt x="542563" y="71233"/>
                  <a:pt x="590893" y="62081"/>
                  <a:pt x="636815" y="54429"/>
                </a:cubicBezTo>
                <a:lnTo>
                  <a:pt x="738415" y="56243"/>
                </a:lnTo>
                <a:cubicBezTo>
                  <a:pt x="746297" y="56471"/>
                  <a:pt x="754124" y="57683"/>
                  <a:pt x="762000" y="58058"/>
                </a:cubicBezTo>
                <a:cubicBezTo>
                  <a:pt x="779529" y="58893"/>
                  <a:pt x="797070" y="59512"/>
                  <a:pt x="814615" y="59872"/>
                </a:cubicBezTo>
                <a:lnTo>
                  <a:pt x="1115786" y="65315"/>
                </a:lnTo>
                <a:cubicBezTo>
                  <a:pt x="1124182" y="65894"/>
                  <a:pt x="1164570" y="67701"/>
                  <a:pt x="1182915" y="70758"/>
                </a:cubicBezTo>
                <a:cubicBezTo>
                  <a:pt x="1188998" y="71772"/>
                  <a:pt x="1195010" y="73177"/>
                  <a:pt x="1201058" y="74386"/>
                </a:cubicBezTo>
                <a:lnTo>
                  <a:pt x="1210129" y="76200"/>
                </a:lnTo>
                <a:cubicBezTo>
                  <a:pt x="1214362" y="78014"/>
                  <a:pt x="1218306" y="80773"/>
                  <a:pt x="1222829" y="81643"/>
                </a:cubicBezTo>
                <a:cubicBezTo>
                  <a:pt x="1234175" y="83825"/>
                  <a:pt x="1245822" y="83948"/>
                  <a:pt x="1257300" y="85272"/>
                </a:cubicBezTo>
                <a:cubicBezTo>
                  <a:pt x="1261548" y="85762"/>
                  <a:pt x="1265767" y="86481"/>
                  <a:pt x="1270000" y="87086"/>
                </a:cubicBezTo>
                <a:cubicBezTo>
                  <a:pt x="1285724" y="86481"/>
                  <a:pt x="1301476" y="86393"/>
                  <a:pt x="1317172" y="85272"/>
                </a:cubicBezTo>
                <a:cubicBezTo>
                  <a:pt x="1335359" y="83973"/>
                  <a:pt x="1371600" y="79829"/>
                  <a:pt x="1371600" y="79829"/>
                </a:cubicBezTo>
                <a:cubicBezTo>
                  <a:pt x="1376438" y="78015"/>
                  <a:pt x="1381071" y="75507"/>
                  <a:pt x="1386115" y="74386"/>
                </a:cubicBezTo>
                <a:cubicBezTo>
                  <a:pt x="1392048" y="73068"/>
                  <a:pt x="1398214" y="73208"/>
                  <a:pt x="1404258" y="72572"/>
                </a:cubicBezTo>
                <a:cubicBezTo>
                  <a:pt x="1409704" y="71999"/>
                  <a:pt x="1415165" y="71533"/>
                  <a:pt x="1420586" y="70758"/>
                </a:cubicBezTo>
                <a:cubicBezTo>
                  <a:pt x="1425141" y="70107"/>
                  <a:pt x="1444698" y="65530"/>
                  <a:pt x="1445986" y="65315"/>
                </a:cubicBezTo>
                <a:cubicBezTo>
                  <a:pt x="1451388" y="64415"/>
                  <a:pt x="1456872" y="64105"/>
                  <a:pt x="1462315" y="63500"/>
                </a:cubicBezTo>
                <a:cubicBezTo>
                  <a:pt x="1482161" y="53578"/>
                  <a:pt x="1467109" y="60235"/>
                  <a:pt x="1511300" y="52615"/>
                </a:cubicBezTo>
                <a:cubicBezTo>
                  <a:pt x="1514925" y="51990"/>
                  <a:pt x="1518696" y="51963"/>
                  <a:pt x="1522186" y="50800"/>
                </a:cubicBezTo>
                <a:cubicBezTo>
                  <a:pt x="1524000" y="50195"/>
                  <a:pt x="1525736" y="49256"/>
                  <a:pt x="1527629" y="48986"/>
                </a:cubicBezTo>
                <a:cubicBezTo>
                  <a:pt x="1530024" y="48644"/>
                  <a:pt x="1532467" y="48986"/>
                  <a:pt x="1534886" y="48986"/>
                </a:cubicBezTo>
                <a:lnTo>
                  <a:pt x="0" y="9072"/>
                </a:lnTo>
                <a:close/>
              </a:path>
            </a:pathLst>
          </a:custGeom>
          <a:solidFill>
            <a:srgbClr val="FF0000"/>
          </a:solidFill>
          <a:ln w="9525" cap="flat" cmpd="sng" algn="ctr">
            <a:solidFill>
              <a:srgbClr val="FF0000"/>
            </a:solidFill>
            <a:prstDash val="solid"/>
            <a:miter lim="800000"/>
            <a:headEnd type="none" w="med" len="med"/>
            <a:tailEnd type="none" w="med" len="med"/>
          </a:ln>
        </p:spPr>
        <p:txBody>
          <a:bodyPr wrap="none"/>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12-ABRK-Kampala-1958">
            <a:extLst>
              <a:ext uri="{FF2B5EF4-FFF2-40B4-BE49-F238E27FC236}">
                <a16:creationId xmlns:a16="http://schemas.microsoft.com/office/drawing/2014/main" id="{BD6F2317-5C5A-B5B8-E202-035244EFB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050"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8A5300A-8BB4-25EC-9891-4A2FF3F90E41}"/>
              </a:ext>
            </a:extLst>
          </p:cNvPr>
          <p:cNvSpPr txBox="1"/>
          <p:nvPr/>
        </p:nvSpPr>
        <p:spPr>
          <a:xfrm>
            <a:off x="165100" y="796925"/>
            <a:ext cx="4184650" cy="5816600"/>
          </a:xfrm>
          <a:prstGeom prst="rect">
            <a:avLst/>
          </a:prstGeom>
          <a:noFill/>
        </p:spPr>
        <p:txBody>
          <a:bodyPr>
            <a:spAutoFit/>
          </a:bodyPr>
          <a:lstStyle/>
          <a:p>
            <a:pPr algn="ctr" eaLnBrk="1" hangingPunct="1">
              <a:spcBef>
                <a:spcPct val="50000"/>
              </a:spcBef>
              <a:defRPr/>
            </a:pPr>
            <a:r>
              <a:rPr lang="en-US" sz="4000" b="0" dirty="0">
                <a:solidFill>
                  <a:schemeClr val="tx1"/>
                </a:solidFill>
                <a:effectLst>
                  <a:outerShdw blurRad="38100" dist="38100" dir="2700000" algn="tl">
                    <a:srgbClr val="000000">
                      <a:alpha val="43137"/>
                    </a:srgbClr>
                  </a:outerShdw>
                </a:effectLst>
                <a:latin typeface="Bernard MT Condensed" pitchFamily="18" charset="0"/>
              </a:rPr>
              <a:t>Kampala Cornerstone laying 1958</a:t>
            </a:r>
          </a:p>
          <a:p>
            <a:pPr algn="ctr" eaLnBrk="1" hangingPunct="1">
              <a:spcBef>
                <a:spcPct val="50000"/>
              </a:spcBef>
              <a:defRPr/>
            </a:pPr>
            <a:r>
              <a:rPr lang="en-US" sz="3600" b="0" dirty="0">
                <a:solidFill>
                  <a:schemeClr val="tx1"/>
                </a:solidFill>
                <a:effectLst>
                  <a:outerShdw blurRad="38100" dist="38100" dir="2700000" algn="tl">
                    <a:srgbClr val="000000">
                      <a:alpha val="43137"/>
                    </a:srgbClr>
                  </a:outerShdw>
                </a:effectLst>
                <a:latin typeface="Bernard MT Condensed" pitchFamily="18" charset="0"/>
              </a:rPr>
              <a:t>Though still grieving, she wore the clothing chosen by Shoghi Effendi for this occasion.</a:t>
            </a:r>
          </a:p>
          <a:p>
            <a:pPr algn="ctr" eaLnBrk="1" hangingPunct="1">
              <a:spcBef>
                <a:spcPct val="50000"/>
              </a:spcBef>
              <a:defRPr/>
            </a:pPr>
            <a:endParaRPr lang="en-US" sz="3600" dirty="0">
              <a:latin typeface="Bernard MT Condensed"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a:extLst>
              <a:ext uri="{FF2B5EF4-FFF2-40B4-BE49-F238E27FC236}">
                <a16:creationId xmlns:a16="http://schemas.microsoft.com/office/drawing/2014/main" id="{919D2D78-CB17-87FD-B774-6C45C3A42460}"/>
              </a:ext>
            </a:extLst>
          </p:cNvPr>
          <p:cNvSpPr txBox="1">
            <a:spLocks noChangeArrowheads="1"/>
          </p:cNvSpPr>
          <p:nvPr/>
        </p:nvSpPr>
        <p:spPr bwMode="auto">
          <a:xfrm>
            <a:off x="685800" y="1066800"/>
            <a:ext cx="8077200" cy="3581400"/>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22900" b="0" dirty="0">
                <a:solidFill>
                  <a:schemeClr val="tx1"/>
                </a:solidFill>
                <a:effectLst>
                  <a:outerShdw blurRad="38100" dist="38100" dir="2700000" algn="tl">
                    <a:srgbClr val="000000">
                      <a:alpha val="43137"/>
                    </a:srgbClr>
                  </a:outerShdw>
                </a:effectLst>
              </a:rPr>
              <a:t>1960s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31778"/>
                                        </p:tgtEl>
                                        <p:attrNameLst>
                                          <p:attrName>style.visibility</p:attrName>
                                        </p:attrNameLst>
                                      </p:cBhvr>
                                      <p:to>
                                        <p:strVal val="visible"/>
                                      </p:to>
                                    </p:set>
                                    <p:animEffect transition="in" filter="blinds(horizontal)">
                                      <p:cBhvr>
                                        <p:cTn id="7" dur="300"/>
                                        <p:tgtEl>
                                          <p:spTgt spid="331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KAMPALA-DEDICATION-GLOW">
            <a:extLst>
              <a:ext uri="{FF2B5EF4-FFF2-40B4-BE49-F238E27FC236}">
                <a16:creationId xmlns:a16="http://schemas.microsoft.com/office/drawing/2014/main" id="{EFA320A5-6627-3CE1-169F-9FD216822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7" name="Text Box 3">
            <a:extLst>
              <a:ext uri="{FF2B5EF4-FFF2-40B4-BE49-F238E27FC236}">
                <a16:creationId xmlns:a16="http://schemas.microsoft.com/office/drawing/2014/main" id="{4003C7E4-0740-9EB3-58DC-376178C9BB42}"/>
              </a:ext>
            </a:extLst>
          </p:cNvPr>
          <p:cNvSpPr txBox="1">
            <a:spLocks noChangeArrowheads="1"/>
          </p:cNvSpPr>
          <p:nvPr/>
        </p:nvSpPr>
        <p:spPr bwMode="auto">
          <a:xfrm>
            <a:off x="0" y="457200"/>
            <a:ext cx="4267200" cy="25638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latin typeface="Bernard MT Condensed" panose="02050806060905020404" pitchFamily="18" charset="77"/>
              </a:rPr>
              <a:t>14 January 1961</a:t>
            </a:r>
          </a:p>
          <a:p>
            <a:pPr algn="ctr" eaLnBrk="1" hangingPunct="1">
              <a:spcBef>
                <a:spcPct val="50000"/>
              </a:spcBef>
              <a:buClrTx/>
              <a:buSzTx/>
              <a:buFontTx/>
              <a:buNone/>
            </a:pPr>
            <a:r>
              <a:rPr lang="en-US" altLang="en-US" sz="3600">
                <a:latin typeface="Bernard MT Condensed" panose="02050806060905020404" pitchFamily="18" charset="77"/>
              </a:rPr>
              <a:t>Dedication of Mother Temple of Africa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328707"/>
                                        </p:tgtEl>
                                        <p:attrNameLst>
                                          <p:attrName>style.visibility</p:attrName>
                                        </p:attrNameLst>
                                      </p:cBhvr>
                                      <p:to>
                                        <p:strVal val="visible"/>
                                      </p:to>
                                    </p:set>
                                    <p:animEffect transition="in" filter="dissolve">
                                      <p:cBhvr>
                                        <p:cTn id="7" dur="300"/>
                                        <p:tgtEl>
                                          <p:spTgt spid="328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hidden="1">
            <a:extLst>
              <a:ext uri="{FF2B5EF4-FFF2-40B4-BE49-F238E27FC236}">
                <a16:creationId xmlns:a16="http://schemas.microsoft.com/office/drawing/2014/main" id="{17395BBC-D1E2-FA34-38A2-4DAAA2B60267}"/>
              </a:ext>
            </a:extLst>
          </p:cNvPr>
          <p:cNvSpPr>
            <a:spLocks noGrp="1" noChangeArrowheads="1"/>
          </p:cNvSpPr>
          <p:nvPr>
            <p:ph type="title"/>
          </p:nvPr>
        </p:nvSpPr>
        <p:spPr/>
        <p:txBody>
          <a:bodyPr/>
          <a:lstStyle/>
          <a:p>
            <a:pPr eaLnBrk="1" hangingPunct="1">
              <a:defRPr/>
            </a:pPr>
            <a:endParaRPr lang="en-US"/>
          </a:p>
        </p:txBody>
      </p:sp>
      <p:pic>
        <p:nvPicPr>
          <p:cNvPr id="161794" name="Picture 3">
            <a:extLst>
              <a:ext uri="{FF2B5EF4-FFF2-40B4-BE49-F238E27FC236}">
                <a16:creationId xmlns:a16="http://schemas.microsoft.com/office/drawing/2014/main" id="{7301C5E8-C496-52DF-C8C9-1FFC5307C9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30163"/>
            <a:ext cx="91440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3CBA824-9506-D1AF-B172-0D822846B01B}"/>
              </a:ext>
            </a:extLst>
          </p:cNvPr>
          <p:cNvSpPr txBox="1"/>
          <p:nvPr/>
        </p:nvSpPr>
        <p:spPr>
          <a:xfrm>
            <a:off x="0" y="5327650"/>
            <a:ext cx="6019800" cy="1323975"/>
          </a:xfrm>
          <a:prstGeom prst="rect">
            <a:avLst/>
          </a:prstGeom>
          <a:solidFill>
            <a:schemeClr val="bg1">
              <a:alpha val="26000"/>
            </a:schemeClr>
          </a:solidFill>
        </p:spPr>
        <p:txBody>
          <a:bodyPr>
            <a:spAutoFit/>
          </a:bodyPr>
          <a:lstStyle/>
          <a:p>
            <a:pPr algn="ctr" eaLnBrk="1" hangingPunct="1">
              <a:spcBef>
                <a:spcPct val="50000"/>
              </a:spcBef>
              <a:defRPr/>
            </a:pPr>
            <a:r>
              <a:rPr lang="en-US" sz="4000" dirty="0">
                <a:solidFill>
                  <a:srgbClr val="FF0000"/>
                </a:solidFill>
                <a:effectLst>
                  <a:outerShdw blurRad="38100" dist="38100" dir="2700000" algn="tl">
                    <a:srgbClr val="000000">
                      <a:alpha val="43137"/>
                    </a:srgbClr>
                  </a:outerShdw>
                </a:effectLst>
                <a:latin typeface="Bernard MT Condensed" pitchFamily="18" charset="0"/>
              </a:rPr>
              <a:t>Sydney, Australia Dedication 1961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3">
            <a:extLst>
              <a:ext uri="{FF2B5EF4-FFF2-40B4-BE49-F238E27FC236}">
                <a16:creationId xmlns:a16="http://schemas.microsoft.com/office/drawing/2014/main" id="{7BD4BD89-670F-412C-CFA8-72BD5EF5C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Text Box 3">
            <a:extLst>
              <a:ext uri="{FF2B5EF4-FFF2-40B4-BE49-F238E27FC236}">
                <a16:creationId xmlns:a16="http://schemas.microsoft.com/office/drawing/2014/main" id="{EA9227DB-4B3B-CE78-B31C-1563041E6B76}"/>
              </a:ext>
            </a:extLst>
          </p:cNvPr>
          <p:cNvSpPr txBox="1">
            <a:spLocks noChangeArrowheads="1"/>
          </p:cNvSpPr>
          <p:nvPr/>
        </p:nvSpPr>
        <p:spPr bwMode="auto">
          <a:xfrm>
            <a:off x="228600" y="376238"/>
            <a:ext cx="8686800" cy="20145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solidFill>
                  <a:srgbClr val="FFFF00"/>
                </a:solidFill>
                <a:latin typeface="News701 BT" pitchFamily="18" charset="0"/>
              </a:rPr>
              <a:t>21 April 1963</a:t>
            </a:r>
          </a:p>
          <a:p>
            <a:pPr algn="ctr" eaLnBrk="1" hangingPunct="1">
              <a:spcBef>
                <a:spcPct val="50000"/>
              </a:spcBef>
              <a:buClrTx/>
              <a:buSzTx/>
              <a:buFontTx/>
              <a:buNone/>
            </a:pPr>
            <a:r>
              <a:rPr lang="en-US" altLang="en-US" sz="3600">
                <a:solidFill>
                  <a:srgbClr val="FFFF00"/>
                </a:solidFill>
                <a:latin typeface="News701 BT" pitchFamily="18" charset="0"/>
              </a:rPr>
              <a:t>Election of First Universal House of Justice in the House of the Master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2803"/>
                                        </p:tgtEl>
                                        <p:attrNameLst>
                                          <p:attrName>style.visibility</p:attrName>
                                        </p:attrNameLst>
                                      </p:cBhvr>
                                      <p:to>
                                        <p:strVal val="visible"/>
                                      </p:to>
                                    </p:set>
                                    <p:animEffect transition="in" filter="dissolve">
                                      <p:cBhvr>
                                        <p:cTn id="7" dur="500"/>
                                        <p:tgtEl>
                                          <p:spTgt spid="332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London-1963-Color">
            <a:extLst>
              <a:ext uri="{FF2B5EF4-FFF2-40B4-BE49-F238E27FC236}">
                <a16:creationId xmlns:a16="http://schemas.microsoft.com/office/drawing/2014/main" id="{7020CBEE-E172-AB87-CF12-329E35883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7" name="Text Box 3">
            <a:extLst>
              <a:ext uri="{FF2B5EF4-FFF2-40B4-BE49-F238E27FC236}">
                <a16:creationId xmlns:a16="http://schemas.microsoft.com/office/drawing/2014/main" id="{B8C03CAB-66FA-11DA-1892-7F66132880A0}"/>
              </a:ext>
            </a:extLst>
          </p:cNvPr>
          <p:cNvSpPr txBox="1">
            <a:spLocks noChangeArrowheads="1"/>
          </p:cNvSpPr>
          <p:nvPr/>
        </p:nvSpPr>
        <p:spPr bwMode="auto">
          <a:xfrm>
            <a:off x="228600" y="288925"/>
            <a:ext cx="3429000" cy="2800350"/>
          </a:xfrm>
          <a:prstGeom prst="rect">
            <a:avLst/>
          </a:prstGeom>
          <a:noFill/>
          <a:ln>
            <a:noFill/>
          </a:ln>
          <a:effectLst>
            <a:outerShdw dist="40161" dir="4293903"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400" b="0" dirty="0">
                <a:solidFill>
                  <a:schemeClr val="bg1"/>
                </a:solidFill>
                <a:effectLst>
                  <a:outerShdw blurRad="38100" dist="38100" dir="2700000" algn="tl">
                    <a:srgbClr val="000000">
                      <a:alpha val="43137"/>
                    </a:srgbClr>
                  </a:outerShdw>
                </a:effectLst>
              </a:rPr>
              <a:t>World Congress Royal Albert Hall London 1963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33827"/>
                                        </p:tgtEl>
                                        <p:attrNameLst>
                                          <p:attrName>style.visibility</p:attrName>
                                        </p:attrNameLst>
                                      </p:cBhvr>
                                      <p:to>
                                        <p:strVal val="visible"/>
                                      </p:to>
                                    </p:set>
                                    <p:animEffect transition="in" filter="blinds(horizontal)">
                                      <p:cBhvr>
                                        <p:cTn id="7" dur="3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a:extLst>
              <a:ext uri="{FF2B5EF4-FFF2-40B4-BE49-F238E27FC236}">
                <a16:creationId xmlns:a16="http://schemas.microsoft.com/office/drawing/2014/main" id="{8626ED2A-0855-F3D7-ADDA-2AD7A3BE1704}"/>
              </a:ext>
            </a:extLst>
          </p:cNvPr>
          <p:cNvSpPr>
            <a:spLocks noChangeArrowheads="1"/>
          </p:cNvSpPr>
          <p:nvPr/>
        </p:nvSpPr>
        <p:spPr bwMode="auto">
          <a:xfrm>
            <a:off x="0" y="304800"/>
            <a:ext cx="9144000" cy="6248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164866" name="Picture 3" descr="16-ABRK-World-Congress-1963">
            <a:extLst>
              <a:ext uri="{FF2B5EF4-FFF2-40B4-BE49-F238E27FC236}">
                <a16:creationId xmlns:a16="http://schemas.microsoft.com/office/drawing/2014/main" id="{988BF798-ED4A-34FE-1305-A33E6CA39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2" name="Text Box 4">
            <a:extLst>
              <a:ext uri="{FF2B5EF4-FFF2-40B4-BE49-F238E27FC236}">
                <a16:creationId xmlns:a16="http://schemas.microsoft.com/office/drawing/2014/main" id="{AA4D5C03-3839-17C0-30A0-B84DB9C34CDC}"/>
              </a:ext>
            </a:extLst>
          </p:cNvPr>
          <p:cNvSpPr txBox="1">
            <a:spLocks noChangeArrowheads="1"/>
          </p:cNvSpPr>
          <p:nvPr/>
        </p:nvSpPr>
        <p:spPr bwMode="auto">
          <a:xfrm>
            <a:off x="0" y="228600"/>
            <a:ext cx="5181600" cy="1570038"/>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latin typeface="Bernard MT Condensed" panose="02050806060905020404" pitchFamily="18" charset="77"/>
              </a:rPr>
              <a:t>‘Amatu’l-Bahá </a:t>
            </a:r>
            <a:r>
              <a:rPr lang="en-US" altLang="en-US" u="sng">
                <a:latin typeface="Bernard MT Condensed" panose="02050806060905020404" pitchFamily="18" charset="77"/>
              </a:rPr>
              <a:t>Kh</a:t>
            </a:r>
            <a:r>
              <a:rPr lang="en-US" altLang="en-US">
                <a:latin typeface="Bernard MT Condensed" panose="02050806060905020404" pitchFamily="18" charset="77"/>
              </a:rPr>
              <a:t>ánum recalls Shoghi Effendi at the World Congress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4852"/>
                                        </p:tgtEl>
                                        <p:attrNameLst>
                                          <p:attrName>style.visibility</p:attrName>
                                        </p:attrNameLst>
                                      </p:cBhvr>
                                      <p:to>
                                        <p:strVal val="visible"/>
                                      </p:to>
                                    </p:set>
                                    <p:animEffect transition="in" filter="blinds(horizontal)">
                                      <p:cBhvr>
                                        <p:cTn id="7" dur="500"/>
                                        <p:tgtEl>
                                          <p:spTgt spid="334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FCD02070-EC93-D7AF-B5FF-E065FC270FF7}"/>
              </a:ext>
            </a:extLst>
          </p:cNvPr>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30722" name="Picture 7" descr="Hearst - 002">
            <a:extLst>
              <a:ext uri="{FF2B5EF4-FFF2-40B4-BE49-F238E27FC236}">
                <a16:creationId xmlns:a16="http://schemas.microsoft.com/office/drawing/2014/main" id="{67B7C94D-DDC0-A17D-5726-6330CD10D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0" y="0"/>
            <a:ext cx="4984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5">
            <a:extLst>
              <a:ext uri="{FF2B5EF4-FFF2-40B4-BE49-F238E27FC236}">
                <a16:creationId xmlns:a16="http://schemas.microsoft.com/office/drawing/2014/main" id="{B7762A26-7401-CF5C-16C5-60E284903301}"/>
              </a:ext>
            </a:extLst>
          </p:cNvPr>
          <p:cNvSpPr txBox="1">
            <a:spLocks noChangeArrowheads="1"/>
          </p:cNvSpPr>
          <p:nvPr/>
        </p:nvSpPr>
        <p:spPr bwMode="auto">
          <a:xfrm>
            <a:off x="152400" y="3352800"/>
            <a:ext cx="39624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solidFill>
                  <a:srgbClr val="FFFF00"/>
                </a:solidFill>
                <a:latin typeface="Arial" panose="020B0604020202020204" pitchFamily="34" charset="0"/>
              </a:rPr>
              <a:t>Financed the First Western Pilgrimage of 1898-1899</a:t>
            </a:r>
          </a:p>
        </p:txBody>
      </p:sp>
      <p:sp>
        <p:nvSpPr>
          <p:cNvPr id="498692" name="Text Box 4">
            <a:extLst>
              <a:ext uri="{FF2B5EF4-FFF2-40B4-BE49-F238E27FC236}">
                <a16:creationId xmlns:a16="http://schemas.microsoft.com/office/drawing/2014/main" id="{F4310F5F-0D31-060C-8AA0-FB196D1313BA}"/>
              </a:ext>
            </a:extLst>
          </p:cNvPr>
          <p:cNvSpPr txBox="1">
            <a:spLocks noChangeArrowheads="1"/>
          </p:cNvSpPr>
          <p:nvPr/>
        </p:nvSpPr>
        <p:spPr bwMode="auto">
          <a:xfrm>
            <a:off x="0" y="914400"/>
            <a:ext cx="4114800" cy="1311275"/>
          </a:xfrm>
          <a:prstGeom prst="rect">
            <a:avLst/>
          </a:prstGeom>
          <a:noFill/>
          <a:ln>
            <a:noFill/>
          </a:ln>
          <a:effectLst/>
        </p:spPr>
        <p:txBody>
          <a:bodyPr>
            <a:spAutoFit/>
          </a:bodyPr>
          <a:lstStyle/>
          <a:p>
            <a:pPr algn="ctr" eaLnBrk="1" hangingPunct="1">
              <a:spcBef>
                <a:spcPct val="50000"/>
              </a:spcBef>
              <a:defRPr/>
            </a:pPr>
            <a:r>
              <a:rPr lang="en-US" sz="4000">
                <a:solidFill>
                  <a:schemeClr val="tx1"/>
                </a:solidFill>
                <a:effectLst>
                  <a:outerShdw blurRad="38100" dist="38100" dir="2700000" algn="tl">
                    <a:srgbClr val="000000"/>
                  </a:outerShdw>
                </a:effectLst>
                <a:latin typeface="Benguiat Bk BT" pitchFamily="18" charset="0"/>
                <a:cs typeface="Arial" charset="0"/>
              </a:rPr>
              <a:t>Phoebe Hearst (1842-1919)</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17-ABRK-World-Congress-1963">
            <a:extLst>
              <a:ext uri="{FF2B5EF4-FFF2-40B4-BE49-F238E27FC236}">
                <a16:creationId xmlns:a16="http://schemas.microsoft.com/office/drawing/2014/main" id="{1EBD27EE-1BE5-A49A-B90F-D928E1F2E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6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5" name="Text Box 3">
            <a:extLst>
              <a:ext uri="{FF2B5EF4-FFF2-40B4-BE49-F238E27FC236}">
                <a16:creationId xmlns:a16="http://schemas.microsoft.com/office/drawing/2014/main" id="{E910C2E5-E26C-9A96-4244-A83343428D40}"/>
              </a:ext>
            </a:extLst>
          </p:cNvPr>
          <p:cNvSpPr txBox="1">
            <a:spLocks noChangeArrowheads="1"/>
          </p:cNvSpPr>
          <p:nvPr/>
        </p:nvSpPr>
        <p:spPr bwMode="auto">
          <a:xfrm>
            <a:off x="4876800" y="685800"/>
            <a:ext cx="4038600" cy="5940425"/>
          </a:xfrm>
          <a:prstGeom prst="rect">
            <a:avLst/>
          </a:prstGeom>
          <a:noFill/>
          <a:ln>
            <a:noFill/>
          </a:ln>
          <a:effectLst>
            <a:outerShdw dist="25400" dir="54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000" b="0" u="sng" dirty="0">
                <a:solidFill>
                  <a:schemeClr val="tx1"/>
                </a:solidFill>
                <a:effectLst>
                  <a:outerShdw blurRad="38100" dist="38100" dir="2700000" algn="tl">
                    <a:srgbClr val="000000">
                      <a:alpha val="43137"/>
                    </a:srgbClr>
                  </a:outerShdw>
                </a:effectLst>
              </a:rPr>
              <a:t>Kh</a:t>
            </a:r>
            <a:r>
              <a:rPr lang="en-US" sz="4000" b="0" dirty="0">
                <a:solidFill>
                  <a:schemeClr val="tx1"/>
                </a:solidFill>
                <a:effectLst>
                  <a:outerShdw blurRad="38100" dist="38100" dir="2700000" algn="tl">
                    <a:srgbClr val="000000">
                      <a:alpha val="43137"/>
                    </a:srgbClr>
                  </a:outerShdw>
                </a:effectLst>
              </a:rPr>
              <a:t>ánum with ‘Uncle Fred’ – the 1st Australian aborigine who had never flown in a plane before the London Congress</a:t>
            </a:r>
          </a:p>
          <a:p>
            <a:pPr algn="ctr" eaLnBrk="1" hangingPunct="1">
              <a:spcBef>
                <a:spcPct val="50000"/>
              </a:spcBef>
              <a:defRPr/>
            </a:pPr>
            <a:r>
              <a:rPr lang="en-US" sz="4000" b="0" dirty="0">
                <a:solidFill>
                  <a:schemeClr val="tx1"/>
                </a:solidFill>
                <a:effectLst>
                  <a:outerShdw blurRad="38100" dist="38100" dir="2700000" algn="tl">
                    <a:srgbClr val="000000">
                      <a:alpha val="43137"/>
                    </a:srgbClr>
                  </a:outerShdw>
                </a:effectLst>
              </a:rPr>
              <a:t>(Airplane: “kangaroo pouch”)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5875"/>
                                        </p:tgtEl>
                                        <p:attrNameLst>
                                          <p:attrName>style.visibility</p:attrName>
                                        </p:attrNameLst>
                                      </p:cBhvr>
                                      <p:to>
                                        <p:strVal val="visible"/>
                                      </p:to>
                                    </p:set>
                                    <p:animEffect transition="in" filter="blinds(horizontal)">
                                      <p:cBhvr>
                                        <p:cTn id="7" dur="500"/>
                                        <p:tgtEl>
                                          <p:spTgt spid="335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ext Box 2">
            <a:extLst>
              <a:ext uri="{FF2B5EF4-FFF2-40B4-BE49-F238E27FC236}">
                <a16:creationId xmlns:a16="http://schemas.microsoft.com/office/drawing/2014/main" id="{D120B7F1-D455-EA06-6673-9C53AF1B49CC}"/>
              </a:ext>
            </a:extLst>
          </p:cNvPr>
          <p:cNvSpPr txBox="1">
            <a:spLocks noChangeArrowheads="1"/>
          </p:cNvSpPr>
          <p:nvPr/>
        </p:nvSpPr>
        <p:spPr bwMode="auto">
          <a:xfrm>
            <a:off x="0" y="685800"/>
            <a:ext cx="9144000" cy="466248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5400" b="0">
                <a:latin typeface="Bernard MT Condensed" panose="02050806060905020404" pitchFamily="18" charset="77"/>
              </a:rPr>
              <a:t>PART IV</a:t>
            </a:r>
          </a:p>
          <a:p>
            <a:pPr algn="ctr" eaLnBrk="1" hangingPunct="1">
              <a:spcBef>
                <a:spcPct val="50000"/>
              </a:spcBef>
              <a:buClrTx/>
              <a:buSzTx/>
              <a:buFontTx/>
              <a:buNone/>
            </a:pPr>
            <a:r>
              <a:rPr lang="en-US" altLang="en-US" sz="5400" b="0">
                <a:latin typeface="Bernard MT Condensed" panose="02050806060905020404" pitchFamily="18" charset="77"/>
              </a:rPr>
              <a:t>Leading Ambassadress of the</a:t>
            </a:r>
          </a:p>
          <a:p>
            <a:pPr algn="ctr" eaLnBrk="1" hangingPunct="1">
              <a:spcBef>
                <a:spcPct val="50000"/>
              </a:spcBef>
              <a:buClrTx/>
              <a:buSzTx/>
              <a:buFontTx/>
              <a:buNone/>
            </a:pPr>
            <a:r>
              <a:rPr lang="en-US" altLang="en-US" sz="5400" b="0">
                <a:latin typeface="Bernard MT Condensed" panose="02050806060905020404" pitchFamily="18" charset="77"/>
              </a:rPr>
              <a:t> Bahá’í Faith</a:t>
            </a:r>
          </a:p>
          <a:p>
            <a:pPr algn="ctr" eaLnBrk="1" hangingPunct="1">
              <a:spcBef>
                <a:spcPct val="50000"/>
              </a:spcBef>
              <a:buClrTx/>
              <a:buSzTx/>
              <a:buFontTx/>
              <a:buNone/>
            </a:pPr>
            <a:r>
              <a:rPr lang="en-US" altLang="en-US" sz="5400" b="0">
                <a:latin typeface="Bernard MT Condensed" panose="02050806060905020404" pitchFamily="18" charset="77"/>
              </a:rPr>
              <a:t>  1964 - 1997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36898"/>
                                        </p:tgtEl>
                                        <p:attrNameLst>
                                          <p:attrName>style.visibility</p:attrName>
                                        </p:attrNameLst>
                                      </p:cBhvr>
                                      <p:to>
                                        <p:strVal val="visible"/>
                                      </p:to>
                                    </p:set>
                                    <p:animEffect transition="in" filter="blinds(horizontal)">
                                      <p:cBhvr>
                                        <p:cTn id="7" dur="300"/>
                                        <p:tgtEl>
                                          <p:spTgt spid="336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8"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SVC-COLLAGE-SS">
            <a:extLst>
              <a:ext uri="{FF2B5EF4-FFF2-40B4-BE49-F238E27FC236}">
                <a16:creationId xmlns:a16="http://schemas.microsoft.com/office/drawing/2014/main" id="{21D1FBC5-B58E-95AD-B977-FF240B1A3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9" name="Picture 5" descr="INDIA_uMBER">
            <a:extLst>
              <a:ext uri="{FF2B5EF4-FFF2-40B4-BE49-F238E27FC236}">
                <a16:creationId xmlns:a16="http://schemas.microsoft.com/office/drawing/2014/main" id="{8A0823AB-FA29-BCE8-797F-04A1240FF01F}"/>
              </a:ext>
            </a:extLst>
          </p:cNvPr>
          <p:cNvPicPr>
            <a:picLocks noChangeAspect="1" noChangeArrowheads="1"/>
          </p:cNvPicPr>
          <p:nvPr/>
        </p:nvPicPr>
        <p:blipFill>
          <a:blip r:embed="rId2" cstate="email"/>
          <a:srcRect/>
          <a:stretch>
            <a:fillRect/>
          </a:stretch>
        </p:blipFill>
        <p:spPr bwMode="auto">
          <a:xfrm>
            <a:off x="4368800" y="1295400"/>
            <a:ext cx="4775200" cy="5038725"/>
          </a:xfrm>
          <a:prstGeom prst="rect">
            <a:avLst/>
          </a:prstGeom>
          <a:noFill/>
          <a:effectLst>
            <a:outerShdw blurRad="50800" dist="355600" dir="3360000" sx="28000" sy="28000" algn="ctr" rotWithShape="0">
              <a:srgbClr val="000000">
                <a:alpha val="43137"/>
              </a:srgbClr>
            </a:outerShdw>
          </a:effectLst>
        </p:spPr>
      </p:pic>
      <p:pic>
        <p:nvPicPr>
          <p:cNvPr id="168962" name="Picture 2" descr="4">
            <a:extLst>
              <a:ext uri="{FF2B5EF4-FFF2-40B4-BE49-F238E27FC236}">
                <a16:creationId xmlns:a16="http://schemas.microsoft.com/office/drawing/2014/main" id="{60151CDD-D94B-3205-461C-A7A8B36AD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11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Text Box 3">
            <a:extLst>
              <a:ext uri="{FF2B5EF4-FFF2-40B4-BE49-F238E27FC236}">
                <a16:creationId xmlns:a16="http://schemas.microsoft.com/office/drawing/2014/main" id="{3A730AC0-1596-883D-DDEF-EB194EE512B9}"/>
              </a:ext>
            </a:extLst>
          </p:cNvPr>
          <p:cNvSpPr txBox="1">
            <a:spLocks noChangeArrowheads="1"/>
          </p:cNvSpPr>
          <p:nvPr/>
        </p:nvSpPr>
        <p:spPr bwMode="auto">
          <a:xfrm>
            <a:off x="4648200" y="1676400"/>
            <a:ext cx="3657600" cy="33861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a:latin typeface="Bernard MT Condensed" panose="02050806060905020404" pitchFamily="18" charset="77"/>
              </a:rPr>
              <a:t>INDIA</a:t>
            </a:r>
          </a:p>
          <a:p>
            <a:pPr algn="ctr" eaLnBrk="1" hangingPunct="1">
              <a:spcBef>
                <a:spcPct val="50000"/>
              </a:spcBef>
              <a:buClrTx/>
              <a:buSzTx/>
              <a:buFontTx/>
              <a:buNone/>
            </a:pPr>
            <a:r>
              <a:rPr lang="en-US" altLang="en-US" sz="4800">
                <a:latin typeface="Bernard MT Condensed" panose="02050806060905020404" pitchFamily="18" charset="77"/>
              </a:rPr>
              <a:t> February- October 1964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38947"/>
                                        </p:tgtEl>
                                        <p:attrNameLst>
                                          <p:attrName>style.visibility</p:attrName>
                                        </p:attrNameLst>
                                      </p:cBhvr>
                                      <p:to>
                                        <p:strVal val="visible"/>
                                      </p:to>
                                    </p:set>
                                    <p:animEffect transition="in" filter="blinds(horizontal)">
                                      <p:cBhvr>
                                        <p:cTn id="7" dur="300"/>
                                        <p:tgtEl>
                                          <p:spTgt spid="338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18-ABRK-&amp;-Indira-Gandhi-196">
            <a:extLst>
              <a:ext uri="{FF2B5EF4-FFF2-40B4-BE49-F238E27FC236}">
                <a16:creationId xmlns:a16="http://schemas.microsoft.com/office/drawing/2014/main" id="{64A7C68E-5837-3FA1-7715-6A2A94B39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556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90BD2A5A-9A63-51C6-21EC-C8E6CC10723F}"/>
              </a:ext>
            </a:extLst>
          </p:cNvPr>
          <p:cNvSpPr txBox="1">
            <a:spLocks noChangeArrowheads="1"/>
          </p:cNvSpPr>
          <p:nvPr/>
        </p:nvSpPr>
        <p:spPr bwMode="auto">
          <a:xfrm>
            <a:off x="5715000" y="304800"/>
            <a:ext cx="3276600" cy="618648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b="0">
                <a:latin typeface="Bernard MT Condensed" panose="02050806060905020404" pitchFamily="18" charset="77"/>
              </a:rPr>
              <a:t>With Prime Minister Indira Gandhi (who was </a:t>
            </a:r>
            <a:r>
              <a:rPr lang="en-US" altLang="en-US" sz="4800" b="0">
                <a:solidFill>
                  <a:srgbClr val="FFFFFF"/>
                </a:solidFill>
                <a:latin typeface="Bernard MT Condensed" panose="02050806060905020404" pitchFamily="18" charset="77"/>
              </a:rPr>
              <a:t>assassinated</a:t>
            </a:r>
            <a:r>
              <a:rPr lang="en-US" altLang="en-US" sz="4800" b="0">
                <a:latin typeface="Bernard MT Condensed" panose="02050806060905020404" pitchFamily="18" charset="77"/>
              </a:rPr>
              <a:t> 13 days later).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hidden="1">
            <a:extLst>
              <a:ext uri="{FF2B5EF4-FFF2-40B4-BE49-F238E27FC236}">
                <a16:creationId xmlns:a16="http://schemas.microsoft.com/office/drawing/2014/main" id="{EC595284-C17A-2AD4-A1EC-E30063AE5952}"/>
              </a:ext>
            </a:extLst>
          </p:cNvPr>
          <p:cNvSpPr>
            <a:spLocks noGrp="1" noChangeArrowheads="1"/>
          </p:cNvSpPr>
          <p:nvPr>
            <p:ph type="title"/>
          </p:nvPr>
        </p:nvSpPr>
        <p:spPr/>
        <p:txBody>
          <a:bodyPr/>
          <a:lstStyle/>
          <a:p>
            <a:pPr eaLnBrk="1" hangingPunct="1">
              <a:defRPr/>
            </a:pPr>
            <a:endParaRPr lang="en-US"/>
          </a:p>
        </p:txBody>
      </p:sp>
      <p:pic>
        <p:nvPicPr>
          <p:cNvPr id="171010" name="Picture 2">
            <a:extLst>
              <a:ext uri="{FF2B5EF4-FFF2-40B4-BE49-F238E27FC236}">
                <a16:creationId xmlns:a16="http://schemas.microsoft.com/office/drawing/2014/main" id="{E81A290E-6606-9D79-B32D-2D7F88AB85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635C720-656E-CF8D-6E98-BEAFB17B4B38}"/>
              </a:ext>
            </a:extLst>
          </p:cNvPr>
          <p:cNvSpPr txBox="1"/>
          <p:nvPr/>
        </p:nvSpPr>
        <p:spPr>
          <a:xfrm>
            <a:off x="179388" y="4191000"/>
            <a:ext cx="6019800" cy="2554288"/>
          </a:xfrm>
          <a:prstGeom prst="rect">
            <a:avLst/>
          </a:prstGeom>
          <a:solidFill>
            <a:schemeClr val="bg1">
              <a:alpha val="26000"/>
            </a:schemeClr>
          </a:solidFill>
        </p:spPr>
        <p:txBody>
          <a:bodyPr>
            <a:spAutoFit/>
          </a:bodyPr>
          <a:lstStyle/>
          <a:p>
            <a:pPr algn="ctr" eaLnBrk="1" hangingPunct="1">
              <a:spcBef>
                <a:spcPct val="50000"/>
              </a:spcBef>
              <a:defRPr/>
            </a:pPr>
            <a:r>
              <a:rPr lang="en-US" sz="4000" b="0" dirty="0">
                <a:solidFill>
                  <a:schemeClr val="tx1"/>
                </a:solidFill>
                <a:effectLst>
                  <a:outerShdw blurRad="38100" dist="38100" dir="2700000" algn="tl">
                    <a:srgbClr val="000000">
                      <a:alpha val="43137"/>
                    </a:srgbClr>
                  </a:outerShdw>
                </a:effectLst>
                <a:latin typeface="Bernard MT Condensed" pitchFamily="18" charset="0"/>
              </a:rPr>
              <a:t>New Delhi, India</a:t>
            </a:r>
          </a:p>
          <a:p>
            <a:pPr algn="ctr" eaLnBrk="1" hangingPunct="1">
              <a:spcBef>
                <a:spcPct val="50000"/>
              </a:spcBef>
              <a:defRPr/>
            </a:pPr>
            <a:r>
              <a:rPr lang="en-US" sz="4000" b="0" dirty="0">
                <a:solidFill>
                  <a:schemeClr val="tx1"/>
                </a:solidFill>
                <a:effectLst>
                  <a:outerShdw blurRad="38100" dist="38100" dir="2700000" algn="tl">
                    <a:srgbClr val="000000">
                      <a:alpha val="43137"/>
                    </a:srgbClr>
                  </a:outerShdw>
                </a:effectLst>
                <a:latin typeface="Bernard MT Condensed" pitchFamily="18" charset="0"/>
              </a:rPr>
              <a:t>Cornerstone 1977</a:t>
            </a:r>
          </a:p>
          <a:p>
            <a:pPr algn="ctr" eaLnBrk="1" hangingPunct="1">
              <a:spcBef>
                <a:spcPct val="50000"/>
              </a:spcBef>
              <a:defRPr/>
            </a:pPr>
            <a:r>
              <a:rPr lang="en-US" sz="4000" b="0" dirty="0">
                <a:solidFill>
                  <a:schemeClr val="tx1"/>
                </a:solidFill>
                <a:effectLst>
                  <a:outerShdw blurRad="38100" dist="38100" dir="2700000" algn="tl">
                    <a:srgbClr val="000000">
                      <a:alpha val="43137"/>
                    </a:srgbClr>
                  </a:outerShdw>
                </a:effectLst>
                <a:latin typeface="Bernard MT Condensed" pitchFamily="18" charset="0"/>
              </a:rPr>
              <a:t>Dedication 1986</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hidden="1">
            <a:extLst>
              <a:ext uri="{FF2B5EF4-FFF2-40B4-BE49-F238E27FC236}">
                <a16:creationId xmlns:a16="http://schemas.microsoft.com/office/drawing/2014/main" id="{0BF5624F-28A4-4DDD-FCD4-06B373BB3623}"/>
              </a:ext>
            </a:extLst>
          </p:cNvPr>
          <p:cNvSpPr>
            <a:spLocks noGrp="1" noChangeArrowheads="1"/>
          </p:cNvSpPr>
          <p:nvPr>
            <p:ph type="title"/>
          </p:nvPr>
        </p:nvSpPr>
        <p:spPr/>
        <p:txBody>
          <a:bodyPr/>
          <a:lstStyle/>
          <a:p>
            <a:pPr eaLnBrk="1" hangingPunct="1">
              <a:defRPr/>
            </a:pPr>
            <a:endParaRPr lang="en-US"/>
          </a:p>
        </p:txBody>
      </p:sp>
      <p:pic>
        <p:nvPicPr>
          <p:cNvPr id="172034" name="Picture 1">
            <a:extLst>
              <a:ext uri="{FF2B5EF4-FFF2-40B4-BE49-F238E27FC236}">
                <a16:creationId xmlns:a16="http://schemas.microsoft.com/office/drawing/2014/main" id="{94273453-3E74-AF7D-43CE-0598A6E75D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304800"/>
            <a:ext cx="9144000"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hidden="1">
            <a:extLst>
              <a:ext uri="{FF2B5EF4-FFF2-40B4-BE49-F238E27FC236}">
                <a16:creationId xmlns:a16="http://schemas.microsoft.com/office/drawing/2014/main" id="{6BCBA217-4C7B-B1BC-CBB8-D0510814B695}"/>
              </a:ext>
            </a:extLst>
          </p:cNvPr>
          <p:cNvSpPr>
            <a:spLocks noGrp="1" noChangeArrowheads="1"/>
          </p:cNvSpPr>
          <p:nvPr>
            <p:ph type="title"/>
          </p:nvPr>
        </p:nvSpPr>
        <p:spPr/>
        <p:txBody>
          <a:bodyPr/>
          <a:lstStyle/>
          <a:p>
            <a:pPr eaLnBrk="1" hangingPunct="1">
              <a:defRPr/>
            </a:pPr>
            <a:endParaRPr lang="en-US"/>
          </a:p>
        </p:txBody>
      </p:sp>
      <p:pic>
        <p:nvPicPr>
          <p:cNvPr id="173058" name="Picture 1">
            <a:extLst>
              <a:ext uri="{FF2B5EF4-FFF2-40B4-BE49-F238E27FC236}">
                <a16:creationId xmlns:a16="http://schemas.microsoft.com/office/drawing/2014/main" id="{38BEB5CE-2562-1AA7-F18C-0C3564D8FC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25400"/>
            <a:ext cx="8509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19-ABRK-Bolivia-1967">
            <a:extLst>
              <a:ext uri="{FF2B5EF4-FFF2-40B4-BE49-F238E27FC236}">
                <a16:creationId xmlns:a16="http://schemas.microsoft.com/office/drawing/2014/main" id="{17ADDF07-5DF3-36A1-887D-F36A8063C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3" name="Text Box 3">
            <a:extLst>
              <a:ext uri="{FF2B5EF4-FFF2-40B4-BE49-F238E27FC236}">
                <a16:creationId xmlns:a16="http://schemas.microsoft.com/office/drawing/2014/main" id="{18886EB1-4229-32EB-5825-3B7ADE1A50F4}"/>
              </a:ext>
            </a:extLst>
          </p:cNvPr>
          <p:cNvSpPr txBox="1">
            <a:spLocks noChangeArrowheads="1"/>
          </p:cNvSpPr>
          <p:nvPr/>
        </p:nvSpPr>
        <p:spPr bwMode="auto">
          <a:xfrm>
            <a:off x="0" y="3962400"/>
            <a:ext cx="3200400" cy="14319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a:latin typeface="Bernard MT Condensed" panose="02050806060905020404" pitchFamily="18" charset="77"/>
              </a:rPr>
              <a:t>Boliva     1967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343043"/>
                                        </p:tgtEl>
                                        <p:attrNameLst>
                                          <p:attrName>style.visibility</p:attrName>
                                        </p:attrNameLst>
                                      </p:cBhvr>
                                      <p:to>
                                        <p:strVal val="visible"/>
                                      </p:to>
                                    </p:set>
                                    <p:animEffect transition="in" filter="dissolve">
                                      <p:cBhvr>
                                        <p:cTn id="7" dur="300"/>
                                        <p:tgtEl>
                                          <p:spTgt spid="34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3"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7">
            <a:extLst>
              <a:ext uri="{FF2B5EF4-FFF2-40B4-BE49-F238E27FC236}">
                <a16:creationId xmlns:a16="http://schemas.microsoft.com/office/drawing/2014/main" id="{A98B4739-A051-E12A-1216-D92511C4E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74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03" name="Text Box 3">
            <a:extLst>
              <a:ext uri="{FF2B5EF4-FFF2-40B4-BE49-F238E27FC236}">
                <a16:creationId xmlns:a16="http://schemas.microsoft.com/office/drawing/2014/main" id="{79821E89-00AB-7CEA-0425-E50F8D2A4BEA}"/>
              </a:ext>
            </a:extLst>
          </p:cNvPr>
          <p:cNvSpPr txBox="1">
            <a:spLocks noChangeArrowheads="1"/>
          </p:cNvSpPr>
          <p:nvPr/>
        </p:nvSpPr>
        <p:spPr bwMode="auto">
          <a:xfrm>
            <a:off x="0" y="5334000"/>
            <a:ext cx="9067800" cy="1311275"/>
          </a:xfrm>
          <a:prstGeom prst="rect">
            <a:avLst/>
          </a:prstGeom>
          <a:noFill/>
          <a:ln>
            <a:noFill/>
          </a:ln>
          <a:effectLst>
            <a:outerShdw dist="35921" dir="2700000" algn="ctr" rotWithShape="0">
              <a:schemeClr val="bg2"/>
            </a:outerShdw>
          </a:effectLst>
        </p:spPr>
        <p:txBody>
          <a:bodyPr>
            <a:spAutoFit/>
          </a:bodyPr>
          <a:lstStyle>
            <a:lvl1pPr algn="l" eaLnBrk="0" hangingPunct="0">
              <a:spcBef>
                <a:spcPct val="0"/>
              </a:spcBef>
              <a:defRPr sz="2400">
                <a:solidFill>
                  <a:schemeClr val="tx1"/>
                </a:solidFill>
                <a:latin typeface="Times New Roman" pitchFamily="18" charset="0"/>
              </a:defRPr>
            </a:lvl1pPr>
            <a:lvl2pPr marL="742950" indent="-285750" algn="l" eaLnBrk="0" hangingPunct="0">
              <a:spcBef>
                <a:spcPct val="0"/>
              </a:spcBef>
              <a:defRPr sz="2400">
                <a:solidFill>
                  <a:schemeClr val="tx1"/>
                </a:solidFill>
                <a:latin typeface="Times New Roman" pitchFamily="18" charset="0"/>
              </a:defRPr>
            </a:lvl2pPr>
            <a:lvl3pPr marL="1143000" indent="-228600" algn="l" eaLnBrk="0" hangingPunct="0">
              <a:spcBef>
                <a:spcPct val="0"/>
              </a:spcBef>
              <a:defRPr sz="2400">
                <a:solidFill>
                  <a:schemeClr val="tx1"/>
                </a:solidFill>
                <a:latin typeface="Times New Roman" pitchFamily="18" charset="0"/>
              </a:defRPr>
            </a:lvl3pPr>
            <a:lvl4pPr marL="1600200" indent="-228600" algn="l" eaLnBrk="0" hangingPunct="0">
              <a:spcBef>
                <a:spcPct val="0"/>
              </a:spcBef>
              <a:defRPr sz="2400">
                <a:solidFill>
                  <a:schemeClr val="tx1"/>
                </a:solidFill>
                <a:latin typeface="Times New Roman" pitchFamily="18" charset="0"/>
              </a:defRPr>
            </a:lvl4pPr>
            <a:lvl5pPr marL="2057400" indent="-228600" algn="l" eaLnBrk="0" hangingPunct="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US" sz="4000">
                <a:solidFill>
                  <a:srgbClr val="FF0000"/>
                </a:solidFill>
                <a:effectLst>
                  <a:outerShdw blurRad="38100" dist="38100" dir="2700000" algn="tl">
                    <a:srgbClr val="000000"/>
                  </a:outerShdw>
                </a:effectLst>
                <a:latin typeface="Bernard MT Condensed" pitchFamily="18" charset="0"/>
              </a:rPr>
              <a:t>Visiting May Maxwell’s Grave in Buenos Aires - 1967</a:t>
            </a:r>
            <a:endParaRPr lang="en-US" sz="4000">
              <a:effectLst>
                <a:outerShdw blurRad="38100" dist="38100" dir="2700000" algn="tl">
                  <a:srgbClr val="000000"/>
                </a:outerShdw>
              </a:effectLst>
              <a:latin typeface="Bernard MT Condensed" pitchFamily="18" charset="0"/>
            </a:endParaRPr>
          </a:p>
        </p:txBody>
      </p:sp>
      <p:sp>
        <p:nvSpPr>
          <p:cNvPr id="307204" name="Text Box 4">
            <a:extLst>
              <a:ext uri="{FF2B5EF4-FFF2-40B4-BE49-F238E27FC236}">
                <a16:creationId xmlns:a16="http://schemas.microsoft.com/office/drawing/2014/main" id="{C502FD31-0222-4209-D0A8-D0A8D1611A04}"/>
              </a:ext>
            </a:extLst>
          </p:cNvPr>
          <p:cNvSpPr txBox="1">
            <a:spLocks noChangeArrowheads="1"/>
          </p:cNvSpPr>
          <p:nvPr/>
        </p:nvSpPr>
        <p:spPr bwMode="auto">
          <a:xfrm>
            <a:off x="0" y="152400"/>
            <a:ext cx="9144000" cy="2105025"/>
          </a:xfrm>
          <a:prstGeom prst="rect">
            <a:avLst/>
          </a:prstGeom>
          <a:noFill/>
          <a:ln>
            <a:noFill/>
          </a:ln>
          <a:effectLst>
            <a:outerShdw dist="53882" dir="2700000" algn="ctr" rotWithShape="0">
              <a:schemeClr val="bg2"/>
            </a:outerShdw>
          </a:effectLst>
        </p:spPr>
        <p:txBody>
          <a:bodyPr>
            <a:spAutoFit/>
          </a:bodyPr>
          <a:lstStyle>
            <a:lvl1pPr algn="l" eaLnBrk="0" hangingPunct="0">
              <a:spcBef>
                <a:spcPct val="0"/>
              </a:spcBef>
              <a:defRPr sz="2400">
                <a:solidFill>
                  <a:schemeClr val="tx1"/>
                </a:solidFill>
                <a:latin typeface="Times New Roman" pitchFamily="18" charset="0"/>
              </a:defRPr>
            </a:lvl1pPr>
            <a:lvl2pPr marL="742950" indent="-285750" algn="l" eaLnBrk="0" hangingPunct="0">
              <a:spcBef>
                <a:spcPct val="0"/>
              </a:spcBef>
              <a:defRPr sz="2400">
                <a:solidFill>
                  <a:schemeClr val="tx1"/>
                </a:solidFill>
                <a:latin typeface="Times New Roman" pitchFamily="18" charset="0"/>
              </a:defRPr>
            </a:lvl2pPr>
            <a:lvl3pPr marL="1143000" indent="-228600" algn="l" eaLnBrk="0" hangingPunct="0">
              <a:spcBef>
                <a:spcPct val="0"/>
              </a:spcBef>
              <a:defRPr sz="2400">
                <a:solidFill>
                  <a:schemeClr val="tx1"/>
                </a:solidFill>
                <a:latin typeface="Times New Roman" pitchFamily="18" charset="0"/>
              </a:defRPr>
            </a:lvl3pPr>
            <a:lvl4pPr marL="1600200" indent="-228600" algn="l" eaLnBrk="0" hangingPunct="0">
              <a:spcBef>
                <a:spcPct val="0"/>
              </a:spcBef>
              <a:defRPr sz="2400">
                <a:solidFill>
                  <a:schemeClr val="tx1"/>
                </a:solidFill>
                <a:latin typeface="Times New Roman" pitchFamily="18" charset="0"/>
              </a:defRPr>
            </a:lvl4pPr>
            <a:lvl5pPr marL="2057400" indent="-228600" algn="l" eaLnBrk="0" hangingPunct="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US" sz="3600">
                <a:effectLst>
                  <a:outerShdw blurRad="38100" dist="38100" dir="2700000" algn="tl">
                    <a:srgbClr val="000000"/>
                  </a:outerShdw>
                </a:effectLst>
                <a:latin typeface="Bernard MT Condensed" pitchFamily="18" charset="0"/>
              </a:rPr>
              <a:t>She “gave me the gift of life, but better still, the beloved mother of my soul”.</a:t>
            </a:r>
          </a:p>
          <a:p>
            <a:pPr algn="ctr" eaLnBrk="1" hangingPunct="1">
              <a:spcBef>
                <a:spcPct val="50000"/>
              </a:spcBef>
              <a:defRPr/>
            </a:pPr>
            <a:r>
              <a:rPr lang="en-US" sz="4000" b="0">
                <a:effectLst>
                  <a:outerShdw blurRad="38100" dist="38100" dir="2700000" algn="tl">
                    <a:srgbClr val="000000"/>
                  </a:outerShdw>
                </a:effectLst>
                <a:latin typeface="Bernard MT Condensed" pitchFamily="18" charset="0"/>
              </a:rPr>
              <a:t>                    </a:t>
            </a:r>
            <a:r>
              <a:rPr lang="en-US" sz="2800" b="0">
                <a:effectLst>
                  <a:outerShdw blurRad="38100" dist="38100" dir="2700000" algn="tl">
                    <a:srgbClr val="000000"/>
                  </a:outerShdw>
                </a:effectLst>
                <a:latin typeface="Bernard MT Condensed" pitchFamily="18" charset="0"/>
              </a:rPr>
              <a:t>Rúhíyyih </a:t>
            </a:r>
            <a:r>
              <a:rPr lang="en-US" sz="2800" b="0" u="sng">
                <a:effectLst>
                  <a:outerShdw blurRad="38100" dist="38100" dir="2700000" algn="tl">
                    <a:srgbClr val="000000"/>
                  </a:outerShdw>
                </a:effectLst>
                <a:latin typeface="Bernard MT Condensed" pitchFamily="18" charset="0"/>
              </a:rPr>
              <a:t>Kh</a:t>
            </a:r>
            <a:r>
              <a:rPr lang="en-US" sz="2800" b="0">
                <a:effectLst>
                  <a:outerShdw blurRad="38100" dist="38100" dir="2700000" algn="tl">
                    <a:srgbClr val="000000"/>
                  </a:outerShdw>
                </a:effectLst>
                <a:latin typeface="Bernard MT Condensed" pitchFamily="18" charset="0"/>
              </a:rPr>
              <a:t>ánum</a:t>
            </a:r>
          </a:p>
        </p:txBody>
      </p:sp>
      <p:sp>
        <p:nvSpPr>
          <p:cNvPr id="175108" name="Oval 5">
            <a:extLst>
              <a:ext uri="{FF2B5EF4-FFF2-40B4-BE49-F238E27FC236}">
                <a16:creationId xmlns:a16="http://schemas.microsoft.com/office/drawing/2014/main" id="{FFA32B53-449E-31E8-B189-EAD0ACB00AB9}"/>
              </a:ext>
            </a:extLst>
          </p:cNvPr>
          <p:cNvSpPr>
            <a:spLocks noChangeArrowheads="1"/>
          </p:cNvSpPr>
          <p:nvPr/>
        </p:nvSpPr>
        <p:spPr bwMode="auto">
          <a:xfrm>
            <a:off x="7620000" y="3657600"/>
            <a:ext cx="76200" cy="76200"/>
          </a:xfrm>
          <a:prstGeom prst="ellipse">
            <a:avLst/>
          </a:prstGeom>
          <a:solidFill>
            <a:schemeClr val="hlink"/>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03"/>
                                        </p:tgtEl>
                                        <p:attrNameLst>
                                          <p:attrName>style.visibility</p:attrName>
                                        </p:attrNameLst>
                                      </p:cBhvr>
                                      <p:to>
                                        <p:strVal val="visible"/>
                                      </p:to>
                                    </p:set>
                                    <p:animEffect transition="in" filter="dissolve">
                                      <p:cBhvr>
                                        <p:cTn id="7" dur="500"/>
                                        <p:tgtEl>
                                          <p:spTgt spid="307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7204"/>
                                        </p:tgtEl>
                                        <p:attrNameLst>
                                          <p:attrName>style.visibility</p:attrName>
                                        </p:attrNameLst>
                                      </p:cBhvr>
                                      <p:to>
                                        <p:strVal val="visible"/>
                                      </p:to>
                                    </p:set>
                                    <p:animEffect transition="in" filter="dissolve">
                                      <p:cBhvr>
                                        <p:cTn id="12" dur="500"/>
                                        <p:tgtEl>
                                          <p:spTgt spid="30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autoUpdateAnimBg="0"/>
      <p:bldP spid="30720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D3680C0A-8DEE-B467-C1D6-EFAEC7E8B549}"/>
              </a:ext>
            </a:extLst>
          </p:cNvPr>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31746" name="Picture 6" descr="1st PILGRIMS WITH KHERILLAH 600">
            <a:extLst>
              <a:ext uri="{FF2B5EF4-FFF2-40B4-BE49-F238E27FC236}">
                <a16:creationId xmlns:a16="http://schemas.microsoft.com/office/drawing/2014/main" id="{9EDD59D4-E221-0321-BEDC-FED1FAB7E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0375" name="Text Box 7">
            <a:extLst>
              <a:ext uri="{FF2B5EF4-FFF2-40B4-BE49-F238E27FC236}">
                <a16:creationId xmlns:a16="http://schemas.microsoft.com/office/drawing/2014/main" id="{37B55FB8-708F-5B22-C813-0215B36D53E9}"/>
              </a:ext>
            </a:extLst>
          </p:cNvPr>
          <p:cNvSpPr txBox="1">
            <a:spLocks noChangeArrowheads="1"/>
          </p:cNvSpPr>
          <p:nvPr/>
        </p:nvSpPr>
        <p:spPr bwMode="auto">
          <a:xfrm>
            <a:off x="0" y="4937125"/>
            <a:ext cx="9144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latin typeface="Benguiat Bk BT" pitchFamily="18" charset="0"/>
                <a:cs typeface="Arial" panose="020B0604020202020204" pitchFamily="34" charset="0"/>
              </a:rPr>
              <a:t>First Western Pilgrims</a:t>
            </a:r>
          </a:p>
          <a:p>
            <a:pPr algn="ctr" eaLnBrk="1" hangingPunct="1">
              <a:spcBef>
                <a:spcPct val="50000"/>
              </a:spcBef>
              <a:buClrTx/>
              <a:buSzTx/>
              <a:buFontTx/>
              <a:buNone/>
            </a:pPr>
            <a:r>
              <a:rPr lang="en-US" altLang="en-US" sz="4000">
                <a:latin typeface="Benguiat Bk BT" pitchFamily="18" charset="0"/>
                <a:cs typeface="Arial" panose="020B0604020202020204" pitchFamily="34" charset="0"/>
              </a:rPr>
              <a:t>(Mrs. Hearst not in this photo.)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570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DEDICATION-PANAMA-HW-SS">
            <a:extLst>
              <a:ext uri="{FF2B5EF4-FFF2-40B4-BE49-F238E27FC236}">
                <a16:creationId xmlns:a16="http://schemas.microsoft.com/office/drawing/2014/main" id="{F87F5CFA-A6E4-98C3-21D5-FD928B40E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Text Box 3">
            <a:extLst>
              <a:ext uri="{FF2B5EF4-FFF2-40B4-BE49-F238E27FC236}">
                <a16:creationId xmlns:a16="http://schemas.microsoft.com/office/drawing/2014/main" id="{27382F22-1328-B9DD-A927-751268445D4D}"/>
              </a:ext>
            </a:extLst>
          </p:cNvPr>
          <p:cNvSpPr txBox="1">
            <a:spLocks noChangeArrowheads="1"/>
          </p:cNvSpPr>
          <p:nvPr/>
        </p:nvSpPr>
        <p:spPr bwMode="auto">
          <a:xfrm>
            <a:off x="381000" y="228600"/>
            <a:ext cx="3429000" cy="2528888"/>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latin typeface="Bernard MT Condensed" panose="02050806060905020404" pitchFamily="18" charset="77"/>
              </a:rPr>
              <a:t>At the laying of the cornerstone of the Panama House of Worship October 1967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6355"/>
                                        </p:tgtEl>
                                        <p:attrNameLst>
                                          <p:attrName>style.visibility</p:attrName>
                                        </p:attrNameLst>
                                      </p:cBhvr>
                                      <p:to>
                                        <p:strVal val="visible"/>
                                      </p:to>
                                    </p:set>
                                    <p:animEffect transition="in" filter="dissolve">
                                      <p:cBhvr>
                                        <p:cTn id="7" dur="500"/>
                                        <p:tgtEl>
                                          <p:spTgt spid="356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5"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20-ABRK-Venezuela-Burro-196">
            <a:extLst>
              <a:ext uri="{FF2B5EF4-FFF2-40B4-BE49-F238E27FC236}">
                <a16:creationId xmlns:a16="http://schemas.microsoft.com/office/drawing/2014/main" id="{383B13FE-9DA2-2BDD-5B92-50A281F6C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5" name="Text Box 3">
            <a:extLst>
              <a:ext uri="{FF2B5EF4-FFF2-40B4-BE49-F238E27FC236}">
                <a16:creationId xmlns:a16="http://schemas.microsoft.com/office/drawing/2014/main" id="{9D6EF33B-BC50-6E63-3C21-904CB15828C3}"/>
              </a:ext>
            </a:extLst>
          </p:cNvPr>
          <p:cNvSpPr txBox="1">
            <a:spLocks noChangeArrowheads="1"/>
          </p:cNvSpPr>
          <p:nvPr/>
        </p:nvSpPr>
        <p:spPr bwMode="auto">
          <a:xfrm>
            <a:off x="4572000" y="457200"/>
            <a:ext cx="3962400" cy="21018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a:solidFill>
                  <a:srgbClr val="66FF99"/>
                </a:solidFill>
                <a:latin typeface="Bernard MT Condensed" panose="02050806060905020404" pitchFamily="18" charset="77"/>
              </a:rPr>
              <a:t>Los Muchos, Venezuela, 1968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66595"/>
                                        </p:tgtEl>
                                        <p:attrNameLst>
                                          <p:attrName>style.visibility</p:attrName>
                                        </p:attrNameLst>
                                      </p:cBhvr>
                                      <p:to>
                                        <p:strVal val="visible"/>
                                      </p:to>
                                    </p:set>
                                    <p:animEffect transition="in" filter="randombar(horizontal)">
                                      <p:cBhvr>
                                        <p:cTn id="7" dur="500"/>
                                        <p:tgtEl>
                                          <p:spTgt spid="36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5"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RK-SOLITUDE">
            <a:extLst>
              <a:ext uri="{FF2B5EF4-FFF2-40B4-BE49-F238E27FC236}">
                <a16:creationId xmlns:a16="http://schemas.microsoft.com/office/drawing/2014/main" id="{BCDD7B76-6FA1-FE16-C7E8-65962B5FE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Text Box 3">
            <a:extLst>
              <a:ext uri="{FF2B5EF4-FFF2-40B4-BE49-F238E27FC236}">
                <a16:creationId xmlns:a16="http://schemas.microsoft.com/office/drawing/2014/main" id="{BD98D158-B120-4237-4196-AD848BD366DA}"/>
              </a:ext>
            </a:extLst>
          </p:cNvPr>
          <p:cNvSpPr txBox="1">
            <a:spLocks noChangeArrowheads="1"/>
          </p:cNvSpPr>
          <p:nvPr/>
        </p:nvSpPr>
        <p:spPr bwMode="auto">
          <a:xfrm>
            <a:off x="5638800" y="4724400"/>
            <a:ext cx="2819400" cy="15557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a:latin typeface="Bernard MT Condensed" panose="02050806060905020404" pitchFamily="18" charset="77"/>
              </a:rPr>
              <a:t>Haifa 1968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40995"/>
                                        </p:tgtEl>
                                        <p:attrNameLst>
                                          <p:attrName>style.visibility</p:attrName>
                                        </p:attrNameLst>
                                      </p:cBhvr>
                                      <p:to>
                                        <p:strVal val="visible"/>
                                      </p:to>
                                    </p:set>
                                    <p:animEffect transition="in" filter="blinds(horizontal)">
                                      <p:cBhvr>
                                        <p:cTn id="7" dur="300"/>
                                        <p:tgtEl>
                                          <p:spTgt spid="340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BAZAAR">
            <a:extLst>
              <a:ext uri="{FF2B5EF4-FFF2-40B4-BE49-F238E27FC236}">
                <a16:creationId xmlns:a16="http://schemas.microsoft.com/office/drawing/2014/main" id="{ABE54458-1A56-A973-3736-D2393DA44271}"/>
              </a:ext>
            </a:extLst>
          </p:cNvPr>
          <p:cNvPicPr>
            <a:picLocks noChangeAspect="1" noChangeArrowheads="1"/>
          </p:cNvPicPr>
          <p:nvPr/>
        </p:nvPicPr>
        <p:blipFill>
          <a:blip r:embed="rId2">
            <a:lum bright="16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RK-W-CHILDREN-COLOR">
            <a:extLst>
              <a:ext uri="{FF2B5EF4-FFF2-40B4-BE49-F238E27FC236}">
                <a16:creationId xmlns:a16="http://schemas.microsoft.com/office/drawing/2014/main" id="{186FB765-6108-DCC6-F325-4C0FD1D46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7" descr="SAMERICA">
            <a:extLst>
              <a:ext uri="{FF2B5EF4-FFF2-40B4-BE49-F238E27FC236}">
                <a16:creationId xmlns:a16="http://schemas.microsoft.com/office/drawing/2014/main" id="{50F4D337-5BBE-C8CC-45BE-1AFBA06FC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701"/>
          <a:stretch>
            <a:fillRect/>
          </a:stretch>
        </p:blipFill>
        <p:spPr bwMode="auto">
          <a:xfrm>
            <a:off x="4252913" y="0"/>
            <a:ext cx="4891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0" name="Picture 6" descr="AFRICA_Solid_Green">
            <a:extLst>
              <a:ext uri="{FF2B5EF4-FFF2-40B4-BE49-F238E27FC236}">
                <a16:creationId xmlns:a16="http://schemas.microsoft.com/office/drawing/2014/main" id="{7DEC5564-9BEE-C514-BB6C-7516C06DC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5867400" cy="66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2" name="Text Box 2">
            <a:extLst>
              <a:ext uri="{FF2B5EF4-FFF2-40B4-BE49-F238E27FC236}">
                <a16:creationId xmlns:a16="http://schemas.microsoft.com/office/drawing/2014/main" id="{D6C7FE74-3E7A-468D-5527-1D0A8B840054}"/>
              </a:ext>
            </a:extLst>
          </p:cNvPr>
          <p:cNvSpPr txBox="1">
            <a:spLocks noChangeArrowheads="1"/>
          </p:cNvSpPr>
          <p:nvPr/>
        </p:nvSpPr>
        <p:spPr bwMode="auto">
          <a:xfrm>
            <a:off x="609600" y="533400"/>
            <a:ext cx="8077200" cy="23780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15000" b="0">
                <a:latin typeface="Bernard MT Condensed" panose="02050806060905020404" pitchFamily="18" charset="77"/>
              </a:rPr>
              <a:t>1970s</a:t>
            </a:r>
          </a:p>
        </p:txBody>
      </p:sp>
      <p:sp>
        <p:nvSpPr>
          <p:cNvPr id="4" name="Text Box 2">
            <a:extLst>
              <a:ext uri="{FF2B5EF4-FFF2-40B4-BE49-F238E27FC236}">
                <a16:creationId xmlns:a16="http://schemas.microsoft.com/office/drawing/2014/main" id="{D38CCF93-B1CB-D2FB-29D0-5826D23742DC}"/>
              </a:ext>
            </a:extLst>
          </p:cNvPr>
          <p:cNvSpPr txBox="1">
            <a:spLocks noChangeArrowheads="1"/>
          </p:cNvSpPr>
          <p:nvPr/>
        </p:nvSpPr>
        <p:spPr bwMode="auto">
          <a:xfrm>
            <a:off x="769938" y="3149600"/>
            <a:ext cx="8077200" cy="30464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9600" b="0">
                <a:latin typeface="Bernard MT Condensed" panose="02050806060905020404" pitchFamily="18" charset="77"/>
              </a:rPr>
              <a:t>Africa &amp; South America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58402"/>
                                        </p:tgtEl>
                                        <p:attrNameLst>
                                          <p:attrName>style.visibility</p:attrName>
                                        </p:attrNameLst>
                                      </p:cBhvr>
                                      <p:to>
                                        <p:strVal val="visible"/>
                                      </p:to>
                                    </p:set>
                                    <p:animEffect transition="in" filter="blinds(horizontal)">
                                      <p:cBhvr>
                                        <p:cTn id="7" dur="300"/>
                                        <p:tgtEl>
                                          <p:spTgt spid="358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iterate type="wd">
                                    <p:tmPct val="100000"/>
                                  </p:iterate>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2" grpId="0" autoUpdateAnimBg="0"/>
      <p:bldP spid="4"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Great_Safari_Map">
            <a:extLst>
              <a:ext uri="{FF2B5EF4-FFF2-40B4-BE49-F238E27FC236}">
                <a16:creationId xmlns:a16="http://schemas.microsoft.com/office/drawing/2014/main" id="{B7EF1BD2-2987-FD03-8114-6A1130DA0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2202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FF0000"/>
                </a:solidFill>
                <a:miter lim="800000"/>
                <a:headEnd/>
                <a:tailEnd/>
              </a14:hiddenLine>
            </a:ext>
          </a:extLst>
        </p:spPr>
      </p:pic>
      <p:sp>
        <p:nvSpPr>
          <p:cNvPr id="182274" name="Freeform 6">
            <a:extLst>
              <a:ext uri="{FF2B5EF4-FFF2-40B4-BE49-F238E27FC236}">
                <a16:creationId xmlns:a16="http://schemas.microsoft.com/office/drawing/2014/main" id="{FDF234A5-A0A3-4C12-54B5-CF6D9D3E7D3A}"/>
              </a:ext>
            </a:extLst>
          </p:cNvPr>
          <p:cNvSpPr>
            <a:spLocks/>
          </p:cNvSpPr>
          <p:nvPr/>
        </p:nvSpPr>
        <p:spPr bwMode="auto">
          <a:xfrm>
            <a:off x="-533400" y="1828800"/>
            <a:ext cx="2314575" cy="1446213"/>
          </a:xfrm>
          <a:custGeom>
            <a:avLst/>
            <a:gdLst>
              <a:gd name="T0" fmla="*/ 2147483646 w 1458"/>
              <a:gd name="T1" fmla="*/ 2147483646 h 911"/>
              <a:gd name="T2" fmla="*/ 2147483646 w 1458"/>
              <a:gd name="T3" fmla="*/ 2147483646 h 911"/>
              <a:gd name="T4" fmla="*/ 2147483646 w 1458"/>
              <a:gd name="T5" fmla="*/ 2147483646 h 911"/>
              <a:gd name="T6" fmla="*/ 2147483646 w 1458"/>
              <a:gd name="T7" fmla="*/ 2147483646 h 911"/>
              <a:gd name="T8" fmla="*/ 2147483646 w 1458"/>
              <a:gd name="T9" fmla="*/ 2147483646 h 911"/>
              <a:gd name="T10" fmla="*/ 2147483646 w 1458"/>
              <a:gd name="T11" fmla="*/ 2147483646 h 911"/>
              <a:gd name="T12" fmla="*/ 2147483646 w 1458"/>
              <a:gd name="T13" fmla="*/ 2147483646 h 911"/>
              <a:gd name="T14" fmla="*/ 2147483646 w 1458"/>
              <a:gd name="T15" fmla="*/ 2147483646 h 911"/>
              <a:gd name="T16" fmla="*/ 2147483646 w 1458"/>
              <a:gd name="T17" fmla="*/ 2147483646 h 911"/>
              <a:gd name="T18" fmla="*/ 2147483646 w 1458"/>
              <a:gd name="T19" fmla="*/ 2147483646 h 911"/>
              <a:gd name="T20" fmla="*/ 2147483646 w 1458"/>
              <a:gd name="T21" fmla="*/ 2147483646 h 911"/>
              <a:gd name="T22" fmla="*/ 2147483646 w 1458"/>
              <a:gd name="T23" fmla="*/ 2147483646 h 911"/>
              <a:gd name="T24" fmla="*/ 2147483646 w 1458"/>
              <a:gd name="T25" fmla="*/ 2147483646 h 911"/>
              <a:gd name="T26" fmla="*/ 2147483646 w 1458"/>
              <a:gd name="T27" fmla="*/ 2147483646 h 911"/>
              <a:gd name="T28" fmla="*/ 2147483646 w 1458"/>
              <a:gd name="T29" fmla="*/ 2147483646 h 911"/>
              <a:gd name="T30" fmla="*/ 2147483646 w 1458"/>
              <a:gd name="T31" fmla="*/ 2147483646 h 911"/>
              <a:gd name="T32" fmla="*/ 2147483646 w 1458"/>
              <a:gd name="T33" fmla="*/ 2147483646 h 911"/>
              <a:gd name="T34" fmla="*/ 2147483646 w 1458"/>
              <a:gd name="T35" fmla="*/ 2147483646 h 911"/>
              <a:gd name="T36" fmla="*/ 2147483646 w 1458"/>
              <a:gd name="T37" fmla="*/ 2147483646 h 911"/>
              <a:gd name="T38" fmla="*/ 2147483646 w 1458"/>
              <a:gd name="T39" fmla="*/ 2147483646 h 911"/>
              <a:gd name="T40" fmla="*/ 2147483646 w 1458"/>
              <a:gd name="T41" fmla="*/ 2147483646 h 911"/>
              <a:gd name="T42" fmla="*/ 2147483646 w 1458"/>
              <a:gd name="T43" fmla="*/ 2147483646 h 911"/>
              <a:gd name="T44" fmla="*/ 2147483646 w 1458"/>
              <a:gd name="T45" fmla="*/ 2147483646 h 911"/>
              <a:gd name="T46" fmla="*/ 2147483646 w 1458"/>
              <a:gd name="T47" fmla="*/ 2147483646 h 911"/>
              <a:gd name="T48" fmla="*/ 2147483646 w 1458"/>
              <a:gd name="T49" fmla="*/ 2147483646 h 911"/>
              <a:gd name="T50" fmla="*/ 2147483646 w 1458"/>
              <a:gd name="T51" fmla="*/ 2147483646 h 911"/>
              <a:gd name="T52" fmla="*/ 2147483646 w 1458"/>
              <a:gd name="T53" fmla="*/ 2147483646 h 911"/>
              <a:gd name="T54" fmla="*/ 2147483646 w 1458"/>
              <a:gd name="T55" fmla="*/ 2147483646 h 911"/>
              <a:gd name="T56" fmla="*/ 2147483646 w 1458"/>
              <a:gd name="T57" fmla="*/ 2147483646 h 911"/>
              <a:gd name="T58" fmla="*/ 2147483646 w 1458"/>
              <a:gd name="T59" fmla="*/ 2147483646 h 911"/>
              <a:gd name="T60" fmla="*/ 2147483646 w 1458"/>
              <a:gd name="T61" fmla="*/ 2147483646 h 911"/>
              <a:gd name="T62" fmla="*/ 2147483646 w 1458"/>
              <a:gd name="T63" fmla="*/ 2147483646 h 911"/>
              <a:gd name="T64" fmla="*/ 2147483646 w 1458"/>
              <a:gd name="T65" fmla="*/ 2147483646 h 911"/>
              <a:gd name="T66" fmla="*/ 2147483646 w 1458"/>
              <a:gd name="T67" fmla="*/ 2147483646 h 911"/>
              <a:gd name="T68" fmla="*/ 2147483646 w 1458"/>
              <a:gd name="T69" fmla="*/ 2147483646 h 911"/>
              <a:gd name="T70" fmla="*/ 2147483646 w 1458"/>
              <a:gd name="T71" fmla="*/ 2147483646 h 911"/>
              <a:gd name="T72" fmla="*/ 2147483646 w 1458"/>
              <a:gd name="T73" fmla="*/ 2147483646 h 911"/>
              <a:gd name="T74" fmla="*/ 2147483646 w 1458"/>
              <a:gd name="T75" fmla="*/ 2147483646 h 911"/>
              <a:gd name="T76" fmla="*/ 2147483646 w 1458"/>
              <a:gd name="T77" fmla="*/ 2147483646 h 911"/>
              <a:gd name="T78" fmla="*/ 2147483646 w 1458"/>
              <a:gd name="T79" fmla="*/ 2147483646 h 9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58" h="911">
                <a:moveTo>
                  <a:pt x="1128" y="596"/>
                </a:moveTo>
                <a:cubicBezTo>
                  <a:pt x="1137" y="599"/>
                  <a:pt x="1143" y="605"/>
                  <a:pt x="1152" y="608"/>
                </a:cubicBezTo>
                <a:cubicBezTo>
                  <a:pt x="1162" y="623"/>
                  <a:pt x="1188" y="633"/>
                  <a:pt x="1206" y="638"/>
                </a:cubicBezTo>
                <a:cubicBezTo>
                  <a:pt x="1233" y="645"/>
                  <a:pt x="1258" y="659"/>
                  <a:pt x="1286" y="666"/>
                </a:cubicBezTo>
                <a:cubicBezTo>
                  <a:pt x="1291" y="658"/>
                  <a:pt x="1292" y="656"/>
                  <a:pt x="1290" y="646"/>
                </a:cubicBezTo>
                <a:cubicBezTo>
                  <a:pt x="1291" y="639"/>
                  <a:pt x="1291" y="631"/>
                  <a:pt x="1292" y="624"/>
                </a:cubicBezTo>
                <a:cubicBezTo>
                  <a:pt x="1293" y="619"/>
                  <a:pt x="1296" y="608"/>
                  <a:pt x="1296" y="608"/>
                </a:cubicBezTo>
                <a:cubicBezTo>
                  <a:pt x="1298" y="565"/>
                  <a:pt x="1295" y="567"/>
                  <a:pt x="1302" y="540"/>
                </a:cubicBezTo>
                <a:cubicBezTo>
                  <a:pt x="1303" y="519"/>
                  <a:pt x="1304" y="513"/>
                  <a:pt x="1308" y="496"/>
                </a:cubicBezTo>
                <a:cubicBezTo>
                  <a:pt x="1310" y="489"/>
                  <a:pt x="1312" y="476"/>
                  <a:pt x="1312" y="476"/>
                </a:cubicBezTo>
                <a:cubicBezTo>
                  <a:pt x="1314" y="450"/>
                  <a:pt x="1317" y="423"/>
                  <a:pt x="1320" y="398"/>
                </a:cubicBezTo>
                <a:cubicBezTo>
                  <a:pt x="1321" y="392"/>
                  <a:pt x="1324" y="386"/>
                  <a:pt x="1326" y="380"/>
                </a:cubicBezTo>
                <a:cubicBezTo>
                  <a:pt x="1327" y="378"/>
                  <a:pt x="1328" y="374"/>
                  <a:pt x="1328" y="374"/>
                </a:cubicBezTo>
                <a:cubicBezTo>
                  <a:pt x="1333" y="333"/>
                  <a:pt x="1333" y="353"/>
                  <a:pt x="1330" y="314"/>
                </a:cubicBezTo>
                <a:cubicBezTo>
                  <a:pt x="1332" y="286"/>
                  <a:pt x="1335" y="251"/>
                  <a:pt x="1322" y="224"/>
                </a:cubicBezTo>
                <a:cubicBezTo>
                  <a:pt x="1315" y="210"/>
                  <a:pt x="1306" y="199"/>
                  <a:pt x="1302" y="184"/>
                </a:cubicBezTo>
                <a:cubicBezTo>
                  <a:pt x="1300" y="166"/>
                  <a:pt x="1297" y="106"/>
                  <a:pt x="1280" y="100"/>
                </a:cubicBezTo>
                <a:cubicBezTo>
                  <a:pt x="1276" y="86"/>
                  <a:pt x="1282" y="63"/>
                  <a:pt x="1288" y="50"/>
                </a:cubicBezTo>
                <a:cubicBezTo>
                  <a:pt x="1290" y="39"/>
                  <a:pt x="1290" y="24"/>
                  <a:pt x="1302" y="20"/>
                </a:cubicBezTo>
                <a:cubicBezTo>
                  <a:pt x="1307" y="16"/>
                  <a:pt x="1315" y="7"/>
                  <a:pt x="1320" y="4"/>
                </a:cubicBezTo>
                <a:cubicBezTo>
                  <a:pt x="1324" y="2"/>
                  <a:pt x="1332" y="0"/>
                  <a:pt x="1332" y="0"/>
                </a:cubicBezTo>
                <a:cubicBezTo>
                  <a:pt x="1358" y="4"/>
                  <a:pt x="1367" y="18"/>
                  <a:pt x="1388" y="30"/>
                </a:cubicBezTo>
                <a:cubicBezTo>
                  <a:pt x="1410" y="42"/>
                  <a:pt x="1379" y="22"/>
                  <a:pt x="1408" y="42"/>
                </a:cubicBezTo>
                <a:cubicBezTo>
                  <a:pt x="1412" y="45"/>
                  <a:pt x="1420" y="50"/>
                  <a:pt x="1420" y="50"/>
                </a:cubicBezTo>
                <a:cubicBezTo>
                  <a:pt x="1429" y="63"/>
                  <a:pt x="1446" y="68"/>
                  <a:pt x="1458" y="80"/>
                </a:cubicBezTo>
                <a:cubicBezTo>
                  <a:pt x="1456" y="89"/>
                  <a:pt x="1449" y="96"/>
                  <a:pt x="1444" y="104"/>
                </a:cubicBezTo>
                <a:cubicBezTo>
                  <a:pt x="1442" y="108"/>
                  <a:pt x="1436" y="116"/>
                  <a:pt x="1436" y="116"/>
                </a:cubicBezTo>
                <a:cubicBezTo>
                  <a:pt x="1432" y="132"/>
                  <a:pt x="1430" y="149"/>
                  <a:pt x="1428" y="166"/>
                </a:cubicBezTo>
                <a:cubicBezTo>
                  <a:pt x="1430" y="187"/>
                  <a:pt x="1428" y="213"/>
                  <a:pt x="1448" y="226"/>
                </a:cubicBezTo>
                <a:cubicBezTo>
                  <a:pt x="1416" y="242"/>
                  <a:pt x="1378" y="248"/>
                  <a:pt x="1348" y="268"/>
                </a:cubicBezTo>
                <a:cubicBezTo>
                  <a:pt x="1340" y="292"/>
                  <a:pt x="1320" y="313"/>
                  <a:pt x="1306" y="334"/>
                </a:cubicBezTo>
                <a:cubicBezTo>
                  <a:pt x="1297" y="347"/>
                  <a:pt x="1294" y="370"/>
                  <a:pt x="1290" y="386"/>
                </a:cubicBezTo>
                <a:cubicBezTo>
                  <a:pt x="1288" y="403"/>
                  <a:pt x="1284" y="416"/>
                  <a:pt x="1280" y="432"/>
                </a:cubicBezTo>
                <a:cubicBezTo>
                  <a:pt x="1279" y="445"/>
                  <a:pt x="1279" y="455"/>
                  <a:pt x="1272" y="466"/>
                </a:cubicBezTo>
                <a:cubicBezTo>
                  <a:pt x="1270" y="473"/>
                  <a:pt x="1262" y="486"/>
                  <a:pt x="1262" y="486"/>
                </a:cubicBezTo>
                <a:cubicBezTo>
                  <a:pt x="1251" y="531"/>
                  <a:pt x="1235" y="580"/>
                  <a:pt x="1220" y="624"/>
                </a:cubicBezTo>
                <a:cubicBezTo>
                  <a:pt x="1223" y="638"/>
                  <a:pt x="1232" y="636"/>
                  <a:pt x="1244" y="644"/>
                </a:cubicBezTo>
                <a:cubicBezTo>
                  <a:pt x="1250" y="648"/>
                  <a:pt x="1262" y="656"/>
                  <a:pt x="1262" y="656"/>
                </a:cubicBezTo>
                <a:cubicBezTo>
                  <a:pt x="1267" y="667"/>
                  <a:pt x="1276" y="681"/>
                  <a:pt x="1286" y="688"/>
                </a:cubicBezTo>
                <a:cubicBezTo>
                  <a:pt x="1288" y="697"/>
                  <a:pt x="1288" y="701"/>
                  <a:pt x="1296" y="706"/>
                </a:cubicBezTo>
                <a:cubicBezTo>
                  <a:pt x="1298" y="716"/>
                  <a:pt x="1299" y="722"/>
                  <a:pt x="1308" y="728"/>
                </a:cubicBezTo>
                <a:cubicBezTo>
                  <a:pt x="1314" y="737"/>
                  <a:pt x="1320" y="746"/>
                  <a:pt x="1328" y="754"/>
                </a:cubicBezTo>
                <a:cubicBezTo>
                  <a:pt x="1333" y="775"/>
                  <a:pt x="1349" y="790"/>
                  <a:pt x="1360" y="808"/>
                </a:cubicBezTo>
                <a:cubicBezTo>
                  <a:pt x="1365" y="815"/>
                  <a:pt x="1365" y="823"/>
                  <a:pt x="1370" y="830"/>
                </a:cubicBezTo>
                <a:cubicBezTo>
                  <a:pt x="1375" y="857"/>
                  <a:pt x="1389" y="882"/>
                  <a:pt x="1398" y="908"/>
                </a:cubicBezTo>
                <a:cubicBezTo>
                  <a:pt x="1399" y="911"/>
                  <a:pt x="1397" y="901"/>
                  <a:pt x="1396" y="898"/>
                </a:cubicBezTo>
                <a:cubicBezTo>
                  <a:pt x="1394" y="891"/>
                  <a:pt x="1394" y="892"/>
                  <a:pt x="1390" y="886"/>
                </a:cubicBezTo>
                <a:cubicBezTo>
                  <a:pt x="1387" y="870"/>
                  <a:pt x="1379" y="851"/>
                  <a:pt x="1370" y="838"/>
                </a:cubicBezTo>
                <a:cubicBezTo>
                  <a:pt x="1367" y="825"/>
                  <a:pt x="1357" y="792"/>
                  <a:pt x="1344" y="788"/>
                </a:cubicBezTo>
                <a:cubicBezTo>
                  <a:pt x="1335" y="761"/>
                  <a:pt x="1303" y="769"/>
                  <a:pt x="1282" y="758"/>
                </a:cubicBezTo>
                <a:cubicBezTo>
                  <a:pt x="1271" y="752"/>
                  <a:pt x="1264" y="745"/>
                  <a:pt x="1256" y="736"/>
                </a:cubicBezTo>
                <a:cubicBezTo>
                  <a:pt x="1251" y="730"/>
                  <a:pt x="1238" y="722"/>
                  <a:pt x="1238" y="722"/>
                </a:cubicBezTo>
                <a:cubicBezTo>
                  <a:pt x="1235" y="714"/>
                  <a:pt x="1225" y="709"/>
                  <a:pt x="1218" y="704"/>
                </a:cubicBezTo>
                <a:cubicBezTo>
                  <a:pt x="1214" y="698"/>
                  <a:pt x="1212" y="692"/>
                  <a:pt x="1208" y="686"/>
                </a:cubicBezTo>
                <a:cubicBezTo>
                  <a:pt x="1201" y="627"/>
                  <a:pt x="1179" y="607"/>
                  <a:pt x="1120" y="602"/>
                </a:cubicBezTo>
                <a:cubicBezTo>
                  <a:pt x="1069" y="585"/>
                  <a:pt x="973" y="605"/>
                  <a:pt x="914" y="608"/>
                </a:cubicBezTo>
                <a:cubicBezTo>
                  <a:pt x="904" y="608"/>
                  <a:pt x="867" y="607"/>
                  <a:pt x="850" y="604"/>
                </a:cubicBezTo>
                <a:cubicBezTo>
                  <a:pt x="824" y="599"/>
                  <a:pt x="803" y="586"/>
                  <a:pt x="778" y="580"/>
                </a:cubicBezTo>
                <a:cubicBezTo>
                  <a:pt x="769" y="574"/>
                  <a:pt x="758" y="572"/>
                  <a:pt x="748" y="568"/>
                </a:cubicBezTo>
                <a:cubicBezTo>
                  <a:pt x="728" y="561"/>
                  <a:pt x="709" y="547"/>
                  <a:pt x="690" y="538"/>
                </a:cubicBezTo>
                <a:cubicBezTo>
                  <a:pt x="677" y="531"/>
                  <a:pt x="666" y="521"/>
                  <a:pt x="652" y="516"/>
                </a:cubicBezTo>
                <a:cubicBezTo>
                  <a:pt x="648" y="515"/>
                  <a:pt x="640" y="512"/>
                  <a:pt x="640" y="512"/>
                </a:cubicBezTo>
                <a:cubicBezTo>
                  <a:pt x="635" y="504"/>
                  <a:pt x="631" y="504"/>
                  <a:pt x="622" y="502"/>
                </a:cubicBezTo>
                <a:cubicBezTo>
                  <a:pt x="613" y="495"/>
                  <a:pt x="601" y="489"/>
                  <a:pt x="590" y="486"/>
                </a:cubicBezTo>
                <a:cubicBezTo>
                  <a:pt x="581" y="477"/>
                  <a:pt x="573" y="465"/>
                  <a:pt x="564" y="456"/>
                </a:cubicBezTo>
                <a:cubicBezTo>
                  <a:pt x="562" y="450"/>
                  <a:pt x="560" y="434"/>
                  <a:pt x="556" y="430"/>
                </a:cubicBezTo>
                <a:cubicBezTo>
                  <a:pt x="550" y="424"/>
                  <a:pt x="547" y="420"/>
                  <a:pt x="544" y="412"/>
                </a:cubicBezTo>
                <a:cubicBezTo>
                  <a:pt x="542" y="407"/>
                  <a:pt x="540" y="402"/>
                  <a:pt x="538" y="398"/>
                </a:cubicBezTo>
                <a:cubicBezTo>
                  <a:pt x="536" y="394"/>
                  <a:pt x="530" y="386"/>
                  <a:pt x="530" y="386"/>
                </a:cubicBezTo>
                <a:cubicBezTo>
                  <a:pt x="528" y="377"/>
                  <a:pt x="523" y="368"/>
                  <a:pt x="518" y="360"/>
                </a:cubicBezTo>
                <a:cubicBezTo>
                  <a:pt x="516" y="356"/>
                  <a:pt x="510" y="348"/>
                  <a:pt x="510" y="348"/>
                </a:cubicBezTo>
                <a:cubicBezTo>
                  <a:pt x="507" y="334"/>
                  <a:pt x="509" y="341"/>
                  <a:pt x="504" y="326"/>
                </a:cubicBezTo>
                <a:cubicBezTo>
                  <a:pt x="502" y="321"/>
                  <a:pt x="496" y="314"/>
                  <a:pt x="496" y="314"/>
                </a:cubicBezTo>
                <a:cubicBezTo>
                  <a:pt x="486" y="275"/>
                  <a:pt x="468" y="239"/>
                  <a:pt x="450" y="204"/>
                </a:cubicBezTo>
                <a:cubicBezTo>
                  <a:pt x="444" y="193"/>
                  <a:pt x="442" y="169"/>
                  <a:pt x="432" y="162"/>
                </a:cubicBezTo>
                <a:cubicBezTo>
                  <a:pt x="414" y="150"/>
                  <a:pt x="389" y="152"/>
                  <a:pt x="368" y="150"/>
                </a:cubicBezTo>
                <a:cubicBezTo>
                  <a:pt x="332" y="138"/>
                  <a:pt x="370" y="150"/>
                  <a:pt x="268" y="150"/>
                </a:cubicBezTo>
                <a:cubicBezTo>
                  <a:pt x="206" y="150"/>
                  <a:pt x="144" y="147"/>
                  <a:pt x="82" y="146"/>
                </a:cubicBezTo>
                <a:cubicBezTo>
                  <a:pt x="55" y="143"/>
                  <a:pt x="30" y="127"/>
                  <a:pt x="0" y="122"/>
                </a:cubicBezTo>
                <a:cubicBezTo>
                  <a:pt x="5" y="127"/>
                  <a:pt x="10" y="130"/>
                  <a:pt x="14" y="134"/>
                </a:cubicBezTo>
                <a:lnTo>
                  <a:pt x="0" y="104"/>
                </a:lnTo>
              </a:path>
            </a:pathLst>
          </a:cu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round/>
                <a:headEnd/>
                <a:tailEnd/>
              </a14:hiddenLine>
            </a:ext>
          </a:extLst>
        </p:spPr>
        <p:txBody>
          <a:bodyPr>
            <a:spAutoFit/>
          </a:bodyPr>
          <a:lstStyle/>
          <a:p>
            <a:endParaRPr lang="en-US"/>
          </a:p>
        </p:txBody>
      </p:sp>
      <p:pic>
        <p:nvPicPr>
          <p:cNvPr id="173063" name="Picture 7" descr="Great_Safari_Map_RED_LINES">
            <a:extLst>
              <a:ext uri="{FF2B5EF4-FFF2-40B4-BE49-F238E27FC236}">
                <a16:creationId xmlns:a16="http://schemas.microsoft.com/office/drawing/2014/main" id="{EC4D1B21-8752-CAB8-B027-E80E36F72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Box 1">
            <a:extLst>
              <a:ext uri="{FF2B5EF4-FFF2-40B4-BE49-F238E27FC236}">
                <a16:creationId xmlns:a16="http://schemas.microsoft.com/office/drawing/2014/main" id="{12124C06-DB11-22BA-22BE-A88DE870DE80}"/>
              </a:ext>
            </a:extLst>
          </p:cNvPr>
          <p:cNvSpPr txBox="1">
            <a:spLocks noChangeArrowheads="1"/>
          </p:cNvSpPr>
          <p:nvPr/>
        </p:nvSpPr>
        <p:spPr bwMode="auto">
          <a:xfrm>
            <a:off x="4883150" y="596900"/>
            <a:ext cx="4114800" cy="5694363"/>
          </a:xfrm>
          <a:prstGeom prst="rect">
            <a:avLst/>
          </a:prstGeom>
          <a:noFill/>
          <a:ln>
            <a:noFill/>
          </a:ln>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2800" dirty="0">
                <a:effectLst>
                  <a:outerShdw blurRad="38100" dist="38100" dir="2700000" algn="tl">
                    <a:srgbClr val="000000">
                      <a:alpha val="43137"/>
                    </a:srgbClr>
                  </a:outerShdw>
                </a:effectLst>
                <a:latin typeface="Benguiat Bk BT" pitchFamily="18" charset="0"/>
              </a:rPr>
              <a:t>Covered 36,000 miles overland</a:t>
            </a:r>
          </a:p>
          <a:p>
            <a:pPr algn="ctr" eaLnBrk="1" hangingPunct="1">
              <a:spcBef>
                <a:spcPct val="50000"/>
              </a:spcBef>
              <a:defRPr/>
            </a:pPr>
            <a:r>
              <a:rPr lang="en-US" sz="2800" dirty="0">
                <a:effectLst>
                  <a:outerShdw blurRad="38100" dist="38100" dir="2700000" algn="tl">
                    <a:srgbClr val="000000">
                      <a:alpha val="43137"/>
                    </a:srgbClr>
                  </a:outerShdw>
                </a:effectLst>
                <a:latin typeface="Benguiat Bk BT" pitchFamily="18" charset="0"/>
              </a:rPr>
              <a:t>Met 19 Heads of State</a:t>
            </a:r>
          </a:p>
          <a:p>
            <a:pPr algn="ctr" eaLnBrk="1" hangingPunct="1">
              <a:spcBef>
                <a:spcPct val="50000"/>
              </a:spcBef>
              <a:defRPr/>
            </a:pPr>
            <a:r>
              <a:rPr lang="en-US" sz="2800" dirty="0">
                <a:effectLst>
                  <a:outerShdw blurRad="38100" dist="38100" dir="2700000" algn="tl">
                    <a:srgbClr val="000000">
                      <a:alpha val="43137"/>
                    </a:srgbClr>
                  </a:outerShdw>
                </a:effectLst>
                <a:latin typeface="Benguiat Bk BT" pitchFamily="18" charset="0"/>
              </a:rPr>
              <a:t>Over 40,000 people</a:t>
            </a:r>
          </a:p>
          <a:p>
            <a:pPr algn="ctr" eaLnBrk="1" hangingPunct="1">
              <a:spcBef>
                <a:spcPct val="50000"/>
              </a:spcBef>
              <a:defRPr/>
            </a:pPr>
            <a:r>
              <a:rPr lang="en-US" sz="2800" dirty="0">
                <a:effectLst>
                  <a:outerShdw blurRad="38100" dist="38100" dir="2700000" algn="tl">
                    <a:srgbClr val="000000">
                      <a:alpha val="43137"/>
                    </a:srgbClr>
                  </a:outerShdw>
                </a:effectLst>
                <a:latin typeface="Benguiat Bk BT" pitchFamily="18" charset="0"/>
              </a:rPr>
              <a:t>Addressed 410 gatherings</a:t>
            </a:r>
          </a:p>
          <a:p>
            <a:pPr algn="ctr" eaLnBrk="1" hangingPunct="1">
              <a:spcBef>
                <a:spcPct val="50000"/>
              </a:spcBef>
              <a:defRPr/>
            </a:pPr>
            <a:r>
              <a:rPr lang="en-US" sz="2800" dirty="0">
                <a:effectLst>
                  <a:outerShdw blurRad="38100" dist="38100" dir="2700000" algn="tl">
                    <a:srgbClr val="000000">
                      <a:alpha val="43137"/>
                    </a:srgbClr>
                  </a:outerShdw>
                </a:effectLst>
                <a:latin typeface="Benguiat Bk BT" pitchFamily="18" charset="0"/>
              </a:rPr>
              <a:t>51 newspaper int.</a:t>
            </a:r>
          </a:p>
          <a:p>
            <a:pPr algn="ctr" eaLnBrk="1" hangingPunct="1">
              <a:spcBef>
                <a:spcPct val="50000"/>
              </a:spcBef>
              <a:defRPr/>
            </a:pPr>
            <a:r>
              <a:rPr lang="en-US" sz="2800" dirty="0">
                <a:effectLst>
                  <a:outerShdw blurRad="38100" dist="38100" dir="2700000" algn="tl">
                    <a:srgbClr val="000000">
                      <a:alpha val="43137"/>
                    </a:srgbClr>
                  </a:outerShdw>
                </a:effectLst>
                <a:latin typeface="Benguiat Bk BT" pitchFamily="18" charset="0"/>
              </a:rPr>
              <a:t>42 radio interviews</a:t>
            </a:r>
          </a:p>
          <a:p>
            <a:pPr algn="ctr" eaLnBrk="1" hangingPunct="1">
              <a:spcBef>
                <a:spcPct val="50000"/>
              </a:spcBef>
              <a:defRPr/>
            </a:pPr>
            <a:r>
              <a:rPr lang="en-US" sz="2800" dirty="0">
                <a:effectLst>
                  <a:outerShdw blurRad="38100" dist="38100" dir="2700000" algn="tl">
                    <a:srgbClr val="000000">
                      <a:alpha val="43137"/>
                    </a:srgbClr>
                  </a:outerShdw>
                </a:effectLst>
                <a:latin typeface="Benguiat Bk BT" pitchFamily="18" charset="0"/>
              </a:rPr>
              <a:t>20 TV interviews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3063"/>
                                        </p:tgtEl>
                                        <p:attrNameLst>
                                          <p:attrName>style.visibility</p:attrName>
                                        </p:attrNameLst>
                                      </p:cBhvr>
                                      <p:to>
                                        <p:strVal val="visible"/>
                                      </p:to>
                                    </p:set>
                                    <p:animEffect transition="in" filter="fade">
                                      <p:cBhvr>
                                        <p:cTn id="7" dur="2000"/>
                                        <p:tgtEl>
                                          <p:spTgt spid="1730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89445"/>
                                        </p:tgtEl>
                                        <p:attrNameLst>
                                          <p:attrName>style.visibility</p:attrName>
                                        </p:attrNameLst>
                                      </p:cBhvr>
                                      <p:to>
                                        <p:strVal val="visible"/>
                                      </p:to>
                                    </p:set>
                                    <p:animEffect transition="in" filter="fade">
                                      <p:cBhvr>
                                        <p:cTn id="12" dur="1000"/>
                                        <p:tgtEl>
                                          <p:spTgt spid="189445"/>
                                        </p:tgtEl>
                                      </p:cBhvr>
                                    </p:animEffect>
                                    <p:anim calcmode="lin" valueType="num">
                                      <p:cBhvr>
                                        <p:cTn id="13" dur="1000" fill="hold"/>
                                        <p:tgtEl>
                                          <p:spTgt spid="189445"/>
                                        </p:tgtEl>
                                        <p:attrNameLst>
                                          <p:attrName>ppt_x</p:attrName>
                                        </p:attrNameLst>
                                      </p:cBhvr>
                                      <p:tavLst>
                                        <p:tav tm="0">
                                          <p:val>
                                            <p:strVal val="#ppt_x"/>
                                          </p:val>
                                        </p:tav>
                                        <p:tav tm="100000">
                                          <p:val>
                                            <p:strVal val="#ppt_x"/>
                                          </p:val>
                                        </p:tav>
                                      </p:tavLst>
                                    </p:anim>
                                    <p:anim calcmode="lin" valueType="num">
                                      <p:cBhvr>
                                        <p:cTn id="14" dur="1000" fill="hold"/>
                                        <p:tgtEl>
                                          <p:spTgt spid="189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AFRICA">
            <a:extLst>
              <a:ext uri="{FF2B5EF4-FFF2-40B4-BE49-F238E27FC236}">
                <a16:creationId xmlns:a16="http://schemas.microsoft.com/office/drawing/2014/main" id="{D22A720B-705D-B4A2-2F32-047905529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Text Box 3">
            <a:extLst>
              <a:ext uri="{FF2B5EF4-FFF2-40B4-BE49-F238E27FC236}">
                <a16:creationId xmlns:a16="http://schemas.microsoft.com/office/drawing/2014/main" id="{3E749B03-0D1E-87B7-CFEE-8CF1CEFFFB94}"/>
              </a:ext>
            </a:extLst>
          </p:cNvPr>
          <p:cNvSpPr txBox="1">
            <a:spLocks noChangeArrowheads="1"/>
          </p:cNvSpPr>
          <p:nvPr/>
        </p:nvSpPr>
        <p:spPr bwMode="auto">
          <a:xfrm>
            <a:off x="2209800" y="4570413"/>
            <a:ext cx="5257800" cy="2287587"/>
          </a:xfrm>
          <a:prstGeom prst="rect">
            <a:avLst/>
          </a:prstGeom>
          <a:noFill/>
          <a:ln>
            <a:noFill/>
          </a:ln>
          <a:effectLst>
            <a:outerShdw dist="25400" dir="54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800" b="0">
                <a:solidFill>
                  <a:schemeClr val="tx1"/>
                </a:solidFill>
                <a:effectLst>
                  <a:outerShdw blurRad="38100" dist="38100" dir="2700000" algn="tl">
                    <a:srgbClr val="000000"/>
                  </a:outerShdw>
                </a:effectLst>
              </a:rPr>
              <a:t>“</a:t>
            </a:r>
            <a:r>
              <a:rPr lang="en-US" sz="4800">
                <a:solidFill>
                  <a:schemeClr val="tx1"/>
                </a:solidFill>
                <a:effectLst>
                  <a:outerShdw blurRad="38100" dist="38100" dir="2700000" algn="tl">
                    <a:srgbClr val="000000"/>
                  </a:outerShdw>
                </a:effectLst>
              </a:rPr>
              <a:t>The Great Safari”  August 1969 – January 1973</a:t>
            </a:r>
          </a:p>
        </p:txBody>
      </p:sp>
      <p:sp>
        <p:nvSpPr>
          <p:cNvPr id="183299" name="Rectangle 4">
            <a:hlinkClick r:id="rId3" action="ppaction://hlinkpres?slideindex=1&amp;slidetitle="/>
            <a:extLst>
              <a:ext uri="{FF2B5EF4-FFF2-40B4-BE49-F238E27FC236}">
                <a16:creationId xmlns:a16="http://schemas.microsoft.com/office/drawing/2014/main" id="{90BB30E1-BC4C-604C-DF7C-BD7F72559A55}"/>
              </a:ext>
            </a:extLst>
          </p:cNvPr>
          <p:cNvSpPr>
            <a:spLocks noChangeArrowheads="1"/>
          </p:cNvSpPr>
          <p:nvPr/>
        </p:nvSpPr>
        <p:spPr bwMode="auto">
          <a:xfrm>
            <a:off x="8610600" y="6400800"/>
            <a:ext cx="533400" cy="457200"/>
          </a:xfrm>
          <a:prstGeom prst="rect">
            <a:avLst/>
          </a:prstGeom>
          <a:solidFill>
            <a:srgbClr val="1C1C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7379"/>
                                        </p:tgtEl>
                                        <p:attrNameLst>
                                          <p:attrName>style.visibility</p:attrName>
                                        </p:attrNameLst>
                                      </p:cBhvr>
                                      <p:to>
                                        <p:strVal val="visible"/>
                                      </p:to>
                                    </p:set>
                                    <p:animEffect transition="in" filter="blinds(horizontal)">
                                      <p:cBhvr>
                                        <p:cTn id="7" dur="500"/>
                                        <p:tgtEl>
                                          <p:spTgt spid="357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HARRIS70poor-SS">
            <a:extLst>
              <a:ext uri="{FF2B5EF4-FFF2-40B4-BE49-F238E27FC236}">
                <a16:creationId xmlns:a16="http://schemas.microsoft.com/office/drawing/2014/main" id="{2B798762-C2A8-DE8B-5296-7391F85E6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1" name="Text Box 3">
            <a:extLst>
              <a:ext uri="{FF2B5EF4-FFF2-40B4-BE49-F238E27FC236}">
                <a16:creationId xmlns:a16="http://schemas.microsoft.com/office/drawing/2014/main" id="{070B5C04-832B-0BBB-37B2-617E68DB3A7B}"/>
              </a:ext>
            </a:extLst>
          </p:cNvPr>
          <p:cNvSpPr txBox="1">
            <a:spLocks noChangeArrowheads="1"/>
          </p:cNvSpPr>
          <p:nvPr/>
        </p:nvSpPr>
        <p:spPr bwMode="auto">
          <a:xfrm>
            <a:off x="457200" y="1249363"/>
            <a:ext cx="3429000" cy="37861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b="0">
                <a:latin typeface="Bernard MT Condensed" panose="02050806060905020404" pitchFamily="18" charset="77"/>
              </a:rPr>
              <a:t>‘Amatu’l-Bahá interrupts “The Great Safari” to speak to 2,000+ youth in Evanston 1970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0451"/>
                                        </p:tgtEl>
                                        <p:attrNameLst>
                                          <p:attrName>style.visibility</p:attrName>
                                        </p:attrNameLst>
                                      </p:cBhvr>
                                      <p:to>
                                        <p:strVal val="visible"/>
                                      </p:to>
                                    </p:set>
                                    <p:animEffect transition="in" filter="dissolve">
                                      <p:cBhvr>
                                        <p:cTn id="7" dur="500"/>
                                        <p:tgtEl>
                                          <p:spTgt spid="360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1"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AFRICA-SEATED">
            <a:extLst>
              <a:ext uri="{FF2B5EF4-FFF2-40B4-BE49-F238E27FC236}">
                <a16:creationId xmlns:a16="http://schemas.microsoft.com/office/drawing/2014/main" id="{804631C5-FD5B-AF53-7562-AFEE4066B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C:\WINDOWS\Desktop\OPTIMIZED\PARIS-GATE-SILHOUTTE.gif">
            <a:extLst>
              <a:ext uri="{FF2B5EF4-FFF2-40B4-BE49-F238E27FC236}">
                <a16:creationId xmlns:a16="http://schemas.microsoft.com/office/drawing/2014/main" id="{1AE1C559-60AB-6DAC-3094-570622C1E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1" name="Rectangle 5">
            <a:extLst>
              <a:ext uri="{FF2B5EF4-FFF2-40B4-BE49-F238E27FC236}">
                <a16:creationId xmlns:a16="http://schemas.microsoft.com/office/drawing/2014/main" id="{6761DB4F-89C8-1456-7EBA-773E64716511}"/>
              </a:ext>
            </a:extLst>
          </p:cNvPr>
          <p:cNvSpPr>
            <a:spLocks noChangeArrowheads="1"/>
          </p:cNvSpPr>
          <p:nvPr/>
        </p:nvSpPr>
        <p:spPr bwMode="auto">
          <a:xfrm>
            <a:off x="5334000" y="4114800"/>
            <a:ext cx="3352800"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4400">
                <a:solidFill>
                  <a:srgbClr val="FFFF00"/>
                </a:solidFill>
                <a:latin typeface="Benguiat Bk BT" pitchFamily="18" charset="0"/>
              </a:rPr>
              <a:t>PARIS</a:t>
            </a:r>
          </a:p>
          <a:p>
            <a:pPr algn="ctr" eaLnBrk="1" hangingPunct="1">
              <a:spcBef>
                <a:spcPct val="0"/>
              </a:spcBef>
              <a:buClrTx/>
              <a:buSzTx/>
              <a:buFontTx/>
              <a:buNone/>
            </a:pPr>
            <a:r>
              <a:rPr lang="en-US" altLang="en-US" sz="4400">
                <a:solidFill>
                  <a:srgbClr val="FFFF00"/>
                </a:solidFill>
                <a:latin typeface="Benguiat Bk BT" pitchFamily="18" charset="0"/>
              </a:rPr>
              <a:t>November 1898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iterate type="wd">
                                    <p:tmPct val="100000"/>
                                  </p:iterate>
                                  <p:childTnLst>
                                    <p:set>
                                      <p:cBhvr>
                                        <p:cTn id="6" dur="1" fill="hold">
                                          <p:stCondLst>
                                            <p:cond delay="0"/>
                                          </p:stCondLst>
                                        </p:cTn>
                                        <p:tgtEl>
                                          <p:spTgt spid="239621"/>
                                        </p:tgtEl>
                                        <p:attrNameLst>
                                          <p:attrName>style.visibility</p:attrName>
                                        </p:attrNameLst>
                                      </p:cBhvr>
                                      <p:to>
                                        <p:strVal val="visible"/>
                                      </p:to>
                                    </p:set>
                                    <p:animEffect transition="in" filter="dissolve">
                                      <p:cBhvr>
                                        <p:cTn id="7" dur="300"/>
                                        <p:tgtEl>
                                          <p:spTgt spid="239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1"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CENTER-2">
            <a:extLst>
              <a:ext uri="{FF2B5EF4-FFF2-40B4-BE49-F238E27FC236}">
                <a16:creationId xmlns:a16="http://schemas.microsoft.com/office/drawing/2014/main" id="{2358AEF1-08AC-21E3-33B7-ED3D580DE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22-ABRK-Botswana-1972">
            <a:extLst>
              <a:ext uri="{FF2B5EF4-FFF2-40B4-BE49-F238E27FC236}">
                <a16:creationId xmlns:a16="http://schemas.microsoft.com/office/drawing/2014/main" id="{15EB5E33-BE1F-AB2D-B82F-F2E360F6B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86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 Box 3">
            <a:extLst>
              <a:ext uri="{FF2B5EF4-FFF2-40B4-BE49-F238E27FC236}">
                <a16:creationId xmlns:a16="http://schemas.microsoft.com/office/drawing/2014/main" id="{8F18072A-462B-2D35-708D-57F3973926CD}"/>
              </a:ext>
            </a:extLst>
          </p:cNvPr>
          <p:cNvSpPr txBox="1">
            <a:spLocks noChangeArrowheads="1"/>
          </p:cNvSpPr>
          <p:nvPr/>
        </p:nvSpPr>
        <p:spPr bwMode="auto">
          <a:xfrm>
            <a:off x="5105400" y="990600"/>
            <a:ext cx="3733800" cy="15557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a:latin typeface="Bernard MT Condensed" panose="02050806060905020404" pitchFamily="18" charset="77"/>
              </a:rPr>
              <a:t>Botswana 1972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iterate type="wd">
                                    <p:tmPct val="100000"/>
                                  </p:iterate>
                                  <p:childTnLst>
                                    <p:set>
                                      <p:cBhvr>
                                        <p:cTn id="6" dur="1" fill="hold">
                                          <p:stCondLst>
                                            <p:cond delay="0"/>
                                          </p:stCondLst>
                                        </p:cTn>
                                        <p:tgtEl>
                                          <p:spTgt spid="362499"/>
                                        </p:tgtEl>
                                        <p:attrNameLst>
                                          <p:attrName>style.visibility</p:attrName>
                                        </p:attrNameLst>
                                      </p:cBhvr>
                                      <p:to>
                                        <p:strVal val="visible"/>
                                      </p:to>
                                    </p:set>
                                    <p:animEffect transition="in" filter="box(in)">
                                      <p:cBhvr>
                                        <p:cTn id="7" dur="300"/>
                                        <p:tgtEl>
                                          <p:spTgt spid="362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a:extLst>
              <a:ext uri="{FF2B5EF4-FFF2-40B4-BE49-F238E27FC236}">
                <a16:creationId xmlns:a16="http://schemas.microsoft.com/office/drawing/2014/main" id="{C6CB3EF9-C2A8-29AD-D66D-D833C075D4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7FD8A805-63A1-E8E6-EE49-056555C1B432}"/>
              </a:ext>
            </a:extLst>
          </p:cNvPr>
          <p:cNvSpPr txBox="1">
            <a:spLocks noChangeArrowheads="1"/>
          </p:cNvSpPr>
          <p:nvPr/>
        </p:nvSpPr>
        <p:spPr bwMode="auto">
          <a:xfrm>
            <a:off x="762000" y="5181600"/>
            <a:ext cx="5486400" cy="1311275"/>
          </a:xfrm>
          <a:prstGeom prst="rect">
            <a:avLst/>
          </a:prstGeom>
          <a:noFill/>
          <a:ln>
            <a:noFill/>
          </a:ln>
          <a:effectLst>
            <a:outerShdw dist="25400" dir="54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000" dirty="0">
                <a:solidFill>
                  <a:schemeClr val="tx1"/>
                </a:solidFill>
                <a:effectLst>
                  <a:outerShdw blurRad="38100" dist="38100" dir="2700000" algn="tl">
                    <a:srgbClr val="000000">
                      <a:alpha val="43137"/>
                    </a:srgbClr>
                  </a:outerShdw>
                </a:effectLst>
              </a:rPr>
              <a:t>Dedication Panama House of Worship - 1972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6" name="Text Box 4">
            <a:extLst>
              <a:ext uri="{FF2B5EF4-FFF2-40B4-BE49-F238E27FC236}">
                <a16:creationId xmlns:a16="http://schemas.microsoft.com/office/drawing/2014/main" id="{159AAC6A-6F79-3E82-78A7-7EFD90034399}"/>
              </a:ext>
            </a:extLst>
          </p:cNvPr>
          <p:cNvSpPr txBox="1">
            <a:spLocks noChangeArrowheads="1"/>
          </p:cNvSpPr>
          <p:nvPr/>
        </p:nvSpPr>
        <p:spPr bwMode="auto">
          <a:xfrm>
            <a:off x="0" y="0"/>
            <a:ext cx="9144000" cy="65008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800">
                <a:solidFill>
                  <a:srgbClr val="FFFFFF"/>
                </a:solidFill>
                <a:latin typeface="Courier New" panose="02070309020205020404" pitchFamily="49" charset="0"/>
              </a:rPr>
              <a:t>2 NOVEMBER 1972</a:t>
            </a:r>
          </a:p>
          <a:p>
            <a:pPr eaLnBrk="1" hangingPunct="1">
              <a:spcBef>
                <a:spcPct val="50000"/>
              </a:spcBef>
              <a:buClrTx/>
              <a:buSzTx/>
              <a:buFontTx/>
              <a:buNone/>
            </a:pPr>
            <a:r>
              <a:rPr lang="en-US" altLang="en-US" sz="2800">
                <a:solidFill>
                  <a:srgbClr val="FFFFFF"/>
                </a:solidFill>
                <a:latin typeface="Courier New" panose="02070309020205020404" pitchFamily="49" charset="0"/>
              </a:rPr>
              <a:t>LT</a:t>
            </a:r>
          </a:p>
          <a:p>
            <a:pPr eaLnBrk="1" hangingPunct="1">
              <a:spcBef>
                <a:spcPct val="50000"/>
              </a:spcBef>
              <a:buClrTx/>
              <a:buSzTx/>
              <a:buFontTx/>
              <a:buNone/>
            </a:pPr>
            <a:r>
              <a:rPr lang="en-US" altLang="en-US" sz="2800">
                <a:solidFill>
                  <a:srgbClr val="FFFFFF"/>
                </a:solidFill>
                <a:latin typeface="Courier New" panose="02070309020205020404" pitchFamily="49" charset="0"/>
              </a:rPr>
              <a:t>AMATULBAHA RUHIYYIH RABBANI CARE YAZDI</a:t>
            </a:r>
          </a:p>
          <a:p>
            <a:pPr eaLnBrk="1" hangingPunct="1">
              <a:spcBef>
                <a:spcPct val="50000"/>
              </a:spcBef>
              <a:buClrTx/>
              <a:buSzTx/>
              <a:buFontTx/>
              <a:buNone/>
            </a:pPr>
            <a:r>
              <a:rPr lang="en-US" altLang="en-US" sz="2800">
                <a:solidFill>
                  <a:srgbClr val="FFFFFF"/>
                </a:solidFill>
                <a:latin typeface="Courier New" panose="02070309020205020404" pitchFamily="49" charset="0"/>
              </a:rPr>
              <a:t>NAIROBI KENYA</a:t>
            </a:r>
          </a:p>
          <a:p>
            <a:pPr eaLnBrk="1" hangingPunct="1">
              <a:spcBef>
                <a:spcPct val="50000"/>
              </a:spcBef>
              <a:buClrTx/>
              <a:buSzTx/>
              <a:buFontTx/>
              <a:buNone/>
            </a:pPr>
            <a:r>
              <a:rPr lang="en-US" altLang="en-US" sz="2800">
                <a:solidFill>
                  <a:srgbClr val="FFFFFF"/>
                </a:solidFill>
                <a:latin typeface="Courier New" panose="02070309020205020404" pitchFamily="49" charset="0"/>
              </a:rPr>
              <a:t>YOUR TRAVELS AFRICAN CONTINENT UNIQUE UNPARALLELED IN NUMBER COUNTRIES VISITED HEADS STATE INTERVIEWED EXTENSIVE PUBLICITY OBTAINED LOVING ENCOURAGEMENT SPIRITUAL STIMULATION IMPARTED STANDARD HEROISM EXAMPLE SELFSACRIFICE EVINCED OVER SUCH LONG PERIOD UNDER SUCH ARDUOUS CONDITIONS STOP FEEL ASSURED GLORIOUS SPIRIT BELOVED GUARDIAN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366596"/>
                                        </p:tgtEl>
                                        <p:attrNameLst>
                                          <p:attrName>style.visibility</p:attrName>
                                        </p:attrNameLst>
                                      </p:cBhvr>
                                      <p:to>
                                        <p:strVal val="visible"/>
                                      </p:to>
                                    </p:set>
                                    <p:animEffect transition="in" filter="dissolve">
                                      <p:cBhvr>
                                        <p:cTn id="7" dur="5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7" name="Text Box 5">
            <a:extLst>
              <a:ext uri="{FF2B5EF4-FFF2-40B4-BE49-F238E27FC236}">
                <a16:creationId xmlns:a16="http://schemas.microsoft.com/office/drawing/2014/main" id="{2B8C03B4-C642-6C2A-F44B-9A2A128F0C88}"/>
              </a:ext>
            </a:extLst>
          </p:cNvPr>
          <p:cNvSpPr txBox="1">
            <a:spLocks noChangeArrowheads="1"/>
          </p:cNvSpPr>
          <p:nvPr/>
        </p:nvSpPr>
        <p:spPr bwMode="auto">
          <a:xfrm>
            <a:off x="0" y="0"/>
            <a:ext cx="9144000" cy="67119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800">
                <a:solidFill>
                  <a:srgbClr val="FFFFFF"/>
                </a:solidFill>
                <a:latin typeface="Courier New" panose="02070309020205020404" pitchFamily="49" charset="0"/>
              </a:rPr>
              <a:t>RADIANT SOULS YOUR DISTINGUISHED PARENTS HIGHLY ELATED SINGULARLY PROUD OVER RANGE QUALITY RESULTS YOUR SPLENDID ENDEAVOURS STOP LOVING THOUGHTS TENDERLY WITH YOU THIS DAY FERVENTLY PRAYING SHRINES BLESSINGS BAHAULLAH MAY INCREASINGLY SURROUND YOU GUIDE YOUR STEPS REINFORCE PRODIGIOUS EFFORTS STOP SPIRIT YOUR LOVE FIDELITY DEDICATION SO BRILLIANTLY DEMONSTRATED SETS SHINING EXAMPLE HIS ARDENT LOVERS LABOURING ALL CONTINENTS AND COUNTLESS GENERATIONS YET UNBORN WITH DEEPEST AFFECTION                          UNIVERSAL HOUSE OF JUSTICE</a:t>
            </a:r>
          </a:p>
          <a:p>
            <a:pPr algn="ctr" eaLnBrk="1" hangingPunct="1">
              <a:spcBef>
                <a:spcPct val="50000"/>
              </a:spcBef>
              <a:buClrTx/>
              <a:buSzTx/>
              <a:buFontTx/>
              <a:buNone/>
            </a:pPr>
            <a:endParaRPr lang="en-US" altLang="en-US" sz="2800">
              <a:solidFill>
                <a:srgbClr val="FFFFFF"/>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182277">
                                            <p:txEl>
                                              <p:pRg st="0" end="0"/>
                                            </p:txEl>
                                          </p:spTgt>
                                        </p:tgtEl>
                                        <p:attrNameLst>
                                          <p:attrName>style.visibility</p:attrName>
                                        </p:attrNameLst>
                                      </p:cBhvr>
                                      <p:to>
                                        <p:strVal val="visible"/>
                                      </p:to>
                                    </p:set>
                                    <p:animEffect transition="in" filter="dissolve">
                                      <p:cBhvr>
                                        <p:cTn id="7" dur="500"/>
                                        <p:tgtEl>
                                          <p:spTgt spid="1822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SVC--7-SS">
            <a:extLst>
              <a:ext uri="{FF2B5EF4-FFF2-40B4-BE49-F238E27FC236}">
                <a16:creationId xmlns:a16="http://schemas.microsoft.com/office/drawing/2014/main" id="{EBB82AC3-3242-9C9B-6C9F-80843B3D7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5000" b="23334"/>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3" name="Text Box 3">
            <a:extLst>
              <a:ext uri="{FF2B5EF4-FFF2-40B4-BE49-F238E27FC236}">
                <a16:creationId xmlns:a16="http://schemas.microsoft.com/office/drawing/2014/main" id="{B74D59A8-6946-2E79-D9A4-DFD08CE54A66}"/>
              </a:ext>
            </a:extLst>
          </p:cNvPr>
          <p:cNvSpPr txBox="1">
            <a:spLocks noChangeArrowheads="1"/>
          </p:cNvSpPr>
          <p:nvPr/>
        </p:nvSpPr>
        <p:spPr bwMode="auto">
          <a:xfrm>
            <a:off x="228600" y="1143000"/>
            <a:ext cx="3200400" cy="15557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a:latin typeface="Bernard MT Condensed" panose="02050806060905020404" pitchFamily="18" charset="77"/>
              </a:rPr>
              <a:t>Alaska     1973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363523"/>
                                        </p:tgtEl>
                                        <p:attrNameLst>
                                          <p:attrName>style.visibility</p:attrName>
                                        </p:attrNameLst>
                                      </p:cBhvr>
                                      <p:to>
                                        <p:strVal val="visible"/>
                                      </p:to>
                                    </p:set>
                                    <p:animEffect transition="in" filter="dissolve">
                                      <p:cBhvr>
                                        <p:cTn id="7" dur="300"/>
                                        <p:tgtEl>
                                          <p:spTgt spid="363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3"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MONTREAL-1975">
            <a:extLst>
              <a:ext uri="{FF2B5EF4-FFF2-40B4-BE49-F238E27FC236}">
                <a16:creationId xmlns:a16="http://schemas.microsoft.com/office/drawing/2014/main" id="{BF050E8E-E9A6-5D9D-66D5-1BB569C63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B8D1B17D-05D3-6138-8B35-0F83F0698F22}"/>
              </a:ext>
            </a:extLst>
          </p:cNvPr>
          <p:cNvSpPr txBox="1">
            <a:spLocks noChangeArrowheads="1"/>
          </p:cNvSpPr>
          <p:nvPr/>
        </p:nvSpPr>
        <p:spPr bwMode="auto">
          <a:xfrm>
            <a:off x="228600" y="1143000"/>
            <a:ext cx="3200400" cy="8302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a:latin typeface="Bernard MT Condensed" panose="02050806060905020404" pitchFamily="18" charset="77"/>
              </a:rPr>
              <a:t>Paris 1974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3"/>
                                        </p:tgtEl>
                                        <p:attrNameLst>
                                          <p:attrName>style.visibility</p:attrName>
                                        </p:attrNameLst>
                                      </p:cBhvr>
                                      <p:to>
                                        <p:strVal val="visible"/>
                                      </p:to>
                                    </p:set>
                                    <p:animEffect transition="in" filter="dissolv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hidden="1">
            <a:extLst>
              <a:ext uri="{FF2B5EF4-FFF2-40B4-BE49-F238E27FC236}">
                <a16:creationId xmlns:a16="http://schemas.microsoft.com/office/drawing/2014/main" id="{B60B2392-7BBE-DCF0-6F5E-7C9165A9D28C}"/>
              </a:ext>
            </a:extLst>
          </p:cNvPr>
          <p:cNvSpPr>
            <a:spLocks noGrp="1" noChangeArrowheads="1"/>
          </p:cNvSpPr>
          <p:nvPr>
            <p:ph type="title"/>
          </p:nvPr>
        </p:nvSpPr>
        <p:spPr/>
        <p:txBody>
          <a:bodyPr/>
          <a:lstStyle/>
          <a:p>
            <a:pPr eaLnBrk="1" hangingPunct="1">
              <a:defRPr/>
            </a:pPr>
            <a:endParaRPr lang="en-US"/>
          </a:p>
        </p:txBody>
      </p:sp>
      <p:pic>
        <p:nvPicPr>
          <p:cNvPr id="193538" name="Picture 1">
            <a:extLst>
              <a:ext uri="{FF2B5EF4-FFF2-40B4-BE49-F238E27FC236}">
                <a16:creationId xmlns:a16="http://schemas.microsoft.com/office/drawing/2014/main" id="{CC484E53-41B7-4CDF-4003-85C423D8C2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4175"/>
            <a:ext cx="91440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917CBC33-72EF-9C29-DABB-4F37A39DB740}"/>
              </a:ext>
            </a:extLst>
          </p:cNvPr>
          <p:cNvSpPr txBox="1">
            <a:spLocks noChangeArrowheads="1"/>
          </p:cNvSpPr>
          <p:nvPr/>
        </p:nvSpPr>
        <p:spPr bwMode="auto">
          <a:xfrm>
            <a:off x="228600" y="5657850"/>
            <a:ext cx="8382000" cy="1143000"/>
          </a:xfrm>
          <a:prstGeom prst="rect">
            <a:avLst/>
          </a:prstGeom>
          <a:noFill/>
          <a:ln>
            <a:noFill/>
          </a:ln>
          <a:effectLst/>
        </p:spPr>
        <p:txBody>
          <a:bodyPr lIns="92075" tIns="46038" rIns="92075" bIns="46038" anchor="ct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defRPr/>
            </a:pPr>
            <a:r>
              <a:rPr lang="en-US" sz="4000" dirty="0">
                <a:solidFill>
                  <a:srgbClr val="FF0000"/>
                </a:solidFill>
                <a:effectLst>
                  <a:outerShdw blurRad="38100" dist="38100" dir="2700000" algn="tl">
                    <a:srgbClr val="000000"/>
                  </a:outerShdw>
                </a:effectLst>
                <a:latin typeface="Benguiat Bk BT" pitchFamily="18" charset="0"/>
              </a:rPr>
              <a:t>“Journey of Friendship”</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423A8ED8-B113-8F4E-E2C3-971E68599CA1}"/>
              </a:ext>
            </a:extLst>
          </p:cNvPr>
          <p:cNvSpPr>
            <a:spLocks noGrp="1" noChangeArrowheads="1"/>
          </p:cNvSpPr>
          <p:nvPr>
            <p:ph type="title"/>
          </p:nvPr>
        </p:nvSpPr>
        <p:spPr/>
        <p:txBody>
          <a:bodyPr/>
          <a:lstStyle/>
          <a:p>
            <a:pPr eaLnBrk="1" hangingPunct="1">
              <a:defRPr/>
            </a:pPr>
            <a:endParaRPr lang="en-US"/>
          </a:p>
        </p:txBody>
      </p:sp>
      <p:pic>
        <p:nvPicPr>
          <p:cNvPr id="194562" name="Picture 1">
            <a:extLst>
              <a:ext uri="{FF2B5EF4-FFF2-40B4-BE49-F238E27FC236}">
                <a16:creationId xmlns:a16="http://schemas.microsoft.com/office/drawing/2014/main" id="{CCDD849D-5F2F-2F17-F305-CDBAF25749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3225"/>
            <a:ext cx="9144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Box 2">
            <a:extLst>
              <a:ext uri="{FF2B5EF4-FFF2-40B4-BE49-F238E27FC236}">
                <a16:creationId xmlns:a16="http://schemas.microsoft.com/office/drawing/2014/main" id="{D7E7A398-CCC7-B8BE-0533-C8B7633D6961}"/>
              </a:ext>
            </a:extLst>
          </p:cNvPr>
          <p:cNvSpPr txBox="1">
            <a:spLocks noChangeArrowheads="1"/>
          </p:cNvSpPr>
          <p:nvPr/>
        </p:nvSpPr>
        <p:spPr bwMode="auto">
          <a:xfrm>
            <a:off x="-55563" y="1577975"/>
            <a:ext cx="2057401"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David</a:t>
            </a:r>
          </a:p>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Walker</a:t>
            </a:r>
          </a:p>
        </p:txBody>
      </p:sp>
      <p:sp>
        <p:nvSpPr>
          <p:cNvPr id="194564" name="TextBox 4">
            <a:extLst>
              <a:ext uri="{FF2B5EF4-FFF2-40B4-BE49-F238E27FC236}">
                <a16:creationId xmlns:a16="http://schemas.microsoft.com/office/drawing/2014/main" id="{7C472503-AC92-FD2A-69FD-4B013A905DEE}"/>
              </a:ext>
            </a:extLst>
          </p:cNvPr>
          <p:cNvSpPr txBox="1">
            <a:spLocks noChangeArrowheads="1"/>
          </p:cNvSpPr>
          <p:nvPr/>
        </p:nvSpPr>
        <p:spPr bwMode="auto">
          <a:xfrm>
            <a:off x="762000" y="3197225"/>
            <a:ext cx="205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Mas’úd.</a:t>
            </a:r>
          </a:p>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 Khamsí</a:t>
            </a:r>
          </a:p>
        </p:txBody>
      </p:sp>
      <p:sp>
        <p:nvSpPr>
          <p:cNvPr id="194565" name="TextBox 5">
            <a:extLst>
              <a:ext uri="{FF2B5EF4-FFF2-40B4-BE49-F238E27FC236}">
                <a16:creationId xmlns:a16="http://schemas.microsoft.com/office/drawing/2014/main" id="{A3AA5C01-2A65-A5C9-F92E-8C78CCD2A776}"/>
              </a:ext>
            </a:extLst>
          </p:cNvPr>
          <p:cNvSpPr txBox="1">
            <a:spLocks noChangeArrowheads="1"/>
          </p:cNvSpPr>
          <p:nvPr/>
        </p:nvSpPr>
        <p:spPr bwMode="auto">
          <a:xfrm>
            <a:off x="1752600" y="1549400"/>
            <a:ext cx="205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Anthony</a:t>
            </a:r>
          </a:p>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 Worley</a:t>
            </a:r>
          </a:p>
        </p:txBody>
      </p:sp>
      <p:sp>
        <p:nvSpPr>
          <p:cNvPr id="194566" name="TextBox 6">
            <a:extLst>
              <a:ext uri="{FF2B5EF4-FFF2-40B4-BE49-F238E27FC236}">
                <a16:creationId xmlns:a16="http://schemas.microsoft.com/office/drawing/2014/main" id="{5723B14A-45E3-9425-9B48-3BDB3909264A}"/>
              </a:ext>
            </a:extLst>
          </p:cNvPr>
          <p:cNvSpPr txBox="1">
            <a:spLocks noChangeArrowheads="1"/>
          </p:cNvSpPr>
          <p:nvPr/>
        </p:nvSpPr>
        <p:spPr bwMode="auto">
          <a:xfrm>
            <a:off x="2209800" y="3411538"/>
            <a:ext cx="2057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Dr.</a:t>
            </a:r>
          </a:p>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Nosrat</a:t>
            </a:r>
          </a:p>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Rabbani</a:t>
            </a:r>
          </a:p>
        </p:txBody>
      </p:sp>
      <p:sp>
        <p:nvSpPr>
          <p:cNvPr id="194567" name="TextBox 7">
            <a:extLst>
              <a:ext uri="{FF2B5EF4-FFF2-40B4-BE49-F238E27FC236}">
                <a16:creationId xmlns:a16="http://schemas.microsoft.com/office/drawing/2014/main" id="{D25D6B2B-6A08-F2DF-BDD4-391A972AC533}"/>
              </a:ext>
            </a:extLst>
          </p:cNvPr>
          <p:cNvSpPr txBox="1">
            <a:spLocks noChangeArrowheads="1"/>
          </p:cNvSpPr>
          <p:nvPr/>
        </p:nvSpPr>
        <p:spPr bwMode="auto">
          <a:xfrm>
            <a:off x="3886200" y="179705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Rodney Charters</a:t>
            </a:r>
          </a:p>
        </p:txBody>
      </p:sp>
      <p:sp>
        <p:nvSpPr>
          <p:cNvPr id="194568" name="TextBox 8">
            <a:extLst>
              <a:ext uri="{FF2B5EF4-FFF2-40B4-BE49-F238E27FC236}">
                <a16:creationId xmlns:a16="http://schemas.microsoft.com/office/drawing/2014/main" id="{71BF26D3-A125-7365-7C36-74FCD6370B28}"/>
              </a:ext>
            </a:extLst>
          </p:cNvPr>
          <p:cNvSpPr txBox="1">
            <a:spLocks noChangeArrowheads="1"/>
          </p:cNvSpPr>
          <p:nvPr/>
        </p:nvSpPr>
        <p:spPr bwMode="auto">
          <a:xfrm>
            <a:off x="4538663" y="3181350"/>
            <a:ext cx="205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Mark</a:t>
            </a:r>
          </a:p>
          <a:p>
            <a:pPr algn="ctr" eaLnBrk="1" hangingPunct="1">
              <a:spcBef>
                <a:spcPct val="50000"/>
              </a:spcBef>
              <a:buClrTx/>
              <a:buSzTx/>
              <a:buFontTx/>
              <a:buNone/>
            </a:pPr>
            <a:r>
              <a:rPr lang="en-US" altLang="en-US" sz="2400">
                <a:solidFill>
                  <a:srgbClr val="FFFFFF"/>
                </a:solidFill>
                <a:latin typeface="Bernard MT Condensed" panose="02050806060905020404" pitchFamily="18" charset="77"/>
              </a:rPr>
              <a:t>Sadan</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9E7F3D58-4E14-1A04-31C1-18C1938A586A}"/>
              </a:ext>
            </a:extLst>
          </p:cNvPr>
          <p:cNvSpPr>
            <a:spLocks noGrp="1" noChangeArrowheads="1"/>
          </p:cNvSpPr>
          <p:nvPr>
            <p:ph type="title"/>
          </p:nvPr>
        </p:nvSpPr>
        <p:spPr/>
        <p:txBody>
          <a:bodyPr/>
          <a:lstStyle/>
          <a:p>
            <a:pPr eaLnBrk="1" hangingPunct="1">
              <a:defRPr/>
            </a:pPr>
            <a:endParaRPr lang="en-US"/>
          </a:p>
        </p:txBody>
      </p:sp>
      <p:pic>
        <p:nvPicPr>
          <p:cNvPr id="195586" name="Picture 1">
            <a:extLst>
              <a:ext uri="{FF2B5EF4-FFF2-40B4-BE49-F238E27FC236}">
                <a16:creationId xmlns:a16="http://schemas.microsoft.com/office/drawing/2014/main" id="{141748AA-1A9B-2C7E-C991-AE3BDBB258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1638"/>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C:\WINDOWS\Desktop\OPTIMIZED\PARLOUR-PENSION.gif">
            <a:extLst>
              <a:ext uri="{FF2B5EF4-FFF2-40B4-BE49-F238E27FC236}">
                <a16:creationId xmlns:a16="http://schemas.microsoft.com/office/drawing/2014/main" id="{D26740A8-804D-E83C-C579-ACF0F9078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52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5" descr="may_Cameo">
            <a:extLst>
              <a:ext uri="{FF2B5EF4-FFF2-40B4-BE49-F238E27FC236}">
                <a16:creationId xmlns:a16="http://schemas.microsoft.com/office/drawing/2014/main" id="{4B11A6FF-0C1A-0080-920E-17CD7F20031E}"/>
              </a:ext>
            </a:extLst>
          </p:cNvPr>
          <p:cNvPicPr>
            <a:picLocks noChangeAspect="1" noChangeArrowheads="1"/>
          </p:cNvPicPr>
          <p:nvPr/>
        </p:nvPicPr>
        <p:blipFill>
          <a:blip r:embed="rId4">
            <a:lum contrast="40000"/>
            <a:extLst>
              <a:ext uri="{28A0092B-C50C-407E-A947-70E740481C1C}">
                <a14:useLocalDpi xmlns:a14="http://schemas.microsoft.com/office/drawing/2010/main" val="0"/>
              </a:ext>
            </a:extLst>
          </a:blip>
          <a:srcRect/>
          <a:stretch>
            <a:fillRect/>
          </a:stretch>
        </p:blipFill>
        <p:spPr bwMode="auto">
          <a:xfrm>
            <a:off x="228600" y="0"/>
            <a:ext cx="3444875"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a:extLst>
              <a:ext uri="{FF2B5EF4-FFF2-40B4-BE49-F238E27FC236}">
                <a16:creationId xmlns:a16="http://schemas.microsoft.com/office/drawing/2014/main" id="{2BC6D4AA-94EB-9CA6-38FC-4B7077C14122}"/>
              </a:ext>
            </a:extLst>
          </p:cNvPr>
          <p:cNvSpPr>
            <a:spLocks noChangeArrowheads="1"/>
          </p:cNvSpPr>
          <p:nvPr/>
        </p:nvSpPr>
        <p:spPr bwMode="auto">
          <a:xfrm>
            <a:off x="0" y="5257800"/>
            <a:ext cx="381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3600">
                <a:solidFill>
                  <a:srgbClr val="FFFF00"/>
                </a:solidFill>
                <a:latin typeface="Benguiat Bk BT" pitchFamily="18" charset="0"/>
                <a:cs typeface="Arial" panose="020B0604020202020204" pitchFamily="34" charset="0"/>
              </a:rPr>
              <a:t>May Bolles was ill at that time.</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A59A473A-D597-EE08-A3F4-53942425567B}"/>
              </a:ext>
            </a:extLst>
          </p:cNvPr>
          <p:cNvSpPr>
            <a:spLocks noGrp="1" noChangeArrowheads="1"/>
          </p:cNvSpPr>
          <p:nvPr>
            <p:ph type="title"/>
          </p:nvPr>
        </p:nvSpPr>
        <p:spPr/>
        <p:txBody>
          <a:bodyPr/>
          <a:lstStyle/>
          <a:p>
            <a:pPr eaLnBrk="1" hangingPunct="1">
              <a:defRPr/>
            </a:pPr>
            <a:endParaRPr lang="en-US"/>
          </a:p>
        </p:txBody>
      </p:sp>
      <p:pic>
        <p:nvPicPr>
          <p:cNvPr id="196610" name="Picture 1">
            <a:extLst>
              <a:ext uri="{FF2B5EF4-FFF2-40B4-BE49-F238E27FC236}">
                <a16:creationId xmlns:a16="http://schemas.microsoft.com/office/drawing/2014/main" id="{DB4D4E48-F8C0-29D1-3BC5-CFF80D7387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9088"/>
            <a:ext cx="91440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3191A76C-AE1F-223D-BE3B-4427E14DEADD}"/>
              </a:ext>
            </a:extLst>
          </p:cNvPr>
          <p:cNvSpPr>
            <a:spLocks noGrp="1" noChangeArrowheads="1"/>
          </p:cNvSpPr>
          <p:nvPr>
            <p:ph type="title"/>
          </p:nvPr>
        </p:nvSpPr>
        <p:spPr/>
        <p:txBody>
          <a:bodyPr/>
          <a:lstStyle/>
          <a:p>
            <a:pPr eaLnBrk="1" hangingPunct="1">
              <a:defRPr/>
            </a:pPr>
            <a:endParaRPr lang="en-US"/>
          </a:p>
        </p:txBody>
      </p:sp>
      <p:pic>
        <p:nvPicPr>
          <p:cNvPr id="197634" name="Picture 1">
            <a:extLst>
              <a:ext uri="{FF2B5EF4-FFF2-40B4-BE49-F238E27FC236}">
                <a16:creationId xmlns:a16="http://schemas.microsoft.com/office/drawing/2014/main" id="{86C878D3-F58B-70B6-E616-558AD55FBC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7838"/>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Oval 5">
            <a:extLst>
              <a:ext uri="{FF2B5EF4-FFF2-40B4-BE49-F238E27FC236}">
                <a16:creationId xmlns:a16="http://schemas.microsoft.com/office/drawing/2014/main" id="{3FE4F481-9562-BECF-70F4-0D4E47816431}"/>
              </a:ext>
            </a:extLst>
          </p:cNvPr>
          <p:cNvSpPr>
            <a:spLocks noChangeArrowheads="1"/>
          </p:cNvSpPr>
          <p:nvPr/>
        </p:nvSpPr>
        <p:spPr bwMode="auto">
          <a:xfrm>
            <a:off x="2819400" y="1143000"/>
            <a:ext cx="1219200" cy="1447800"/>
          </a:xfrm>
          <a:prstGeom prst="ellipse">
            <a:avLst/>
          </a:prstGeom>
          <a:noFill/>
          <a:ln w="76200" algn="ctr">
            <a:solidFill>
              <a:schemeClr val="hlink"/>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endParaRPr lang="en-US" altLang="en-US" sz="5400">
              <a:solidFill>
                <a:srgbClr val="FFFFFF"/>
              </a:solidFill>
              <a:latin typeface="Bernard MT Condensed" panose="02050806060905020404" pitchFamily="18"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4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37F81286-8C27-EFE5-6709-07DD6A4BC4D8}"/>
              </a:ext>
            </a:extLst>
          </p:cNvPr>
          <p:cNvSpPr>
            <a:spLocks noGrp="1" noChangeArrowheads="1"/>
          </p:cNvSpPr>
          <p:nvPr>
            <p:ph type="title"/>
          </p:nvPr>
        </p:nvSpPr>
        <p:spPr/>
        <p:txBody>
          <a:bodyPr/>
          <a:lstStyle/>
          <a:p>
            <a:pPr eaLnBrk="1" hangingPunct="1">
              <a:defRPr/>
            </a:pPr>
            <a:endParaRPr lang="en-US"/>
          </a:p>
        </p:txBody>
      </p:sp>
      <p:pic>
        <p:nvPicPr>
          <p:cNvPr id="198658" name="Picture 1">
            <a:extLst>
              <a:ext uri="{FF2B5EF4-FFF2-40B4-BE49-F238E27FC236}">
                <a16:creationId xmlns:a16="http://schemas.microsoft.com/office/drawing/2014/main" id="{004B001A-5520-1A6A-FCF4-06D237AE8D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1475"/>
            <a:ext cx="9144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8387BCF4-66AF-582F-9F26-CE80BAF4C99F}"/>
              </a:ext>
            </a:extLst>
          </p:cNvPr>
          <p:cNvSpPr>
            <a:spLocks noGrp="1" noChangeArrowheads="1"/>
          </p:cNvSpPr>
          <p:nvPr>
            <p:ph type="title"/>
          </p:nvPr>
        </p:nvSpPr>
        <p:spPr/>
        <p:txBody>
          <a:bodyPr/>
          <a:lstStyle/>
          <a:p>
            <a:pPr eaLnBrk="1" hangingPunct="1">
              <a:defRPr/>
            </a:pPr>
            <a:endParaRPr lang="en-US"/>
          </a:p>
        </p:txBody>
      </p:sp>
      <p:pic>
        <p:nvPicPr>
          <p:cNvPr id="199682" name="Picture 1">
            <a:extLst>
              <a:ext uri="{FF2B5EF4-FFF2-40B4-BE49-F238E27FC236}">
                <a16:creationId xmlns:a16="http://schemas.microsoft.com/office/drawing/2014/main" id="{6F3C4692-8302-88D4-A244-688D46B6FA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0213"/>
            <a:ext cx="91440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2F61E149-B94E-AEB3-7AE1-9ED76BF3DFC6}"/>
              </a:ext>
            </a:extLst>
          </p:cNvPr>
          <p:cNvSpPr>
            <a:spLocks noGrp="1" noChangeArrowheads="1"/>
          </p:cNvSpPr>
          <p:nvPr>
            <p:ph type="title"/>
          </p:nvPr>
        </p:nvSpPr>
        <p:spPr/>
        <p:txBody>
          <a:bodyPr/>
          <a:lstStyle/>
          <a:p>
            <a:pPr eaLnBrk="1" hangingPunct="1">
              <a:defRPr/>
            </a:pPr>
            <a:endParaRPr lang="en-US"/>
          </a:p>
        </p:txBody>
      </p:sp>
      <p:pic>
        <p:nvPicPr>
          <p:cNvPr id="200706" name="Picture 1">
            <a:extLst>
              <a:ext uri="{FF2B5EF4-FFF2-40B4-BE49-F238E27FC236}">
                <a16:creationId xmlns:a16="http://schemas.microsoft.com/office/drawing/2014/main" id="{63923B46-B4F3-3A2D-0D0C-705D31494F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3388"/>
            <a:ext cx="914400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3D8DC4F1-FCC2-3AF4-4AB6-A2436F878337}"/>
              </a:ext>
            </a:extLst>
          </p:cNvPr>
          <p:cNvSpPr>
            <a:spLocks noGrp="1" noChangeArrowheads="1"/>
          </p:cNvSpPr>
          <p:nvPr>
            <p:ph type="title"/>
          </p:nvPr>
        </p:nvSpPr>
        <p:spPr/>
        <p:txBody>
          <a:bodyPr/>
          <a:lstStyle/>
          <a:p>
            <a:pPr eaLnBrk="1" hangingPunct="1">
              <a:defRPr/>
            </a:pPr>
            <a:endParaRPr lang="en-US"/>
          </a:p>
        </p:txBody>
      </p:sp>
      <p:pic>
        <p:nvPicPr>
          <p:cNvPr id="201730" name="Picture 1">
            <a:extLst>
              <a:ext uri="{FF2B5EF4-FFF2-40B4-BE49-F238E27FC236}">
                <a16:creationId xmlns:a16="http://schemas.microsoft.com/office/drawing/2014/main" id="{410783DF-2065-B7C8-212D-59052EF17B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25041B93-6B27-6FC6-9E35-1FBA30FBD4D1}"/>
              </a:ext>
            </a:extLst>
          </p:cNvPr>
          <p:cNvSpPr>
            <a:spLocks noGrp="1" noChangeArrowheads="1"/>
          </p:cNvSpPr>
          <p:nvPr>
            <p:ph type="title"/>
          </p:nvPr>
        </p:nvSpPr>
        <p:spPr/>
        <p:txBody>
          <a:bodyPr/>
          <a:lstStyle/>
          <a:p>
            <a:pPr eaLnBrk="1" hangingPunct="1">
              <a:defRPr/>
            </a:pPr>
            <a:endParaRPr lang="en-US"/>
          </a:p>
        </p:txBody>
      </p:sp>
      <p:pic>
        <p:nvPicPr>
          <p:cNvPr id="202754" name="Picture 1">
            <a:extLst>
              <a:ext uri="{FF2B5EF4-FFF2-40B4-BE49-F238E27FC236}">
                <a16:creationId xmlns:a16="http://schemas.microsoft.com/office/drawing/2014/main" id="{0F2432FE-218D-64B3-7A28-3C2646F0ED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3225"/>
            <a:ext cx="9144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B0364FF8-2BCC-0DE0-24E5-AF14A6EB9D51}"/>
              </a:ext>
            </a:extLst>
          </p:cNvPr>
          <p:cNvSpPr>
            <a:spLocks noGrp="1" noChangeArrowheads="1"/>
          </p:cNvSpPr>
          <p:nvPr>
            <p:ph type="title"/>
          </p:nvPr>
        </p:nvSpPr>
        <p:spPr/>
        <p:txBody>
          <a:bodyPr/>
          <a:lstStyle/>
          <a:p>
            <a:pPr eaLnBrk="1" hangingPunct="1">
              <a:defRPr/>
            </a:pPr>
            <a:endParaRPr lang="en-US"/>
          </a:p>
        </p:txBody>
      </p:sp>
      <p:pic>
        <p:nvPicPr>
          <p:cNvPr id="203778" name="Picture 1">
            <a:extLst>
              <a:ext uri="{FF2B5EF4-FFF2-40B4-BE49-F238E27FC236}">
                <a16:creationId xmlns:a16="http://schemas.microsoft.com/office/drawing/2014/main" id="{D11EFFD1-5BF7-68CB-F1A4-277B4392E9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47663"/>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D548EE53-57CA-5B7D-9453-9D71B6BF324E}"/>
              </a:ext>
            </a:extLst>
          </p:cNvPr>
          <p:cNvSpPr>
            <a:spLocks noGrp="1" noChangeArrowheads="1"/>
          </p:cNvSpPr>
          <p:nvPr>
            <p:ph type="title"/>
          </p:nvPr>
        </p:nvSpPr>
        <p:spPr/>
        <p:txBody>
          <a:bodyPr/>
          <a:lstStyle/>
          <a:p>
            <a:pPr eaLnBrk="1" hangingPunct="1">
              <a:defRPr/>
            </a:pPr>
            <a:endParaRPr lang="en-US"/>
          </a:p>
        </p:txBody>
      </p:sp>
      <p:pic>
        <p:nvPicPr>
          <p:cNvPr id="204802" name="Picture 1">
            <a:extLst>
              <a:ext uri="{FF2B5EF4-FFF2-40B4-BE49-F238E27FC236}">
                <a16:creationId xmlns:a16="http://schemas.microsoft.com/office/drawing/2014/main" id="{E0A11D87-C37C-3E07-ECDF-2ADBF31A56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6713"/>
            <a:ext cx="9144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3D5050C3-F6A2-7872-276B-71392402B8B1}"/>
              </a:ext>
            </a:extLst>
          </p:cNvPr>
          <p:cNvSpPr>
            <a:spLocks noGrp="1" noChangeArrowheads="1"/>
          </p:cNvSpPr>
          <p:nvPr>
            <p:ph type="title"/>
          </p:nvPr>
        </p:nvSpPr>
        <p:spPr/>
        <p:txBody>
          <a:bodyPr/>
          <a:lstStyle/>
          <a:p>
            <a:pPr eaLnBrk="1" hangingPunct="1">
              <a:defRPr/>
            </a:pPr>
            <a:endParaRPr lang="en-US"/>
          </a:p>
        </p:txBody>
      </p:sp>
      <p:pic>
        <p:nvPicPr>
          <p:cNvPr id="205826" name="Picture 1">
            <a:extLst>
              <a:ext uri="{FF2B5EF4-FFF2-40B4-BE49-F238E27FC236}">
                <a16:creationId xmlns:a16="http://schemas.microsoft.com/office/drawing/2014/main" id="{FAE46B36-350A-D8FA-A4E9-8626975DF5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5125"/>
            <a:ext cx="91440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tn_Getsinger Lua - 018">
            <a:extLst>
              <a:ext uri="{FF2B5EF4-FFF2-40B4-BE49-F238E27FC236}">
                <a16:creationId xmlns:a16="http://schemas.microsoft.com/office/drawing/2014/main" id="{6D9F188F-AD80-12DD-85A0-80BA53476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420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3">
            <a:extLst>
              <a:ext uri="{FF2B5EF4-FFF2-40B4-BE49-F238E27FC236}">
                <a16:creationId xmlns:a16="http://schemas.microsoft.com/office/drawing/2014/main" id="{8EB40127-5215-6BB1-AF77-1C2F7639B685}"/>
              </a:ext>
            </a:extLst>
          </p:cNvPr>
          <p:cNvSpPr>
            <a:spLocks noChangeArrowheads="1"/>
          </p:cNvSpPr>
          <p:nvPr/>
        </p:nvSpPr>
        <p:spPr bwMode="auto">
          <a:xfrm>
            <a:off x="609600" y="5791200"/>
            <a:ext cx="35052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a:solidFill>
                  <a:srgbClr val="FFFF00"/>
                </a:solidFill>
                <a:latin typeface="Benguiat Bk BT" pitchFamily="18" charset="0"/>
              </a:rPr>
              <a:t>Lua Getsinger</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5011AAC8-6C39-175C-C9BC-3E1D1563CD81}"/>
              </a:ext>
            </a:extLst>
          </p:cNvPr>
          <p:cNvSpPr>
            <a:spLocks noGrp="1" noChangeArrowheads="1"/>
          </p:cNvSpPr>
          <p:nvPr>
            <p:ph type="title"/>
          </p:nvPr>
        </p:nvSpPr>
        <p:spPr/>
        <p:txBody>
          <a:bodyPr/>
          <a:lstStyle/>
          <a:p>
            <a:pPr eaLnBrk="1" hangingPunct="1">
              <a:defRPr/>
            </a:pPr>
            <a:endParaRPr lang="en-US"/>
          </a:p>
        </p:txBody>
      </p:sp>
      <p:pic>
        <p:nvPicPr>
          <p:cNvPr id="206850" name="Picture 1">
            <a:extLst>
              <a:ext uri="{FF2B5EF4-FFF2-40B4-BE49-F238E27FC236}">
                <a16:creationId xmlns:a16="http://schemas.microsoft.com/office/drawing/2014/main" id="{93D60807-2356-5096-3A8F-2595864B3A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3225"/>
            <a:ext cx="9144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a:extLst>
              <a:ext uri="{FF2B5EF4-FFF2-40B4-BE49-F238E27FC236}">
                <a16:creationId xmlns:a16="http://schemas.microsoft.com/office/drawing/2014/main" id="{6D0F4D8C-1ACA-FBEA-07BC-2B0D226D5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239000" cy="678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59427" name="Text Box 3">
            <a:extLst>
              <a:ext uri="{FF2B5EF4-FFF2-40B4-BE49-F238E27FC236}">
                <a16:creationId xmlns:a16="http://schemas.microsoft.com/office/drawing/2014/main" id="{2333A00C-1ADF-A048-2949-B61E64FCBC3C}"/>
              </a:ext>
            </a:extLst>
          </p:cNvPr>
          <p:cNvSpPr txBox="1">
            <a:spLocks noChangeArrowheads="1"/>
          </p:cNvSpPr>
          <p:nvPr/>
        </p:nvSpPr>
        <p:spPr bwMode="auto">
          <a:xfrm>
            <a:off x="0" y="4622800"/>
            <a:ext cx="9144000" cy="2124075"/>
          </a:xfrm>
          <a:prstGeom prst="rect">
            <a:avLst/>
          </a:prstGeom>
          <a:noFill/>
          <a:ln>
            <a:noFill/>
          </a:ln>
          <a:effectLst>
            <a:outerShdw dist="40161" dir="4293903"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400" b="0" dirty="0">
                <a:solidFill>
                  <a:schemeClr val="tx2"/>
                </a:solidFill>
                <a:effectLst>
                  <a:outerShdw blurRad="38100" dist="38100" dir="2700000" algn="tl">
                    <a:srgbClr val="000000">
                      <a:alpha val="43137"/>
                    </a:srgbClr>
                  </a:outerShdw>
                </a:effectLst>
              </a:rPr>
              <a:t>With </a:t>
            </a:r>
            <a:r>
              <a:rPr lang="en-US" sz="4400" b="0" dirty="0" err="1">
                <a:solidFill>
                  <a:schemeClr val="tx2"/>
                </a:solidFill>
                <a:effectLst>
                  <a:outerShdw blurRad="38100" dist="38100" dir="2700000" algn="tl">
                    <a:srgbClr val="000000">
                      <a:alpha val="43137"/>
                    </a:srgbClr>
                  </a:outerShdw>
                </a:effectLst>
              </a:rPr>
              <a:t>Leorna</a:t>
            </a:r>
            <a:r>
              <a:rPr lang="en-US" sz="4400" b="0" dirty="0">
                <a:solidFill>
                  <a:schemeClr val="tx2"/>
                </a:solidFill>
                <a:effectLst>
                  <a:outerShdw blurRad="38100" dist="38100" dir="2700000" algn="tl">
                    <a:srgbClr val="000000">
                      <a:alpha val="43137"/>
                    </a:srgbClr>
                  </a:outerShdw>
                </a:effectLst>
              </a:rPr>
              <a:t> </a:t>
            </a:r>
            <a:r>
              <a:rPr lang="en-US" sz="4400" b="0" dirty="0" err="1">
                <a:solidFill>
                  <a:schemeClr val="tx2"/>
                </a:solidFill>
                <a:effectLst>
                  <a:outerShdw blurRad="38100" dist="38100" dir="2700000" algn="tl">
                    <a:srgbClr val="000000">
                      <a:alpha val="43137"/>
                    </a:srgbClr>
                  </a:outerShdw>
                </a:effectLst>
              </a:rPr>
              <a:t>Stirling</a:t>
            </a:r>
            <a:r>
              <a:rPr lang="en-US" sz="4400" b="0" dirty="0">
                <a:solidFill>
                  <a:schemeClr val="tx2"/>
                </a:solidFill>
                <a:effectLst>
                  <a:outerShdw blurRad="38100" dist="38100" dir="2700000" algn="tl">
                    <a:srgbClr val="000000">
                      <a:alpha val="43137"/>
                    </a:srgbClr>
                  </a:outerShdw>
                </a:effectLst>
              </a:rPr>
              <a:t> (</a:t>
            </a:r>
            <a:r>
              <a:rPr lang="en-US" sz="4400" b="0" dirty="0" err="1">
                <a:solidFill>
                  <a:schemeClr val="tx2"/>
                </a:solidFill>
                <a:effectLst>
                  <a:outerShdw blurRad="38100" dist="38100" dir="2700000" algn="tl">
                    <a:srgbClr val="000000">
                      <a:alpha val="43137"/>
                    </a:srgbClr>
                  </a:outerShdw>
                </a:effectLst>
              </a:rPr>
              <a:t>Hopsapple</a:t>
            </a:r>
            <a:r>
              <a:rPr lang="en-US" sz="4400" b="0" dirty="0">
                <a:solidFill>
                  <a:schemeClr val="tx2"/>
                </a:solidFill>
                <a:effectLst>
                  <a:outerShdw blurRad="38100" dist="38100" dir="2700000" algn="tl">
                    <a:srgbClr val="000000">
                      <a:alpha val="43137"/>
                    </a:srgbClr>
                  </a:outerShdw>
                </a:effectLst>
              </a:rPr>
              <a:t>) Armstrong “Spiritual Mother of South America”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9427"/>
                                        </p:tgtEl>
                                        <p:attrNameLst>
                                          <p:attrName>style.visibility</p:attrName>
                                        </p:attrNameLst>
                                      </p:cBhvr>
                                      <p:to>
                                        <p:strVal val="visible"/>
                                      </p:to>
                                    </p:set>
                                    <p:animEffect transition="in" filter="blinds(horizontal)">
                                      <p:cBhvr>
                                        <p:cTn id="7"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7"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26-ABRK-Haifa-Shrine-1977">
            <a:extLst>
              <a:ext uri="{FF2B5EF4-FFF2-40B4-BE49-F238E27FC236}">
                <a16:creationId xmlns:a16="http://schemas.microsoft.com/office/drawing/2014/main" id="{7E7E90AF-2B73-AFF8-D8CA-6073802D9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1" name="Text Box 3">
            <a:extLst>
              <a:ext uri="{FF2B5EF4-FFF2-40B4-BE49-F238E27FC236}">
                <a16:creationId xmlns:a16="http://schemas.microsoft.com/office/drawing/2014/main" id="{1CF4BB72-E543-580D-145D-88355D2B586E}"/>
              </a:ext>
            </a:extLst>
          </p:cNvPr>
          <p:cNvSpPr txBox="1">
            <a:spLocks noChangeArrowheads="1"/>
          </p:cNvSpPr>
          <p:nvPr/>
        </p:nvSpPr>
        <p:spPr bwMode="auto">
          <a:xfrm>
            <a:off x="228600" y="4572000"/>
            <a:ext cx="6553200" cy="14319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a:solidFill>
                  <a:schemeClr val="accent2"/>
                </a:solidFill>
                <a:latin typeface="Bernard MT Condensed" panose="02050806060905020404" pitchFamily="18" charset="77"/>
              </a:rPr>
              <a:t>Inspecting the tiles on the Shrine of the Báb, 1977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499"/>
                                          </p:stCondLst>
                                        </p:cTn>
                                        <p:tgtEl>
                                          <p:spTgt spid="375811"/>
                                        </p:tgtEl>
                                        <p:attrNameLst>
                                          <p:attrName>style.visibility</p:attrName>
                                        </p:attrNameLst>
                                      </p:cBhvr>
                                      <p:to>
                                        <p:strVal val="visible"/>
                                      </p:to>
                                    </p:set>
                                    <p:anim to="" calcmode="lin" valueType="num">
                                      <p:cBhvr>
                                        <p:cTn id="7" dur="1" fill="hold"/>
                                        <p:tgtEl>
                                          <p:spTgt spid="3758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OLINGA-SKY-BKGD">
            <a:extLst>
              <a:ext uri="{FF2B5EF4-FFF2-40B4-BE49-F238E27FC236}">
                <a16:creationId xmlns:a16="http://schemas.microsoft.com/office/drawing/2014/main" id="{7B135002-35BB-6B5D-7646-F311E73E9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7" name="Text Box 3">
            <a:extLst>
              <a:ext uri="{FF2B5EF4-FFF2-40B4-BE49-F238E27FC236}">
                <a16:creationId xmlns:a16="http://schemas.microsoft.com/office/drawing/2014/main" id="{DB919DEA-AAAB-BA14-E54F-38E6135C03BF}"/>
              </a:ext>
            </a:extLst>
          </p:cNvPr>
          <p:cNvSpPr txBox="1">
            <a:spLocks noChangeArrowheads="1"/>
          </p:cNvSpPr>
          <p:nvPr/>
        </p:nvSpPr>
        <p:spPr bwMode="auto">
          <a:xfrm>
            <a:off x="0" y="914400"/>
            <a:ext cx="5562600" cy="424656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solidFill>
                  <a:srgbClr val="CC3300"/>
                </a:solidFill>
                <a:latin typeface="Benguiat Bk BT" pitchFamily="18" charset="0"/>
              </a:rPr>
              <a:t>Robbers murder Hand of the Cause of God, Enoch Olinga – 1979</a:t>
            </a:r>
          </a:p>
          <a:p>
            <a:pPr algn="ctr" eaLnBrk="1" hangingPunct="1">
              <a:spcBef>
                <a:spcPct val="50000"/>
              </a:spcBef>
              <a:buClrTx/>
              <a:buSzTx/>
              <a:buFontTx/>
              <a:buNone/>
            </a:pPr>
            <a:r>
              <a:rPr lang="en-US" altLang="en-US" sz="3600">
                <a:solidFill>
                  <a:srgbClr val="CC3300"/>
                </a:solidFill>
                <a:latin typeface="Benguiat Bk BT" pitchFamily="18" charset="0"/>
              </a:rPr>
              <a:t>Rúhíyyíh Khánum publishes “The Story of Enoch Olinga” in 1984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5027"/>
                                        </p:tgtEl>
                                        <p:attrNameLst>
                                          <p:attrName>style.visibility</p:attrName>
                                        </p:attrNameLst>
                                      </p:cBhvr>
                                      <p:to>
                                        <p:strVal val="visible"/>
                                      </p:to>
                                    </p:set>
                                    <p:animEffect transition="in" filter="dissolve">
                                      <p:cBhvr>
                                        <p:cTn id="7" dur="500"/>
                                        <p:tgtEl>
                                          <p:spTgt spid="385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7"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Text Box 2">
            <a:extLst>
              <a:ext uri="{FF2B5EF4-FFF2-40B4-BE49-F238E27FC236}">
                <a16:creationId xmlns:a16="http://schemas.microsoft.com/office/drawing/2014/main" id="{3F8A16C1-2059-4470-4E2A-097856E3407C}"/>
              </a:ext>
            </a:extLst>
          </p:cNvPr>
          <p:cNvSpPr txBox="1">
            <a:spLocks noChangeArrowheads="1"/>
          </p:cNvSpPr>
          <p:nvPr/>
        </p:nvSpPr>
        <p:spPr bwMode="auto">
          <a:xfrm>
            <a:off x="685800" y="1066800"/>
            <a:ext cx="8077200" cy="3581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2900" b="0">
                <a:latin typeface="Bernard MT Condensed" panose="02050806060905020404" pitchFamily="18" charset="77"/>
              </a:rPr>
              <a:t>1980s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78882"/>
                                        </p:tgtEl>
                                        <p:attrNameLst>
                                          <p:attrName>style.visibility</p:attrName>
                                        </p:attrNameLst>
                                      </p:cBhvr>
                                      <p:to>
                                        <p:strVal val="visible"/>
                                      </p:to>
                                    </p:set>
                                    <p:animEffect transition="in" filter="blinds(horizontal)">
                                      <p:cBhvr>
                                        <p:cTn id="7" dur="300"/>
                                        <p:tgtEl>
                                          <p:spTgt spid="378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2"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RK-FUGETA-PNG">
            <a:extLst>
              <a:ext uri="{FF2B5EF4-FFF2-40B4-BE49-F238E27FC236}">
                <a16:creationId xmlns:a16="http://schemas.microsoft.com/office/drawing/2014/main" id="{70D47345-7F8E-AD89-2805-9203D9D00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849" b="3217"/>
          <a:stretch>
            <a:fillRect/>
          </a:stretch>
        </p:blipFill>
        <p:spPr bwMode="auto">
          <a:xfrm>
            <a:off x="1905000" y="0"/>
            <a:ext cx="5122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REVELL-DOOR-LS">
            <a:extLst>
              <a:ext uri="{FF2B5EF4-FFF2-40B4-BE49-F238E27FC236}">
                <a16:creationId xmlns:a16="http://schemas.microsoft.com/office/drawing/2014/main" id="{08ADE033-7CFE-2CC5-B9E1-4640E46EA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1" name="Text Box 3">
            <a:extLst>
              <a:ext uri="{FF2B5EF4-FFF2-40B4-BE49-F238E27FC236}">
                <a16:creationId xmlns:a16="http://schemas.microsoft.com/office/drawing/2014/main" id="{620129B0-DF7B-3558-C086-7948C72A2EB3}"/>
              </a:ext>
            </a:extLst>
          </p:cNvPr>
          <p:cNvSpPr txBox="1">
            <a:spLocks noChangeArrowheads="1"/>
          </p:cNvSpPr>
          <p:nvPr/>
        </p:nvSpPr>
        <p:spPr bwMode="auto">
          <a:xfrm>
            <a:off x="6553200" y="0"/>
            <a:ext cx="2590800" cy="14319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a:latin typeface="Benguiat Bk BT" pitchFamily="18" charset="0"/>
              </a:rPr>
              <a:t>Haifa  1983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0931"/>
                                        </p:tgtEl>
                                        <p:attrNameLst>
                                          <p:attrName>style.visibility</p:attrName>
                                        </p:attrNameLst>
                                      </p:cBhvr>
                                      <p:to>
                                        <p:strVal val="visible"/>
                                      </p:to>
                                    </p:set>
                                    <p:animEffect transition="in" filter="dissolve">
                                      <p:cBhvr>
                                        <p:cTn id="7" dur="500"/>
                                        <p:tgtEl>
                                          <p:spTgt spid="38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1"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ext Box 2">
            <a:extLst>
              <a:ext uri="{FF2B5EF4-FFF2-40B4-BE49-F238E27FC236}">
                <a16:creationId xmlns:a16="http://schemas.microsoft.com/office/drawing/2014/main" id="{59FA6744-3E9B-D5B8-0AD0-41E7559B67A6}"/>
              </a:ext>
            </a:extLst>
          </p:cNvPr>
          <p:cNvSpPr txBox="1">
            <a:spLocks noChangeArrowheads="1"/>
          </p:cNvSpPr>
          <p:nvPr/>
        </p:nvSpPr>
        <p:spPr bwMode="auto">
          <a:xfrm>
            <a:off x="609600" y="1295400"/>
            <a:ext cx="7924800" cy="40290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latin typeface="Arial" panose="020B0604020202020204" pitchFamily="34" charset="0"/>
              </a:rPr>
              <a:t>IF YOU HAVE A MESSAGE FOR MISS REVELL OR WISH TO SEE HER, PLEASE GO TO THE KITCHEN DOOR OF THE MASTER’S HOUSE AND ASK TO SEE HER.</a:t>
            </a:r>
          </a:p>
          <a:p>
            <a:pPr eaLnBrk="1" hangingPunct="1">
              <a:spcBef>
                <a:spcPct val="50000"/>
              </a:spcBef>
              <a:buClrTx/>
              <a:buSzTx/>
              <a:buFontTx/>
              <a:buNone/>
            </a:pPr>
            <a:r>
              <a:rPr lang="en-US" altLang="en-US" sz="2800">
                <a:latin typeface="Arial" panose="020B0604020202020204" pitchFamily="34" charset="0"/>
              </a:rPr>
              <a:t>	        </a:t>
            </a:r>
            <a:r>
              <a:rPr lang="en-US" altLang="en-US" sz="2400">
                <a:latin typeface="Arial" panose="020B0604020202020204" pitchFamily="34" charset="0"/>
              </a:rPr>
              <a:t>AMATU’L-BAH</a:t>
            </a:r>
            <a:r>
              <a:rPr lang="en-US" altLang="en-US" sz="2400">
                <a:latin typeface="Arial" panose="020B0604020202020204" pitchFamily="34" charset="0"/>
                <a:cs typeface="Arial" panose="020B0604020202020204" pitchFamily="34" charset="0"/>
              </a:rPr>
              <a:t>Á RÚHÍYYIH </a:t>
            </a:r>
            <a:r>
              <a:rPr lang="en-US" altLang="en-US" sz="2400" u="sng">
                <a:latin typeface="Arial" panose="020B0604020202020204" pitchFamily="34" charset="0"/>
                <a:cs typeface="Arial" panose="020B0604020202020204" pitchFamily="34" charset="0"/>
              </a:rPr>
              <a:t>KH</a:t>
            </a:r>
            <a:r>
              <a:rPr lang="en-US" altLang="en-US" sz="2400">
                <a:latin typeface="Arial" panose="020B0604020202020204" pitchFamily="34" charset="0"/>
                <a:cs typeface="Arial" panose="020B0604020202020204" pitchFamily="34" charset="0"/>
              </a:rPr>
              <a:t>ÁNUM</a:t>
            </a:r>
          </a:p>
        </p:txBody>
      </p:sp>
      <p:sp>
        <p:nvSpPr>
          <p:cNvPr id="214018" name="Rectangle 3">
            <a:extLst>
              <a:ext uri="{FF2B5EF4-FFF2-40B4-BE49-F238E27FC236}">
                <a16:creationId xmlns:a16="http://schemas.microsoft.com/office/drawing/2014/main" id="{7AAE31EA-8BB0-3D3F-61E1-37693C0909E0}"/>
              </a:ext>
            </a:extLst>
          </p:cNvPr>
          <p:cNvSpPr>
            <a:spLocks noChangeArrowheads="1"/>
          </p:cNvSpPr>
          <p:nvPr/>
        </p:nvSpPr>
        <p:spPr bwMode="auto">
          <a:xfrm>
            <a:off x="228600" y="838200"/>
            <a:ext cx="8686800" cy="4876800"/>
          </a:xfrm>
          <a:prstGeom prst="rect">
            <a:avLst/>
          </a:prstGeom>
          <a:noFill/>
          <a:ln w="13335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1A03E215-CE29-2979-65DD-4BC387B0F962}"/>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215042" name="Picture 3" descr="33-ABRK-&amp;-King-of-Samoa-198">
            <a:extLst>
              <a:ext uri="{FF2B5EF4-FFF2-40B4-BE49-F238E27FC236}">
                <a16:creationId xmlns:a16="http://schemas.microsoft.com/office/drawing/2014/main" id="{BA07D689-0E0A-88D3-A05E-E5E455513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04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2" name="Text Box 4">
            <a:extLst>
              <a:ext uri="{FF2B5EF4-FFF2-40B4-BE49-F238E27FC236}">
                <a16:creationId xmlns:a16="http://schemas.microsoft.com/office/drawing/2014/main" id="{F59D3AAE-0D76-030D-903F-002850ED2548}"/>
              </a:ext>
            </a:extLst>
          </p:cNvPr>
          <p:cNvSpPr txBox="1">
            <a:spLocks noChangeArrowheads="1"/>
          </p:cNvSpPr>
          <p:nvPr/>
        </p:nvSpPr>
        <p:spPr bwMode="auto">
          <a:xfrm>
            <a:off x="0" y="4191000"/>
            <a:ext cx="9144000" cy="25860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00FFFF">
                    <a:alpha val="50195"/>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b="0">
                <a:solidFill>
                  <a:srgbClr val="FFFF99"/>
                </a:solidFill>
                <a:latin typeface="Benguiat Bk BT" pitchFamily="18" charset="0"/>
              </a:rPr>
              <a:t>His Highness Malietoa Tanumafili II Western Samoa  Sept 1984</a:t>
            </a:r>
          </a:p>
          <a:p>
            <a:pPr algn="ctr" eaLnBrk="1" hangingPunct="1">
              <a:spcBef>
                <a:spcPct val="50000"/>
              </a:spcBef>
              <a:buClrTx/>
              <a:buSzTx/>
              <a:buFontTx/>
              <a:buNone/>
            </a:pPr>
            <a:r>
              <a:rPr lang="en-US" altLang="en-US" sz="3600" b="0">
                <a:solidFill>
                  <a:srgbClr val="FFFF99"/>
                </a:solidFill>
                <a:latin typeface="Benguiat Bk BT" pitchFamily="18" charset="0"/>
              </a:rPr>
              <a:t>First reigning monarch to embrace the Faith.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6052"/>
                                        </p:tgtEl>
                                        <p:attrNameLst>
                                          <p:attrName>style.visibility</p:attrName>
                                        </p:attrNameLst>
                                      </p:cBhvr>
                                      <p:to>
                                        <p:strVal val="visible"/>
                                      </p:to>
                                    </p:set>
                                    <p:animEffect transition="in" filter="dissolve">
                                      <p:cBhvr>
                                        <p:cTn id="7" dur="500"/>
                                        <p:tgtEl>
                                          <p:spTgt spid="386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Malieatoa-Khanum">
            <a:extLst>
              <a:ext uri="{FF2B5EF4-FFF2-40B4-BE49-F238E27FC236}">
                <a16:creationId xmlns:a16="http://schemas.microsoft.com/office/drawing/2014/main" id="{0A1B71AD-8D42-E6AD-FD3E-17FA8F611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CITADEL-BLU-SKY">
            <a:extLst>
              <a:ext uri="{FF2B5EF4-FFF2-40B4-BE49-F238E27FC236}">
                <a16:creationId xmlns:a16="http://schemas.microsoft.com/office/drawing/2014/main" id="{6E5B5BB3-E0DF-11AC-E3A6-827B92564855}"/>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Text Box 3">
            <a:extLst>
              <a:ext uri="{FF2B5EF4-FFF2-40B4-BE49-F238E27FC236}">
                <a16:creationId xmlns:a16="http://schemas.microsoft.com/office/drawing/2014/main" id="{9B1ED158-6EF5-1052-49FD-ED493755E057}"/>
              </a:ext>
            </a:extLst>
          </p:cNvPr>
          <p:cNvSpPr txBox="1">
            <a:spLocks noChangeArrowheads="1"/>
          </p:cNvSpPr>
          <p:nvPr/>
        </p:nvSpPr>
        <p:spPr bwMode="auto">
          <a:xfrm>
            <a:off x="0" y="5791200"/>
            <a:ext cx="9144000" cy="701675"/>
          </a:xfrm>
          <a:prstGeom prst="rect">
            <a:avLst/>
          </a:prstGeom>
          <a:noFill/>
          <a:ln>
            <a:noFill/>
          </a:ln>
          <a:effectLst/>
        </p:spPr>
        <p:txBody>
          <a:bodyPr>
            <a:spAutoFit/>
          </a:bodyPr>
          <a:lstStyle/>
          <a:p>
            <a:pPr algn="ctr" eaLnBrk="1" hangingPunct="1">
              <a:spcBef>
                <a:spcPct val="50000"/>
              </a:spcBef>
              <a:defRPr/>
            </a:pPr>
            <a:r>
              <a:rPr lang="en-US" sz="4000">
                <a:solidFill>
                  <a:schemeClr val="tx1"/>
                </a:solidFill>
                <a:effectLst>
                  <a:outerShdw blurRad="38100" dist="38100" dir="2700000" algn="tl">
                    <a:srgbClr val="000000"/>
                  </a:outerShdw>
                </a:effectLst>
                <a:latin typeface="Benguiat Bk BT" pitchFamily="18" charset="0"/>
                <a:cs typeface="Arial" charset="0"/>
              </a:rPr>
              <a:t>The Prison City of ‘Akká - 1898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4051"/>
                                        </p:tgtEl>
                                        <p:attrNameLst>
                                          <p:attrName>style.visibility</p:attrName>
                                        </p:attrNameLst>
                                      </p:cBhvr>
                                      <p:to>
                                        <p:strVal val="visible"/>
                                      </p:to>
                                    </p:set>
                                    <p:animEffect transition="in" filter="dissolve">
                                      <p:cBhvr>
                                        <p:cTn id="7" dur="500"/>
                                        <p:tgtEl>
                                          <p:spTgt spid="514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MaliatoaAtTempleDedication-">
            <a:extLst>
              <a:ext uri="{FF2B5EF4-FFF2-40B4-BE49-F238E27FC236}">
                <a16:creationId xmlns:a16="http://schemas.microsoft.com/office/drawing/2014/main" id="{7EC7E125-A625-D530-D08A-2E0ECA4FA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hidden="1">
            <a:extLst>
              <a:ext uri="{FF2B5EF4-FFF2-40B4-BE49-F238E27FC236}">
                <a16:creationId xmlns:a16="http://schemas.microsoft.com/office/drawing/2014/main" id="{740B20C1-C5B2-B07B-9AAB-C97C479BCF96}"/>
              </a:ext>
            </a:extLst>
          </p:cNvPr>
          <p:cNvSpPr>
            <a:spLocks noGrp="1" noChangeArrowheads="1"/>
          </p:cNvSpPr>
          <p:nvPr>
            <p:ph type="title" idx="4294967295"/>
          </p:nvPr>
        </p:nvSpPr>
        <p:spPr/>
        <p:txBody>
          <a:bodyPr/>
          <a:lstStyle/>
          <a:p>
            <a:pPr eaLnBrk="1" hangingPunct="1">
              <a:defRPr/>
            </a:pPr>
            <a:endParaRPr lang="en-US"/>
          </a:p>
        </p:txBody>
      </p:sp>
      <p:pic>
        <p:nvPicPr>
          <p:cNvPr id="218114" name="Picture 1">
            <a:extLst>
              <a:ext uri="{FF2B5EF4-FFF2-40B4-BE49-F238E27FC236}">
                <a16:creationId xmlns:a16="http://schemas.microsoft.com/office/drawing/2014/main" id="{81A8AC06-62DC-6955-211D-AB336FF28F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9734EBA-9175-02C4-8897-9EAA54DBF805}"/>
              </a:ext>
            </a:extLst>
          </p:cNvPr>
          <p:cNvSpPr txBox="1"/>
          <p:nvPr/>
        </p:nvSpPr>
        <p:spPr>
          <a:xfrm>
            <a:off x="0" y="5943600"/>
            <a:ext cx="9144000" cy="701675"/>
          </a:xfrm>
          <a:prstGeom prst="rect">
            <a:avLst/>
          </a:prstGeom>
          <a:solidFill>
            <a:schemeClr val="bg1">
              <a:alpha val="26000"/>
            </a:schemeClr>
          </a:solidFill>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000">
                <a:solidFill>
                  <a:srgbClr val="FF0000"/>
                </a:solidFill>
                <a:effectLst>
                  <a:outerShdw blurRad="38100" dist="38100" dir="2700000" algn="tl">
                    <a:srgbClr val="000000"/>
                  </a:outerShdw>
                </a:effectLst>
              </a:rPr>
              <a:t>Apia, Samoa Dedication 1984</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descr="AMINAT-GIACHERY-RK">
            <a:extLst>
              <a:ext uri="{FF2B5EF4-FFF2-40B4-BE49-F238E27FC236}">
                <a16:creationId xmlns:a16="http://schemas.microsoft.com/office/drawing/2014/main" id="{3251169D-FAF2-8E70-A48D-5FF59DADBD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INDIA-DED">
            <a:extLst>
              <a:ext uri="{FF2B5EF4-FFF2-40B4-BE49-F238E27FC236}">
                <a16:creationId xmlns:a16="http://schemas.microsoft.com/office/drawing/2014/main" id="{445540A3-F841-C544-3102-558DDB751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Text Box 3">
            <a:extLst>
              <a:ext uri="{FF2B5EF4-FFF2-40B4-BE49-F238E27FC236}">
                <a16:creationId xmlns:a16="http://schemas.microsoft.com/office/drawing/2014/main" id="{DE8DA5CE-1F90-FEDF-18A1-DF315414B3D7}"/>
              </a:ext>
            </a:extLst>
          </p:cNvPr>
          <p:cNvSpPr txBox="1">
            <a:spLocks noChangeArrowheads="1"/>
          </p:cNvSpPr>
          <p:nvPr/>
        </p:nvSpPr>
        <p:spPr bwMode="auto">
          <a:xfrm>
            <a:off x="228600" y="152400"/>
            <a:ext cx="3962400" cy="4781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00FFFF">
                    <a:alpha val="50195"/>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a:latin typeface="Benguiat Bk BT" pitchFamily="18" charset="0"/>
              </a:rPr>
              <a:t>Dedication of the Bahá’í House of Worship in New Delhi, December 1986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4243"/>
                                        </p:tgtEl>
                                        <p:attrNameLst>
                                          <p:attrName>style.visibility</p:attrName>
                                        </p:attrNameLst>
                                      </p:cBhvr>
                                      <p:to>
                                        <p:strVal val="visible"/>
                                      </p:to>
                                    </p:set>
                                    <p:animEffect transition="in" filter="dissolve">
                                      <p:cBhvr>
                                        <p:cTn id="7" dur="500"/>
                                        <p:tgtEl>
                                          <p:spTgt spid="394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descr="SEARS-RK-FEATHERSTON-CU">
            <a:extLst>
              <a:ext uri="{FF2B5EF4-FFF2-40B4-BE49-F238E27FC236}">
                <a16:creationId xmlns:a16="http://schemas.microsoft.com/office/drawing/2014/main" id="{62F06F98-38E4-C4D5-96DB-46B4BC9C9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77" t="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hidden="1">
            <a:extLst>
              <a:ext uri="{FF2B5EF4-FFF2-40B4-BE49-F238E27FC236}">
                <a16:creationId xmlns:a16="http://schemas.microsoft.com/office/drawing/2014/main" id="{6C3729EA-3936-6081-999B-C6A9CD076388}"/>
              </a:ext>
            </a:extLst>
          </p:cNvPr>
          <p:cNvSpPr>
            <a:spLocks noGrp="1" noChangeArrowheads="1"/>
          </p:cNvSpPr>
          <p:nvPr>
            <p:ph type="title"/>
          </p:nvPr>
        </p:nvSpPr>
        <p:spPr/>
        <p:txBody>
          <a:bodyPr/>
          <a:lstStyle/>
          <a:p>
            <a:pPr eaLnBrk="1" hangingPunct="1">
              <a:defRPr/>
            </a:pPr>
            <a:endParaRPr lang="en-US"/>
          </a:p>
        </p:txBody>
      </p:sp>
      <p:pic>
        <p:nvPicPr>
          <p:cNvPr id="222210" name="Picture 1" descr="tn_Banquet House of Justice honoring ABRK's 50 Years at BWC - 25 Jan 19870 - 51.jpg">
            <a:extLst>
              <a:ext uri="{FF2B5EF4-FFF2-40B4-BE49-F238E27FC236}">
                <a16:creationId xmlns:a16="http://schemas.microsoft.com/office/drawing/2014/main" id="{7000B337-97CC-5A87-D636-5592738B0785}"/>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a:extLst>
              <a:ext uri="{FF2B5EF4-FFF2-40B4-BE49-F238E27FC236}">
                <a16:creationId xmlns:a16="http://schemas.microsoft.com/office/drawing/2014/main" id="{4613D125-0954-5F5A-AD70-8B81B3CEE6D6}"/>
              </a:ext>
            </a:extLst>
          </p:cNvPr>
          <p:cNvSpPr>
            <a:spLocks noChangeArrowheads="1"/>
          </p:cNvSpPr>
          <p:nvPr/>
        </p:nvSpPr>
        <p:spPr bwMode="auto">
          <a:xfrm>
            <a:off x="0" y="304800"/>
            <a:ext cx="8915400" cy="601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endParaRPr lang="en-US" altLang="en-US" sz="2400" b="0"/>
          </a:p>
        </p:txBody>
      </p:sp>
      <p:sp>
        <p:nvSpPr>
          <p:cNvPr id="223234" name="Rectangle 3">
            <a:extLst>
              <a:ext uri="{FF2B5EF4-FFF2-40B4-BE49-F238E27FC236}">
                <a16:creationId xmlns:a16="http://schemas.microsoft.com/office/drawing/2014/main" id="{A4109C55-99A1-4839-50F4-B6AEA13E69CC}"/>
              </a:ext>
            </a:extLst>
          </p:cNvPr>
          <p:cNvSpPr>
            <a:spLocks noChangeArrowheads="1"/>
          </p:cNvSpPr>
          <p:nvPr/>
        </p:nvSpPr>
        <p:spPr bwMode="auto">
          <a:xfrm>
            <a:off x="1828800" y="6096000"/>
            <a:ext cx="3733800" cy="76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223235" name="Picture 4" descr="6">
            <a:extLst>
              <a:ext uri="{FF2B5EF4-FFF2-40B4-BE49-F238E27FC236}">
                <a16:creationId xmlns:a16="http://schemas.microsoft.com/office/drawing/2014/main" id="{4ABF30C5-F76D-5FCC-0FC3-013B6EB16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563BD158-4F8A-CB02-8D64-E27524C4EBDE}"/>
              </a:ext>
            </a:extLst>
          </p:cNvPr>
          <p:cNvSpPr txBox="1">
            <a:spLocks noChangeArrowheads="1"/>
          </p:cNvSpPr>
          <p:nvPr/>
        </p:nvSpPr>
        <p:spPr bwMode="auto">
          <a:xfrm>
            <a:off x="4953000" y="2133600"/>
            <a:ext cx="3657600" cy="45243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b="0">
                <a:latin typeface="Bernard MT Condensed" panose="02050806060905020404" pitchFamily="18" charset="77"/>
              </a:rPr>
              <a:t>50</a:t>
            </a:r>
            <a:r>
              <a:rPr lang="en-US" altLang="en-US" sz="4800" b="0" baseline="30000">
                <a:latin typeface="Bernard MT Condensed" panose="02050806060905020404" pitchFamily="18" charset="77"/>
              </a:rPr>
              <a:t>TH</a:t>
            </a:r>
            <a:r>
              <a:rPr lang="en-US" altLang="en-US" sz="4800" b="0">
                <a:latin typeface="Bernard MT Condensed" panose="02050806060905020404" pitchFamily="18" charset="77"/>
              </a:rPr>
              <a:t> Anniversary of her permanent move to the Holy Land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hidden="1">
            <a:extLst>
              <a:ext uri="{FF2B5EF4-FFF2-40B4-BE49-F238E27FC236}">
                <a16:creationId xmlns:a16="http://schemas.microsoft.com/office/drawing/2014/main" id="{85AF4A41-8968-6FB6-2E98-21D641C969EA}"/>
              </a:ext>
            </a:extLst>
          </p:cNvPr>
          <p:cNvSpPr>
            <a:spLocks noGrp="1" noChangeArrowheads="1"/>
          </p:cNvSpPr>
          <p:nvPr>
            <p:ph type="title"/>
          </p:nvPr>
        </p:nvSpPr>
        <p:spPr/>
        <p:txBody>
          <a:bodyPr/>
          <a:lstStyle/>
          <a:p>
            <a:pPr eaLnBrk="1" hangingPunct="1">
              <a:defRPr/>
            </a:pPr>
            <a:endParaRPr lang="en-US"/>
          </a:p>
        </p:txBody>
      </p:sp>
      <p:pic>
        <p:nvPicPr>
          <p:cNvPr id="224258" name="Picture 3" descr="50 Years in Haifa (1937-1987)">
            <a:extLst>
              <a:ext uri="{FF2B5EF4-FFF2-40B4-BE49-F238E27FC236}">
                <a16:creationId xmlns:a16="http://schemas.microsoft.com/office/drawing/2014/main" id="{F6C386B2-C57A-1A9C-86B0-D475DE411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hidden="1">
            <a:extLst>
              <a:ext uri="{FF2B5EF4-FFF2-40B4-BE49-F238E27FC236}">
                <a16:creationId xmlns:a16="http://schemas.microsoft.com/office/drawing/2014/main" id="{2ECB9C53-3A7A-042E-D77C-2EF3BA992FEB}"/>
              </a:ext>
            </a:extLst>
          </p:cNvPr>
          <p:cNvSpPr>
            <a:spLocks noGrp="1" noChangeArrowheads="1"/>
          </p:cNvSpPr>
          <p:nvPr>
            <p:ph type="title"/>
          </p:nvPr>
        </p:nvSpPr>
        <p:spPr/>
        <p:txBody>
          <a:bodyPr/>
          <a:lstStyle/>
          <a:p>
            <a:pPr eaLnBrk="1" hangingPunct="1">
              <a:defRPr/>
            </a:pPr>
            <a:endParaRPr lang="en-US"/>
          </a:p>
        </p:txBody>
      </p:sp>
      <p:pic>
        <p:nvPicPr>
          <p:cNvPr id="225282" name="Picture 1" descr="tn_Hands Counsellors &amp; Mrs Featherston at ITC - 1988 - 058.jpg">
            <a:extLst>
              <a:ext uri="{FF2B5EF4-FFF2-40B4-BE49-F238E27FC236}">
                <a16:creationId xmlns:a16="http://schemas.microsoft.com/office/drawing/2014/main" id="{7F04CE96-41E3-6ADB-979A-AC9407B98884}"/>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7">
            <a:extLst>
              <a:ext uri="{FF2B5EF4-FFF2-40B4-BE49-F238E27FC236}">
                <a16:creationId xmlns:a16="http://schemas.microsoft.com/office/drawing/2014/main" id="{F1F82737-3EF9-345D-2713-73423DFA6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813" y="0"/>
            <a:ext cx="5183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3" name="Text Box 3">
            <a:extLst>
              <a:ext uri="{FF2B5EF4-FFF2-40B4-BE49-F238E27FC236}">
                <a16:creationId xmlns:a16="http://schemas.microsoft.com/office/drawing/2014/main" id="{8EFCC657-1E71-FB7D-3302-85845EBD7599}"/>
              </a:ext>
            </a:extLst>
          </p:cNvPr>
          <p:cNvSpPr txBox="1">
            <a:spLocks noChangeArrowheads="1"/>
          </p:cNvSpPr>
          <p:nvPr/>
        </p:nvSpPr>
        <p:spPr bwMode="auto">
          <a:xfrm>
            <a:off x="304800" y="1143000"/>
            <a:ext cx="3657600" cy="30194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b="0">
                <a:latin typeface="Bernard MT Condensed" panose="02050806060905020404" pitchFamily="18" charset="77"/>
              </a:rPr>
              <a:t>Dedication of the Maxwell Bahá’í School 1989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9363"/>
                                        </p:tgtEl>
                                        <p:attrNameLst>
                                          <p:attrName>style.visibility</p:attrName>
                                        </p:attrNameLst>
                                      </p:cBhvr>
                                      <p:to>
                                        <p:strVal val="visible"/>
                                      </p:to>
                                    </p:set>
                                    <p:animEffect transition="in" filter="dissolve">
                                      <p:cBhvr>
                                        <p:cTn id="7" dur="500"/>
                                        <p:tgtEl>
                                          <p:spTgt spid="399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1653922E-4B9C-9C27-341F-27110EC08D92}"/>
              </a:ext>
            </a:extLst>
          </p:cNvPr>
          <p:cNvSpPr>
            <a:spLocks noChangeArrowheads="1"/>
          </p:cNvSpPr>
          <p:nvPr/>
        </p:nvSpPr>
        <p:spPr bwMode="auto">
          <a:xfrm>
            <a:off x="0" y="0"/>
            <a:ext cx="4267200" cy="6858000"/>
          </a:xfrm>
          <a:prstGeom prst="rect">
            <a:avLst/>
          </a:prstGeom>
          <a:solidFill>
            <a:srgbClr val="9933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39938" name="Picture 3" descr="LGABDUL">
            <a:extLst>
              <a:ext uri="{FF2B5EF4-FFF2-40B4-BE49-F238E27FC236}">
                <a16:creationId xmlns:a16="http://schemas.microsoft.com/office/drawing/2014/main" id="{1256AD1E-5391-411F-5708-7F3B04E94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0"/>
            <a:ext cx="4956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100" name="Text Box 4">
            <a:extLst>
              <a:ext uri="{FF2B5EF4-FFF2-40B4-BE49-F238E27FC236}">
                <a16:creationId xmlns:a16="http://schemas.microsoft.com/office/drawing/2014/main" id="{52B17142-DF1B-78D8-2060-C572F0F169EF}"/>
              </a:ext>
            </a:extLst>
          </p:cNvPr>
          <p:cNvSpPr txBox="1">
            <a:spLocks noChangeArrowheads="1"/>
          </p:cNvSpPr>
          <p:nvPr/>
        </p:nvSpPr>
        <p:spPr bwMode="auto">
          <a:xfrm>
            <a:off x="0" y="762000"/>
            <a:ext cx="5486400" cy="5934075"/>
          </a:xfrm>
          <a:prstGeom prst="rect">
            <a:avLst/>
          </a:prstGeom>
          <a:noFill/>
          <a:ln>
            <a:noFill/>
          </a:ln>
          <a:effectLst/>
        </p:spPr>
        <p:txBody>
          <a:bodyPr>
            <a:spAutoFit/>
          </a:bodyPr>
          <a:lstStyle/>
          <a:p>
            <a:pPr algn="ctr" eaLnBrk="1" hangingPunct="1">
              <a:spcBef>
                <a:spcPct val="50000"/>
              </a:spcBef>
              <a:defRPr/>
            </a:pPr>
            <a:r>
              <a:rPr lang="en-US" sz="2400">
                <a:solidFill>
                  <a:schemeClr val="tx1"/>
                </a:solidFill>
                <a:effectLst>
                  <a:outerShdw blurRad="38100" dist="38100" dir="2700000" algn="tl">
                    <a:srgbClr val="000000"/>
                  </a:outerShdw>
                </a:effectLst>
                <a:latin typeface="Benguiat Bk BT" pitchFamily="18" charset="0"/>
                <a:ea typeface="MS Mincho" pitchFamily="49" charset="-128"/>
                <a:cs typeface="Arial" charset="0"/>
              </a:rPr>
              <a:t>"Of that first meeting, I can remember neither joy nor pain, nor anything that I can name. I had been carried suddenly to too great a height, my soul had come in contact with the Divine Spirit, and this force, so pure, so holy, so mighty, had overwhelmed me ... We could not remove our eyes from His glorious face … existence seemed suspended; and when He arose and suddenly left us, we came back with a start to life; but never again, oh! never again, thank God, the same life on this earth.”</a:t>
            </a:r>
            <a:r>
              <a:rPr lang="en-US" sz="2400" b="0">
                <a:solidFill>
                  <a:schemeClr val="tx1"/>
                </a:solidFill>
                <a:effectLst>
                  <a:outerShdw blurRad="38100" dist="38100" dir="2700000" algn="tl">
                    <a:srgbClr val="000000"/>
                  </a:outerShdw>
                </a:effectLst>
                <a:latin typeface="Times New Roman" pitchFamily="18" charset="0"/>
                <a:ea typeface="MS Mincho" pitchFamily="49" charset="-128"/>
                <a:cs typeface="Arial" charset="0"/>
              </a:rPr>
              <a:t> </a:t>
            </a:r>
          </a:p>
        </p:txBody>
      </p:sp>
      <p:sp>
        <p:nvSpPr>
          <p:cNvPr id="516101" name="Text Box 5">
            <a:extLst>
              <a:ext uri="{FF2B5EF4-FFF2-40B4-BE49-F238E27FC236}">
                <a16:creationId xmlns:a16="http://schemas.microsoft.com/office/drawing/2014/main" id="{885C2691-7465-1493-D787-28DE2096107D}"/>
              </a:ext>
            </a:extLst>
          </p:cNvPr>
          <p:cNvSpPr txBox="1">
            <a:spLocks noChangeArrowheads="1"/>
          </p:cNvSpPr>
          <p:nvPr/>
        </p:nvSpPr>
        <p:spPr bwMode="auto">
          <a:xfrm>
            <a:off x="609600" y="228600"/>
            <a:ext cx="4343400" cy="579438"/>
          </a:xfrm>
          <a:prstGeom prst="rect">
            <a:avLst/>
          </a:prstGeom>
          <a:noFill/>
          <a:ln>
            <a:noFill/>
          </a:ln>
          <a:effectLst/>
        </p:spPr>
        <p:txBody>
          <a:bodyPr>
            <a:spAutoFit/>
          </a:bodyPr>
          <a:lstStyle/>
          <a:p>
            <a:pPr algn="ctr" eaLnBrk="1" hangingPunct="1">
              <a:spcBef>
                <a:spcPct val="50000"/>
              </a:spcBef>
              <a:defRPr/>
            </a:pPr>
            <a:r>
              <a:rPr lang="en-US" sz="3200">
                <a:solidFill>
                  <a:srgbClr val="6699FF"/>
                </a:solidFill>
                <a:effectLst>
                  <a:outerShdw blurRad="38100" dist="38100" dir="2700000" algn="tl">
                    <a:srgbClr val="000000"/>
                  </a:outerShdw>
                </a:effectLst>
                <a:latin typeface="Bernard MT Condensed" pitchFamily="18" charset="0"/>
                <a:cs typeface="Arial" charset="0"/>
              </a:rPr>
              <a:t>May Bolles (Maxwell)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516100"/>
                                        </p:tgtEl>
                                        <p:attrNameLst>
                                          <p:attrName>style.visibility</p:attrName>
                                        </p:attrNameLst>
                                      </p:cBhvr>
                                      <p:to>
                                        <p:strVal val="visible"/>
                                      </p:to>
                                    </p:set>
                                    <p:animEffect transition="in" filter="dissolve">
                                      <p:cBhvr>
                                        <p:cTn id="7" dur="1000"/>
                                        <p:tgtEl>
                                          <p:spTgt spid="516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0"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ext Box 2">
            <a:extLst>
              <a:ext uri="{FF2B5EF4-FFF2-40B4-BE49-F238E27FC236}">
                <a16:creationId xmlns:a16="http://schemas.microsoft.com/office/drawing/2014/main" id="{D9F01DAB-2EB6-F78C-8418-83CB7A070F5A}"/>
              </a:ext>
            </a:extLst>
          </p:cNvPr>
          <p:cNvSpPr txBox="1">
            <a:spLocks noChangeArrowheads="1"/>
          </p:cNvSpPr>
          <p:nvPr/>
        </p:nvSpPr>
        <p:spPr bwMode="auto">
          <a:xfrm>
            <a:off x="685800" y="1066800"/>
            <a:ext cx="8077200" cy="3581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2900" b="0">
                <a:latin typeface="Bernard MT Condensed" panose="02050806060905020404" pitchFamily="18" charset="77"/>
              </a:rPr>
              <a:t>1990s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400386"/>
                                        </p:tgtEl>
                                        <p:attrNameLst>
                                          <p:attrName>style.visibility</p:attrName>
                                        </p:attrNameLst>
                                      </p:cBhvr>
                                      <p:to>
                                        <p:strVal val="visible"/>
                                      </p:to>
                                    </p:set>
                                    <p:animEffect transition="in" filter="blinds(horizontal)">
                                      <p:cBhvr>
                                        <p:cTn id="7" dur="300"/>
                                        <p:tgtEl>
                                          <p:spTgt spid="400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6" grpId="0"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8">
            <a:extLst>
              <a:ext uri="{FF2B5EF4-FFF2-40B4-BE49-F238E27FC236}">
                <a16:creationId xmlns:a16="http://schemas.microsoft.com/office/drawing/2014/main" id="{A5B40D46-5186-79D6-C226-2122D8997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78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342EC072-3E81-6169-E1F3-FE4BD695A873}"/>
              </a:ext>
            </a:extLst>
          </p:cNvPr>
          <p:cNvSpPr txBox="1">
            <a:spLocks noChangeArrowheads="1"/>
          </p:cNvSpPr>
          <p:nvPr/>
        </p:nvSpPr>
        <p:spPr bwMode="auto">
          <a:xfrm>
            <a:off x="4191000" y="381000"/>
            <a:ext cx="4724400" cy="5508625"/>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latin typeface="Benguiat Bk BT" pitchFamily="18" charset="0"/>
              </a:rPr>
              <a:t>Depositing the Scroll of the “Knights of Bahá’u’lláh” in the Threshold of the Most Holy Tomb.</a:t>
            </a:r>
          </a:p>
          <a:p>
            <a:pPr algn="ctr" eaLnBrk="1" hangingPunct="1">
              <a:spcBef>
                <a:spcPct val="50000"/>
              </a:spcBef>
              <a:buClrTx/>
              <a:buSzTx/>
              <a:buFontTx/>
              <a:buNone/>
            </a:pPr>
            <a:endParaRPr lang="en-US" altLang="en-US">
              <a:latin typeface="Benguiat Bk BT" pitchFamily="18" charset="0"/>
            </a:endParaRPr>
          </a:p>
          <a:p>
            <a:pPr algn="ctr" eaLnBrk="1" hangingPunct="1">
              <a:spcBef>
                <a:spcPct val="50000"/>
              </a:spcBef>
              <a:buClrTx/>
              <a:buSzTx/>
              <a:buFontTx/>
              <a:buNone/>
            </a:pPr>
            <a:r>
              <a:rPr lang="en-US" altLang="en-US">
                <a:latin typeface="Benguiat Bk BT" pitchFamily="18" charset="0"/>
              </a:rPr>
              <a:t>Hundreth Anniversary of the passing of Bahá’u’lláh. 1992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
            <a:extLst>
              <a:ext uri="{FF2B5EF4-FFF2-40B4-BE49-F238E27FC236}">
                <a16:creationId xmlns:a16="http://schemas.microsoft.com/office/drawing/2014/main" id="{80D018CA-06F8-F5AC-BABA-ACFDAE17C9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historycalendar">
            <a:extLst>
              <a:ext uri="{FF2B5EF4-FFF2-40B4-BE49-F238E27FC236}">
                <a16:creationId xmlns:a16="http://schemas.microsoft.com/office/drawing/2014/main" id="{B09701C1-4D40-1A1A-6134-EA0C20374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5" name="Text Box 3">
            <a:extLst>
              <a:ext uri="{FF2B5EF4-FFF2-40B4-BE49-F238E27FC236}">
                <a16:creationId xmlns:a16="http://schemas.microsoft.com/office/drawing/2014/main" id="{B6CEC103-87F8-B146-C20D-3CF975FEFB7F}"/>
              </a:ext>
            </a:extLst>
          </p:cNvPr>
          <p:cNvSpPr txBox="1">
            <a:spLocks noChangeArrowheads="1"/>
          </p:cNvSpPr>
          <p:nvPr/>
        </p:nvSpPr>
        <p:spPr bwMode="auto">
          <a:xfrm>
            <a:off x="1752600" y="0"/>
            <a:ext cx="5029200" cy="1739900"/>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latin typeface="Benguiat Bk BT" pitchFamily="18" charset="0"/>
              </a:rPr>
              <a:t>World Congress New York City November 1992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2435"/>
                                        </p:tgtEl>
                                        <p:attrNameLst>
                                          <p:attrName>style.visibility</p:attrName>
                                        </p:attrNameLst>
                                      </p:cBhvr>
                                      <p:to>
                                        <p:strVal val="visible"/>
                                      </p:to>
                                    </p:set>
                                    <p:animEffect transition="in" filter="dissolve">
                                      <p:cBhvr>
                                        <p:cTn id="7" dur="500"/>
                                        <p:tgtEl>
                                          <p:spTgt spid="402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5"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Sri-Kushok-Bakula-Khanum-Xi">
            <a:extLst>
              <a:ext uri="{FF2B5EF4-FFF2-40B4-BE49-F238E27FC236}">
                <a16:creationId xmlns:a16="http://schemas.microsoft.com/office/drawing/2014/main" id="{19D075C2-E4E5-AC49-3688-646AF2BBC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0" r="174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3" name="Text Box 3">
            <a:extLst>
              <a:ext uri="{FF2B5EF4-FFF2-40B4-BE49-F238E27FC236}">
                <a16:creationId xmlns:a16="http://schemas.microsoft.com/office/drawing/2014/main" id="{F39D5240-CEAC-17B6-38B3-177BC65F37B4}"/>
              </a:ext>
            </a:extLst>
          </p:cNvPr>
          <p:cNvSpPr txBox="1">
            <a:spLocks noChangeArrowheads="1"/>
          </p:cNvSpPr>
          <p:nvPr/>
        </p:nvSpPr>
        <p:spPr bwMode="auto">
          <a:xfrm>
            <a:off x="457200" y="2743200"/>
            <a:ext cx="4343400" cy="3748088"/>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latin typeface="Benguiat Bk BT" pitchFamily="18" charset="0"/>
              </a:rPr>
              <a:t>With Xie ZongZing (her left) China Taoist Association and Indian Ambassador to Mongolia</a:t>
            </a:r>
          </a:p>
          <a:p>
            <a:pPr algn="ctr" eaLnBrk="1" hangingPunct="1">
              <a:spcBef>
                <a:spcPct val="50000"/>
              </a:spcBef>
              <a:buClrTx/>
              <a:buSzTx/>
              <a:buFontTx/>
              <a:buNone/>
            </a:pPr>
            <a:r>
              <a:rPr lang="en-US" altLang="en-US">
                <a:latin typeface="Benguiat Bk BT" pitchFamily="18" charset="0"/>
              </a:rPr>
              <a:t>London, May 1995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4483"/>
                                        </p:tgtEl>
                                        <p:attrNameLst>
                                          <p:attrName>style.visibility</p:attrName>
                                        </p:attrNameLst>
                                      </p:cBhvr>
                                      <p:to>
                                        <p:strVal val="visible"/>
                                      </p:to>
                                    </p:set>
                                    <p:animEffect transition="in" filter="dissolve">
                                      <p:cBhvr>
                                        <p:cTn id="7" dur="500"/>
                                        <p:tgtEl>
                                          <p:spTgt spid="404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3"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a:extLst>
              <a:ext uri="{FF2B5EF4-FFF2-40B4-BE49-F238E27FC236}">
                <a16:creationId xmlns:a16="http://schemas.microsoft.com/office/drawing/2014/main" id="{FCC8A5E4-54F1-C7D1-A0C7-A1C47B46EBB5}"/>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232450" name="Picture 3" descr="49-Furutan----ABRK---Varqa-">
            <a:extLst>
              <a:ext uri="{FF2B5EF4-FFF2-40B4-BE49-F238E27FC236}">
                <a16:creationId xmlns:a16="http://schemas.microsoft.com/office/drawing/2014/main" id="{1A8EF3E4-A2AA-BF48-1EF3-6F048F340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27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28" name="Text Box 4">
            <a:extLst>
              <a:ext uri="{FF2B5EF4-FFF2-40B4-BE49-F238E27FC236}">
                <a16:creationId xmlns:a16="http://schemas.microsoft.com/office/drawing/2014/main" id="{A1561F25-CF55-2FDB-6EA2-F08366F7C1AF}"/>
              </a:ext>
            </a:extLst>
          </p:cNvPr>
          <p:cNvSpPr txBox="1">
            <a:spLocks noChangeArrowheads="1"/>
          </p:cNvSpPr>
          <p:nvPr/>
        </p:nvSpPr>
        <p:spPr bwMode="auto">
          <a:xfrm>
            <a:off x="762000" y="0"/>
            <a:ext cx="7620000" cy="1800225"/>
          </a:xfrm>
          <a:prstGeom prst="rect">
            <a:avLst/>
          </a:prstGeom>
          <a:noFill/>
          <a:ln>
            <a:noFill/>
          </a:ln>
          <a:effectLst>
            <a:outerShdw dist="38100" dir="54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a:latin typeface="Benguiat Bk BT" pitchFamily="18" charset="0"/>
              </a:rPr>
              <a:t>With fellow Hands ‘Alí Akbar Furutan and ‘Alí Muhammad Varqá at the International Teaching Centre in Haifa, 1998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8"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3DE92A3C-BEE3-BE32-D48B-4C2AF22E52C4}"/>
              </a:ext>
            </a:extLst>
          </p:cNvPr>
          <p:cNvSpPr>
            <a:spLocks noGrp="1" noChangeArrowheads="1"/>
          </p:cNvSpPr>
          <p:nvPr>
            <p:ph type="title"/>
          </p:nvPr>
        </p:nvSpPr>
        <p:spPr/>
        <p:txBody>
          <a:bodyPr/>
          <a:lstStyle/>
          <a:p>
            <a:pPr eaLnBrk="1" hangingPunct="1">
              <a:defRPr/>
            </a:pPr>
            <a:endParaRPr lang="en-US"/>
          </a:p>
        </p:txBody>
      </p:sp>
      <p:sp>
        <p:nvSpPr>
          <p:cNvPr id="3" name="Text Box 2">
            <a:extLst>
              <a:ext uri="{FF2B5EF4-FFF2-40B4-BE49-F238E27FC236}">
                <a16:creationId xmlns:a16="http://schemas.microsoft.com/office/drawing/2014/main" id="{B5FD13EE-F6A9-4804-E11B-E5178D4C44B2}"/>
              </a:ext>
            </a:extLst>
          </p:cNvPr>
          <p:cNvSpPr txBox="1">
            <a:spLocks noChangeArrowheads="1"/>
          </p:cNvSpPr>
          <p:nvPr/>
        </p:nvSpPr>
        <p:spPr bwMode="auto">
          <a:xfrm>
            <a:off x="268288" y="228600"/>
            <a:ext cx="8839200" cy="6254750"/>
          </a:xfrm>
          <a:prstGeom prst="rect">
            <a:avLst/>
          </a:prstGeom>
          <a:noFill/>
          <a:ln>
            <a:noFill/>
          </a:ln>
          <a:effectLst>
            <a:outerShdw dist="53882" dir="2700000" algn="ctr" rotWithShape="0">
              <a:schemeClr val="bg2"/>
            </a:outerShdw>
          </a:effectLst>
        </p:spPr>
        <p:txBody>
          <a:bodyPr>
            <a:spAutoFit/>
          </a:bodyPr>
          <a:lstStyle>
            <a:lvl1pPr marL="1028700" indent="-1028700" eaLnBrk="0" hangingPunct="0">
              <a:defRPr sz="5400" b="1">
                <a:solidFill>
                  <a:srgbClr val="FFFFFF"/>
                </a:solidFill>
                <a:latin typeface="Bernard MT Condensed" pitchFamily="18" charset="0"/>
              </a:defRPr>
            </a:lvl1pPr>
            <a:lvl2pPr marL="1485900" indent="-1028700" eaLnBrk="0" hangingPunct="0">
              <a:defRPr sz="5400" b="1">
                <a:solidFill>
                  <a:srgbClr val="FFFFFF"/>
                </a:solidFill>
                <a:latin typeface="Bernard MT Condensed" pitchFamily="18" charset="0"/>
              </a:defRPr>
            </a:lvl2pPr>
            <a:lvl3pPr marL="1943100" indent="-1028700" eaLnBrk="0" hangingPunct="0">
              <a:defRPr sz="5400" b="1">
                <a:solidFill>
                  <a:srgbClr val="FFFFFF"/>
                </a:solidFill>
                <a:latin typeface="Bernard MT Condensed" pitchFamily="18" charset="0"/>
              </a:defRPr>
            </a:lvl3pPr>
            <a:lvl4pPr marL="2400300" indent="-1028700" eaLnBrk="0" hangingPunct="0">
              <a:defRPr sz="5400" b="1">
                <a:solidFill>
                  <a:srgbClr val="FFFFFF"/>
                </a:solidFill>
                <a:latin typeface="Bernard MT Condensed" pitchFamily="18" charset="0"/>
              </a:defRPr>
            </a:lvl4pPr>
            <a:lvl5pPr marL="2857500" indent="-1028700" eaLnBrk="0" hangingPunct="0">
              <a:defRPr sz="5400" b="1">
                <a:solidFill>
                  <a:srgbClr val="FFFFFF"/>
                </a:solidFill>
                <a:latin typeface="Bernard MT Condensed" pitchFamily="18" charset="0"/>
              </a:defRPr>
            </a:lvl5pPr>
            <a:lvl6pPr marL="3314700" indent="-1028700" algn="ctr" eaLnBrk="0" fontAlgn="base" hangingPunct="0">
              <a:spcBef>
                <a:spcPct val="50000"/>
              </a:spcBef>
              <a:spcAft>
                <a:spcPct val="0"/>
              </a:spcAft>
              <a:defRPr sz="5400" b="1">
                <a:solidFill>
                  <a:srgbClr val="FFFFFF"/>
                </a:solidFill>
                <a:latin typeface="Bernard MT Condensed" pitchFamily="18" charset="0"/>
              </a:defRPr>
            </a:lvl6pPr>
            <a:lvl7pPr marL="3771900" indent="-1028700" algn="ctr" eaLnBrk="0" fontAlgn="base" hangingPunct="0">
              <a:spcBef>
                <a:spcPct val="50000"/>
              </a:spcBef>
              <a:spcAft>
                <a:spcPct val="0"/>
              </a:spcAft>
              <a:defRPr sz="5400" b="1">
                <a:solidFill>
                  <a:srgbClr val="FFFFFF"/>
                </a:solidFill>
                <a:latin typeface="Bernard MT Condensed" pitchFamily="18" charset="0"/>
              </a:defRPr>
            </a:lvl7pPr>
            <a:lvl8pPr marL="4229100" indent="-1028700" algn="ctr" eaLnBrk="0" fontAlgn="base" hangingPunct="0">
              <a:spcBef>
                <a:spcPct val="50000"/>
              </a:spcBef>
              <a:spcAft>
                <a:spcPct val="0"/>
              </a:spcAft>
              <a:defRPr sz="5400" b="1">
                <a:solidFill>
                  <a:srgbClr val="FFFFFF"/>
                </a:solidFill>
                <a:latin typeface="Bernard MT Condensed" pitchFamily="18" charset="0"/>
              </a:defRPr>
            </a:lvl8pPr>
            <a:lvl9pPr marL="4686300" indent="-10287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defRPr/>
            </a:pPr>
            <a:r>
              <a:rPr lang="en-US" sz="4000" dirty="0">
                <a:solidFill>
                  <a:schemeClr val="tx1"/>
                </a:solidFill>
                <a:effectLst>
                  <a:outerShdw blurRad="38100" dist="38100" dir="2700000" algn="tl">
                    <a:srgbClr val="000000"/>
                  </a:outerShdw>
                </a:effectLst>
              </a:rPr>
              <a:t>Rúhíyyih Khánum was at once</a:t>
            </a:r>
          </a:p>
          <a:p>
            <a:pPr algn="ctr" eaLnBrk="1" hangingPunct="1">
              <a:defRPr/>
            </a:pPr>
            <a:endParaRPr lang="en-US" sz="4000" dirty="0">
              <a:solidFill>
                <a:schemeClr val="tx1"/>
              </a:solidFill>
              <a:effectLst>
                <a:outerShdw blurRad="38100" dist="38100" dir="2700000" algn="tl">
                  <a:srgbClr val="000000"/>
                </a:outerShdw>
              </a:effectLst>
            </a:endParaRPr>
          </a:p>
          <a:p>
            <a:pPr eaLnBrk="1" hangingPunct="1">
              <a:buFontTx/>
              <a:buChar char="•"/>
              <a:defRPr/>
            </a:pPr>
            <a:r>
              <a:rPr lang="en-US" sz="3600" dirty="0">
                <a:solidFill>
                  <a:schemeClr val="tx1"/>
                </a:solidFill>
                <a:effectLst>
                  <a:outerShdw blurRad="38100" dist="38100" dir="2700000" algn="tl">
                    <a:srgbClr val="000000"/>
                  </a:outerShdw>
                </a:effectLst>
              </a:rPr>
              <a:t>A Hand of the Cause of God</a:t>
            </a:r>
          </a:p>
          <a:p>
            <a:pPr eaLnBrk="1" hangingPunct="1">
              <a:buFontTx/>
              <a:buChar char="•"/>
              <a:defRPr/>
            </a:pPr>
            <a:r>
              <a:rPr lang="en-US" sz="3600" dirty="0">
                <a:solidFill>
                  <a:schemeClr val="tx1"/>
                </a:solidFill>
                <a:effectLst>
                  <a:outerShdw blurRad="38100" dist="38100" dir="2700000" algn="tl">
                    <a:srgbClr val="000000"/>
                  </a:outerShdw>
                </a:effectLst>
              </a:rPr>
              <a:t>The leading Ambassadress of the Bahá’í Faith</a:t>
            </a:r>
          </a:p>
          <a:p>
            <a:pPr eaLnBrk="1" hangingPunct="1">
              <a:buFontTx/>
              <a:buChar char="•"/>
              <a:defRPr/>
            </a:pPr>
            <a:r>
              <a:rPr lang="en-US" sz="3600" dirty="0">
                <a:solidFill>
                  <a:schemeClr val="tx1"/>
                </a:solidFill>
                <a:effectLst>
                  <a:outerShdw blurRad="38100" dist="38100" dir="2700000" algn="tl">
                    <a:srgbClr val="000000"/>
                  </a:outerShdw>
                </a:effectLst>
              </a:rPr>
              <a:t>A writer</a:t>
            </a:r>
          </a:p>
          <a:p>
            <a:pPr eaLnBrk="1" hangingPunct="1">
              <a:buFontTx/>
              <a:buChar char="•"/>
              <a:defRPr/>
            </a:pPr>
            <a:r>
              <a:rPr lang="en-US" sz="3600" dirty="0">
                <a:solidFill>
                  <a:schemeClr val="tx1"/>
                </a:solidFill>
                <a:effectLst>
                  <a:outerShdw blurRad="38100" dist="38100" dir="2700000" algn="tl">
                    <a:srgbClr val="000000"/>
                  </a:outerShdw>
                </a:effectLst>
              </a:rPr>
              <a:t>A poet</a:t>
            </a:r>
          </a:p>
          <a:p>
            <a:pPr eaLnBrk="1" hangingPunct="1">
              <a:buFontTx/>
              <a:buChar char="•"/>
              <a:defRPr/>
            </a:pPr>
            <a:r>
              <a:rPr lang="en-US" sz="3600" dirty="0">
                <a:solidFill>
                  <a:schemeClr val="tx1"/>
                </a:solidFill>
                <a:effectLst>
                  <a:outerShdw blurRad="38100" dist="38100" dir="2700000" algn="tl">
                    <a:srgbClr val="000000"/>
                  </a:outerShdw>
                </a:effectLst>
              </a:rPr>
              <a:t> A </a:t>
            </a:r>
            <a:r>
              <a:rPr lang="en-US" sz="3600" dirty="0" err="1">
                <a:solidFill>
                  <a:schemeClr val="tx1"/>
                </a:solidFill>
                <a:effectLst>
                  <a:outerShdw blurRad="38100" dist="38100" dir="2700000" algn="tl">
                    <a:srgbClr val="000000"/>
                  </a:outerShdw>
                </a:effectLst>
              </a:rPr>
              <a:t>playright</a:t>
            </a:r>
            <a:endParaRPr lang="en-US" sz="3600" dirty="0">
              <a:solidFill>
                <a:schemeClr val="tx1"/>
              </a:solidFill>
              <a:effectLst>
                <a:outerShdw blurRad="38100" dist="38100" dir="2700000" algn="tl">
                  <a:srgbClr val="000000"/>
                </a:outerShdw>
              </a:effectLst>
            </a:endParaRPr>
          </a:p>
          <a:p>
            <a:pPr eaLnBrk="1" hangingPunct="1">
              <a:buFontTx/>
              <a:buChar char="•"/>
              <a:defRPr/>
            </a:pPr>
            <a:r>
              <a:rPr lang="en-US" sz="3600" dirty="0">
                <a:solidFill>
                  <a:schemeClr val="tx1"/>
                </a:solidFill>
                <a:effectLst>
                  <a:outerShdw blurRad="38100" dist="38100" dir="2700000" algn="tl">
                    <a:srgbClr val="000000"/>
                  </a:outerShdw>
                </a:effectLst>
              </a:rPr>
              <a:t> A public speaker</a:t>
            </a:r>
          </a:p>
          <a:p>
            <a:pPr eaLnBrk="1" hangingPunct="1">
              <a:buFontTx/>
              <a:buChar char="•"/>
              <a:defRPr/>
            </a:pPr>
            <a:r>
              <a:rPr lang="en-US" sz="3600" dirty="0">
                <a:solidFill>
                  <a:schemeClr val="tx1"/>
                </a:solidFill>
                <a:effectLst>
                  <a:outerShdw blurRad="38100" dist="38100" dir="2700000" algn="tl">
                    <a:srgbClr val="000000"/>
                  </a:outerShdw>
                </a:effectLst>
              </a:rPr>
              <a:t> A world </a:t>
            </a:r>
            <a:r>
              <a:rPr lang="en-US" sz="3600" dirty="0" err="1">
                <a:solidFill>
                  <a:schemeClr val="tx1"/>
                </a:solidFill>
                <a:effectLst>
                  <a:outerShdw blurRad="38100" dist="38100" dir="2700000" algn="tl">
                    <a:srgbClr val="000000"/>
                  </a:outerShdw>
                </a:effectLst>
              </a:rPr>
              <a:t>traveller</a:t>
            </a:r>
            <a:endParaRPr lang="en-US" sz="3600" dirty="0">
              <a:solidFill>
                <a:schemeClr val="tx1"/>
              </a:solidFill>
              <a:effectLst>
                <a:outerShdw blurRad="38100" dist="38100" dir="2700000" algn="tl">
                  <a:srgbClr val="000000"/>
                </a:outerShdw>
              </a:effectLst>
            </a:endParaRPr>
          </a:p>
          <a:p>
            <a:pPr eaLnBrk="1" hangingPunct="1">
              <a:buFontTx/>
              <a:buChar char="•"/>
              <a:defRPr/>
            </a:pPr>
            <a:r>
              <a:rPr lang="en-US" sz="3600" dirty="0">
                <a:solidFill>
                  <a:schemeClr val="tx1"/>
                </a:solidFill>
                <a:effectLst>
                  <a:outerShdw blurRad="38100" dist="38100" dir="2700000" algn="tl">
                    <a:srgbClr val="000000"/>
                  </a:outerShdw>
                </a:effectLst>
              </a:rPr>
              <a:t> A documentary filmmaker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Text Box 2">
            <a:extLst>
              <a:ext uri="{FF2B5EF4-FFF2-40B4-BE49-F238E27FC236}">
                <a16:creationId xmlns:a16="http://schemas.microsoft.com/office/drawing/2014/main" id="{BA627B57-4BF1-640E-D80F-B985C3BC1C71}"/>
              </a:ext>
            </a:extLst>
          </p:cNvPr>
          <p:cNvSpPr txBox="1">
            <a:spLocks noChangeArrowheads="1"/>
          </p:cNvSpPr>
          <p:nvPr/>
        </p:nvSpPr>
        <p:spPr bwMode="auto">
          <a:xfrm>
            <a:off x="685800" y="1066800"/>
            <a:ext cx="8077200" cy="3581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2900" b="0">
                <a:latin typeface="Bernard MT Condensed" panose="02050806060905020404" pitchFamily="18" charset="77"/>
              </a:rPr>
              <a:t>2000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411650"/>
                                        </p:tgtEl>
                                        <p:attrNameLst>
                                          <p:attrName>style.visibility</p:attrName>
                                        </p:attrNameLst>
                                      </p:cBhvr>
                                      <p:to>
                                        <p:strVal val="visible"/>
                                      </p:to>
                                    </p:set>
                                    <p:animEffect transition="in" filter="blinds(horizontal)">
                                      <p:cBhvr>
                                        <p:cTn id="7" dur="300"/>
                                        <p:tgtEl>
                                          <p:spTgt spid="411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0"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Sunset">
            <a:extLst>
              <a:ext uri="{FF2B5EF4-FFF2-40B4-BE49-F238E27FC236}">
                <a16:creationId xmlns:a16="http://schemas.microsoft.com/office/drawing/2014/main" id="{45041CE8-2E8D-D474-BB2A-9F54ED92F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5" name="Text Box 3">
            <a:extLst>
              <a:ext uri="{FF2B5EF4-FFF2-40B4-BE49-F238E27FC236}">
                <a16:creationId xmlns:a16="http://schemas.microsoft.com/office/drawing/2014/main" id="{3979A517-4DA4-1693-7028-34986AD5BE72}"/>
              </a:ext>
            </a:extLst>
          </p:cNvPr>
          <p:cNvSpPr txBox="1">
            <a:spLocks noChangeArrowheads="1"/>
          </p:cNvSpPr>
          <p:nvPr/>
        </p:nvSpPr>
        <p:spPr bwMode="auto">
          <a:xfrm>
            <a:off x="381000" y="1295400"/>
            <a:ext cx="8382000" cy="44227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a:latin typeface="Benguiat Bk BT" pitchFamily="18" charset="0"/>
              </a:rPr>
              <a:t>IN THE early hours of this morning, the soul of Amatu’l-Bahá Rúhíyyih </a:t>
            </a:r>
            <a:r>
              <a:rPr lang="en-US" altLang="en-US" sz="2800" u="sng">
                <a:latin typeface="Benguiat Bk BT" pitchFamily="18" charset="0"/>
              </a:rPr>
              <a:t>Kh</a:t>
            </a:r>
            <a:r>
              <a:rPr lang="en-US" altLang="en-US" sz="2800">
                <a:latin typeface="Benguiat Bk BT" pitchFamily="18" charset="0"/>
              </a:rPr>
              <a:t>ánum, beloved consort of Shoghi Effendi and the Bahá’í world’s last remaining link with the family of ‘Abdu’l-Bahá, was released from the limitations of this earthly existence. In the midst of our grief, we are sustained by our confidence that she has been gathered to the glory of the Concourse on High in the presence of the Abhá Beauty.</a:t>
            </a:r>
            <a:r>
              <a:rPr lang="en-US" altLang="en-US" b="0">
                <a:latin typeface="Bernard MT Condensed" panose="02050806060905020404" pitchFamily="18" charset="77"/>
              </a:rPr>
              <a:t>       </a:t>
            </a:r>
          </a:p>
        </p:txBody>
      </p:sp>
      <p:sp>
        <p:nvSpPr>
          <p:cNvPr id="412676" name="Text Box 4">
            <a:extLst>
              <a:ext uri="{FF2B5EF4-FFF2-40B4-BE49-F238E27FC236}">
                <a16:creationId xmlns:a16="http://schemas.microsoft.com/office/drawing/2014/main" id="{AA02397B-123C-36EE-2722-12B255FBADBD}"/>
              </a:ext>
            </a:extLst>
          </p:cNvPr>
          <p:cNvSpPr txBox="1">
            <a:spLocks noChangeArrowheads="1"/>
          </p:cNvSpPr>
          <p:nvPr/>
        </p:nvSpPr>
        <p:spPr bwMode="auto">
          <a:xfrm>
            <a:off x="914400" y="228600"/>
            <a:ext cx="4495800" cy="8223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400">
                <a:latin typeface="Benguiat Bk BT" pitchFamily="18" charset="0"/>
              </a:rPr>
              <a:t>19 January 2000                             To the Bahá’ís of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2676"/>
                                        </p:tgtEl>
                                        <p:attrNameLst>
                                          <p:attrName>style.visibility</p:attrName>
                                        </p:attrNameLst>
                                      </p:cBhvr>
                                      <p:to>
                                        <p:strVal val="visible"/>
                                      </p:to>
                                    </p:set>
                                    <p:animEffect transition="in" filter="dissolve">
                                      <p:cBhvr>
                                        <p:cTn id="7" dur="500"/>
                                        <p:tgtEl>
                                          <p:spTgt spid="412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412675"/>
                                        </p:tgtEl>
                                        <p:attrNameLst>
                                          <p:attrName>style.visibility</p:attrName>
                                        </p:attrNameLst>
                                      </p:cBhvr>
                                      <p:to>
                                        <p:strVal val="visible"/>
                                      </p:to>
                                    </p:set>
                                    <p:anim calcmode="lin" valueType="num">
                                      <p:cBhvr additive="base">
                                        <p:cTn id="12" dur="5000" fill="hold"/>
                                        <p:tgtEl>
                                          <p:spTgt spid="412675"/>
                                        </p:tgtEl>
                                        <p:attrNameLst>
                                          <p:attrName>ppt_x</p:attrName>
                                        </p:attrNameLst>
                                      </p:cBhvr>
                                      <p:tavLst>
                                        <p:tav tm="0">
                                          <p:val>
                                            <p:strVal val="#ppt_x"/>
                                          </p:val>
                                        </p:tav>
                                        <p:tav tm="100000">
                                          <p:val>
                                            <p:strVal val="#ppt_x"/>
                                          </p:val>
                                        </p:tav>
                                      </p:tavLst>
                                    </p:anim>
                                    <p:anim calcmode="lin" valueType="num">
                                      <p:cBhvr additive="base">
                                        <p:cTn id="13" dur="5000" fill="hold"/>
                                        <p:tgtEl>
                                          <p:spTgt spid="4126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autoUpdateAnimBg="0"/>
      <p:bldP spid="412676" grpId="0"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3" name="Text Box 3">
            <a:extLst>
              <a:ext uri="{FF2B5EF4-FFF2-40B4-BE49-F238E27FC236}">
                <a16:creationId xmlns:a16="http://schemas.microsoft.com/office/drawing/2014/main" id="{F436A738-C5AF-27E2-3292-1FD57B720119}"/>
              </a:ext>
            </a:extLst>
          </p:cNvPr>
          <p:cNvSpPr txBox="1">
            <a:spLocks noChangeArrowheads="1"/>
          </p:cNvSpPr>
          <p:nvPr/>
        </p:nvSpPr>
        <p:spPr bwMode="auto">
          <a:xfrm>
            <a:off x="0" y="457200"/>
            <a:ext cx="9144000" cy="5910263"/>
          </a:xfrm>
          <a:prstGeom prst="rect">
            <a:avLst/>
          </a:prstGeom>
          <a:noFill/>
          <a:ln>
            <a:noFill/>
          </a:ln>
          <a:effectLst>
            <a:outerShdw dist="52363" dir="4557825"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latin typeface="Benguiat Bk BT" pitchFamily="18" charset="0"/>
              </a:rPr>
              <a:t>A life so noble in its provenance, so crucial to the preservation of the Faith’s integrity, and so rich in its dedicated, uninterrupted and selfless service, moves us to call for befitting commemorations … With yearning hearts, we supplicate at the Holy Threshold for inifinite heavenly bounties to surround her soul, as she assumes her rightful and well-earned position among the exalted company in the Abhá Kingdom.</a:t>
            </a:r>
          </a:p>
          <a:p>
            <a:pPr algn="ctr" eaLnBrk="1" hangingPunct="1">
              <a:spcBef>
                <a:spcPct val="50000"/>
              </a:spcBef>
              <a:buClrTx/>
              <a:buSzTx/>
              <a:buFontTx/>
              <a:buNone/>
            </a:pPr>
            <a:r>
              <a:rPr lang="en-US" altLang="en-US" sz="2000" b="0">
                <a:solidFill>
                  <a:schemeClr val="tx2"/>
                </a:solidFill>
                <a:latin typeface="Bernard MT Condensed" panose="02050806060905020404" pitchFamily="18" charset="77"/>
              </a:rPr>
              <a:t>                                                          -The Universal House of Justice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414723"/>
                                        </p:tgtEl>
                                        <p:attrNameLst>
                                          <p:attrName>style.visibility</p:attrName>
                                        </p:attrNameLst>
                                      </p:cBhvr>
                                      <p:to>
                                        <p:strVal val="visible"/>
                                      </p:to>
                                    </p:set>
                                    <p:anim calcmode="lin" valueType="num">
                                      <p:cBhvr additive="base">
                                        <p:cTn id="7" dur="5000" fill="hold"/>
                                        <p:tgtEl>
                                          <p:spTgt spid="414723"/>
                                        </p:tgtEl>
                                        <p:attrNameLst>
                                          <p:attrName>ppt_x</p:attrName>
                                        </p:attrNameLst>
                                      </p:cBhvr>
                                      <p:tavLst>
                                        <p:tav tm="0">
                                          <p:val>
                                            <p:strVal val="#ppt_x"/>
                                          </p:val>
                                        </p:tav>
                                        <p:tav tm="100000">
                                          <p:val>
                                            <p:strVal val="#ppt_x"/>
                                          </p:val>
                                        </p:tav>
                                      </p:tavLst>
                                    </p:anim>
                                    <p:anim calcmode="lin" valueType="num">
                                      <p:cBhvr additive="base">
                                        <p:cTn id="8" dur="5000" fill="hold"/>
                                        <p:tgtEl>
                                          <p:spTgt spid="4147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hidden="1">
            <a:extLst>
              <a:ext uri="{FF2B5EF4-FFF2-40B4-BE49-F238E27FC236}">
                <a16:creationId xmlns:a16="http://schemas.microsoft.com/office/drawing/2014/main" id="{82233A6B-86DB-C1B0-990A-B504071D7EEF}"/>
              </a:ext>
            </a:extLst>
          </p:cNvPr>
          <p:cNvSpPr>
            <a:spLocks noGrp="1" noChangeArrowheads="1"/>
          </p:cNvSpPr>
          <p:nvPr>
            <p:ph type="title"/>
          </p:nvPr>
        </p:nvSpPr>
        <p:spPr/>
        <p:txBody>
          <a:bodyPr/>
          <a:lstStyle/>
          <a:p>
            <a:pPr eaLnBrk="1" hangingPunct="1">
              <a:defRPr/>
            </a:pPr>
            <a:endParaRPr lang="en-US"/>
          </a:p>
        </p:txBody>
      </p:sp>
      <p:sp>
        <p:nvSpPr>
          <p:cNvPr id="15362" name="Text Box 9">
            <a:extLst>
              <a:ext uri="{FF2B5EF4-FFF2-40B4-BE49-F238E27FC236}">
                <a16:creationId xmlns:a16="http://schemas.microsoft.com/office/drawing/2014/main" id="{50C95CE3-C2B3-9AE0-E039-F70EFE6872FA}"/>
              </a:ext>
            </a:extLst>
          </p:cNvPr>
          <p:cNvSpPr txBox="1">
            <a:spLocks noChangeArrowheads="1"/>
          </p:cNvSpPr>
          <p:nvPr/>
        </p:nvSpPr>
        <p:spPr bwMode="auto">
          <a:xfrm>
            <a:off x="0" y="381000"/>
            <a:ext cx="9144000" cy="64135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latin typeface="Bernard MT Condensed" panose="02050806060905020404" pitchFamily="18" charset="77"/>
              </a:rPr>
              <a:t>Some Sources Consulted for this Presentation</a:t>
            </a:r>
          </a:p>
        </p:txBody>
      </p:sp>
      <p:grpSp>
        <p:nvGrpSpPr>
          <p:cNvPr id="18" name="Group 17">
            <a:extLst>
              <a:ext uri="{FF2B5EF4-FFF2-40B4-BE49-F238E27FC236}">
                <a16:creationId xmlns:a16="http://schemas.microsoft.com/office/drawing/2014/main" id="{AD1B189F-068C-3719-924A-1B363A2050AF}"/>
              </a:ext>
            </a:extLst>
          </p:cNvPr>
          <p:cNvGrpSpPr>
            <a:grpSpLocks/>
          </p:cNvGrpSpPr>
          <p:nvPr/>
        </p:nvGrpSpPr>
        <p:grpSpPr bwMode="auto">
          <a:xfrm>
            <a:off x="393700" y="1225550"/>
            <a:ext cx="5718175" cy="5318125"/>
            <a:chOff x="304800" y="1404454"/>
            <a:chExt cx="5718927" cy="5317708"/>
          </a:xfrm>
        </p:grpSpPr>
        <p:pic>
          <p:nvPicPr>
            <p:cNvPr id="15367" name="Picture 4">
              <a:extLst>
                <a:ext uri="{FF2B5EF4-FFF2-40B4-BE49-F238E27FC236}">
                  <a16:creationId xmlns:a16="http://schemas.microsoft.com/office/drawing/2014/main" id="{322D3DC6-E0E8-FADE-C6A0-168A8B7504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4996" y="4101543"/>
              <a:ext cx="1668731" cy="262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3">
              <a:extLst>
                <a:ext uri="{FF2B5EF4-FFF2-40B4-BE49-F238E27FC236}">
                  <a16:creationId xmlns:a16="http://schemas.microsoft.com/office/drawing/2014/main" id="{50595445-62E5-7961-AC1C-A2C397274F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385" y="4131362"/>
              <a:ext cx="1681901"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8">
              <a:extLst>
                <a:ext uri="{FF2B5EF4-FFF2-40B4-BE49-F238E27FC236}">
                  <a16:creationId xmlns:a16="http://schemas.microsoft.com/office/drawing/2014/main" id="{B91E63F2-0405-FD89-A8E7-DEA965B051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748" y="4189615"/>
              <a:ext cx="1508089" cy="2444473"/>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70" name="Picture 19">
              <a:extLst>
                <a:ext uri="{FF2B5EF4-FFF2-40B4-BE49-F238E27FC236}">
                  <a16:creationId xmlns:a16="http://schemas.microsoft.com/office/drawing/2014/main" id="{97846CD2-8B55-C946-5BBA-FDFA786D4B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26194" y="1404454"/>
              <a:ext cx="1681986" cy="256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0">
              <a:extLst>
                <a:ext uri="{FF2B5EF4-FFF2-40B4-BE49-F238E27FC236}">
                  <a16:creationId xmlns:a16="http://schemas.microsoft.com/office/drawing/2014/main" id="{AB94A45E-1221-AFCB-E3FC-A668182F20E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404454"/>
              <a:ext cx="1681986" cy="252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4" name="Picture 28">
            <a:extLst>
              <a:ext uri="{FF2B5EF4-FFF2-40B4-BE49-F238E27FC236}">
                <a16:creationId xmlns:a16="http://schemas.microsoft.com/office/drawing/2014/main" id="{57002B7D-86E1-4126-BF1E-34B9BDD5F71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71975" y="1322388"/>
            <a:ext cx="276542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241B009B-B541-6144-BAAB-27B6B39AB36D}"/>
              </a:ext>
            </a:extLst>
          </p:cNvPr>
          <p:cNvSpPr txBox="1"/>
          <p:nvPr/>
        </p:nvSpPr>
        <p:spPr>
          <a:xfrm>
            <a:off x="6248400" y="3263900"/>
            <a:ext cx="2743200" cy="3448050"/>
          </a:xfrm>
          <a:prstGeom prst="rect">
            <a:avLst/>
          </a:prstGeom>
          <a:noFill/>
        </p:spPr>
        <p:txBody>
          <a:bodyPr>
            <a:spAutoFit/>
          </a:bodyPr>
          <a:lstStyle>
            <a:lvl1pPr algn="l" eaLnBrk="0" hangingPunct="0">
              <a:spcBef>
                <a:spcPct val="0"/>
              </a:spcBef>
              <a:defRPr sz="2400">
                <a:solidFill>
                  <a:schemeClr val="tx1"/>
                </a:solidFill>
                <a:latin typeface="Times New Roman" pitchFamily="18" charset="0"/>
              </a:defRPr>
            </a:lvl1pPr>
            <a:lvl2pPr marL="742950" indent="-285750" algn="l" eaLnBrk="0" hangingPunct="0">
              <a:spcBef>
                <a:spcPct val="0"/>
              </a:spcBef>
              <a:defRPr sz="2400">
                <a:solidFill>
                  <a:schemeClr val="tx1"/>
                </a:solidFill>
                <a:latin typeface="Times New Roman" pitchFamily="18" charset="0"/>
              </a:defRPr>
            </a:lvl2pPr>
            <a:lvl3pPr marL="1143000" indent="-228600" algn="l" eaLnBrk="0" hangingPunct="0">
              <a:spcBef>
                <a:spcPct val="0"/>
              </a:spcBef>
              <a:defRPr sz="2400">
                <a:solidFill>
                  <a:schemeClr val="tx1"/>
                </a:solidFill>
                <a:latin typeface="Times New Roman" pitchFamily="18" charset="0"/>
              </a:defRPr>
            </a:lvl3pPr>
            <a:lvl4pPr marL="1600200" indent="-228600" algn="l" eaLnBrk="0" hangingPunct="0">
              <a:spcBef>
                <a:spcPct val="0"/>
              </a:spcBef>
              <a:defRPr sz="2400">
                <a:solidFill>
                  <a:schemeClr val="tx1"/>
                </a:solidFill>
                <a:latin typeface="Times New Roman" pitchFamily="18" charset="0"/>
              </a:defRPr>
            </a:lvl4pPr>
            <a:lvl5pPr marL="2057400" indent="-228600" algn="l" eaLnBrk="0" hangingPunct="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3600">
                <a:solidFill>
                  <a:srgbClr val="FFC000"/>
                </a:solidFill>
                <a:effectLst>
                  <a:outerShdw blurRad="38100" dist="38100" dir="2700000" algn="tl">
                    <a:srgbClr val="000000"/>
                  </a:outerShdw>
                </a:effectLst>
                <a:latin typeface="Arial" charset="0"/>
              </a:rPr>
              <a:t>Five Books by Mrs. Violette</a:t>
            </a:r>
          </a:p>
          <a:p>
            <a:pPr eaLnBrk="1" hangingPunct="1">
              <a:defRPr/>
            </a:pPr>
            <a:r>
              <a:rPr lang="en-US" sz="3600">
                <a:solidFill>
                  <a:srgbClr val="FFC000"/>
                </a:solidFill>
                <a:effectLst>
                  <a:outerShdw blurRad="38100" dist="38100" dir="2700000" algn="tl">
                    <a:srgbClr val="000000"/>
                  </a:outerShdw>
                </a:effectLst>
                <a:latin typeface="Arial" charset="0"/>
              </a:rPr>
              <a:t>Nakhjavani</a:t>
            </a:r>
          </a:p>
          <a:p>
            <a:pPr eaLnBrk="1" hangingPunct="1">
              <a:defRPr/>
            </a:pPr>
            <a:r>
              <a:rPr lang="en-US" sz="3600">
                <a:solidFill>
                  <a:srgbClr val="FFC000"/>
                </a:solidFill>
                <a:effectLst>
                  <a:outerShdw blurRad="38100" dist="38100" dir="2700000" algn="tl">
                    <a:srgbClr val="000000"/>
                  </a:outerShdw>
                </a:effectLst>
                <a:latin typeface="Arial" charset="0"/>
              </a:rPr>
              <a:t> </a:t>
            </a:r>
            <a:r>
              <a:rPr lang="en-US" sz="2000">
                <a:solidFill>
                  <a:srgbClr val="FFC000"/>
                </a:solidFill>
                <a:effectLst>
                  <a:outerShdw blurRad="38100" dist="38100" dir="2700000" algn="tl">
                    <a:srgbClr val="000000"/>
                  </a:outerShdw>
                </a:effectLst>
                <a:latin typeface="Arial" charset="0"/>
              </a:rPr>
              <a:t>(shown with Mr. ‘Ali Nakhjavani, her husband).</a:t>
            </a:r>
          </a:p>
        </p:txBody>
      </p:sp>
      <p:sp>
        <p:nvSpPr>
          <p:cNvPr id="5133" name="Rectangle 13">
            <a:extLst>
              <a:ext uri="{FF2B5EF4-FFF2-40B4-BE49-F238E27FC236}">
                <a16:creationId xmlns:a16="http://schemas.microsoft.com/office/drawing/2014/main" id="{AB233230-F13D-C0D6-8585-79655D95CD76}"/>
              </a:ext>
            </a:extLst>
          </p:cNvPr>
          <p:cNvSpPr>
            <a:spLocks noChangeArrowheads="1"/>
          </p:cNvSpPr>
          <p:nvPr/>
        </p:nvSpPr>
        <p:spPr bwMode="auto">
          <a:xfrm>
            <a:off x="228600" y="2209800"/>
            <a:ext cx="1905000" cy="1552575"/>
          </a:xfrm>
          <a:prstGeom prst="rect">
            <a:avLst/>
          </a:prstGeom>
          <a:noFill/>
          <a:ln>
            <a:noFill/>
          </a:ln>
          <a:effectLst/>
        </p:spPr>
        <p:txBody>
          <a:bodyPr>
            <a:spAutoFit/>
          </a:bodyPr>
          <a:lstStyle/>
          <a:p>
            <a:pPr algn="ctr" eaLnBrk="1" hangingPunct="1">
              <a:defRPr/>
            </a:pPr>
            <a:r>
              <a:rPr lang="en-US" sz="2400">
                <a:solidFill>
                  <a:schemeClr val="tx1"/>
                </a:solidFill>
                <a:effectLst>
                  <a:outerShdw blurRad="38100" dist="38100" dir="2700000" algn="tl">
                    <a:srgbClr val="000000"/>
                  </a:outerShdw>
                </a:effectLst>
                <a:latin typeface="Times New Roman" pitchFamily="18" charset="0"/>
              </a:rPr>
              <a:t>NOW FREE </a:t>
            </a:r>
            <a:r>
              <a:rPr lang="en-US" sz="2400">
                <a:solidFill>
                  <a:schemeClr val="tx1"/>
                </a:solidFill>
                <a:effectLst>
                  <a:outerShdw blurRad="38100" dist="38100" dir="2700000" algn="tl">
                    <a:srgbClr val="000000"/>
                  </a:outerShdw>
                </a:effectLst>
                <a:latin typeface="Times New Roman" pitchFamily="18" charset="0"/>
                <a:hlinkClick r:id="rId8"/>
              </a:rPr>
              <a:t>http://www</a:t>
            </a:r>
            <a:r>
              <a:rPr lang="en-US" sz="2400">
                <a:solidFill>
                  <a:schemeClr val="tx1"/>
                </a:solidFill>
                <a:effectLst>
                  <a:outerShdw blurRad="38100" dist="38100" dir="2700000" algn="tl">
                    <a:srgbClr val="000000"/>
                  </a:outerShdw>
                </a:effectLst>
                <a:latin typeface="Times New Roman" pitchFamily="18" charset="0"/>
              </a:rPr>
              <a:t>.</a:t>
            </a:r>
          </a:p>
          <a:p>
            <a:pPr algn="ctr" eaLnBrk="1" hangingPunct="1">
              <a:defRPr/>
            </a:pPr>
            <a:r>
              <a:rPr lang="en-US" sz="2400">
                <a:solidFill>
                  <a:schemeClr val="tx1"/>
                </a:solidFill>
                <a:effectLst>
                  <a:outerShdw blurRad="38100" dist="38100" dir="2700000" algn="tl">
                    <a:srgbClr val="000000"/>
                  </a:outerShdw>
                </a:effectLst>
                <a:latin typeface="Times New Roman" pitchFamily="18" charset="0"/>
              </a:rPr>
              <a:t>bahaiebooks.org/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5133"/>
                                        </p:tgtEl>
                                        <p:attrNameLst>
                                          <p:attrName>style.visibility</p:attrName>
                                        </p:attrNameLst>
                                      </p:cBhvr>
                                      <p:to>
                                        <p:strVal val="visible"/>
                                      </p:to>
                                    </p:set>
                                    <p:animEffect transition="in" filter="dissolve">
                                      <p:cBhvr>
                                        <p:cTn id="14" dur="500"/>
                                        <p:tgtEl>
                                          <p:spTgt spid="5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PARIS-GROUP-1902">
            <a:extLst>
              <a:ext uri="{FF2B5EF4-FFF2-40B4-BE49-F238E27FC236}">
                <a16:creationId xmlns:a16="http://schemas.microsoft.com/office/drawing/2014/main" id="{D6B56285-B1B0-407A-6DA4-5614F4256250}"/>
              </a:ext>
            </a:extLst>
          </p:cNvPr>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0" y="457200"/>
            <a:ext cx="91440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163" name="Group 3">
            <a:extLst>
              <a:ext uri="{FF2B5EF4-FFF2-40B4-BE49-F238E27FC236}">
                <a16:creationId xmlns:a16="http://schemas.microsoft.com/office/drawing/2014/main" id="{6A892F0C-8B21-900B-384A-AF3A73ADF867}"/>
              </a:ext>
            </a:extLst>
          </p:cNvPr>
          <p:cNvGrpSpPr>
            <a:grpSpLocks/>
          </p:cNvGrpSpPr>
          <p:nvPr/>
        </p:nvGrpSpPr>
        <p:grpSpPr bwMode="auto">
          <a:xfrm>
            <a:off x="0" y="95250"/>
            <a:ext cx="6019800" cy="6762750"/>
            <a:chOff x="0" y="60"/>
            <a:chExt cx="3792" cy="4260"/>
          </a:xfrm>
        </p:grpSpPr>
        <p:sp>
          <p:nvSpPr>
            <p:cNvPr id="41988" name="Rectangle 4">
              <a:extLst>
                <a:ext uri="{FF2B5EF4-FFF2-40B4-BE49-F238E27FC236}">
                  <a16:creationId xmlns:a16="http://schemas.microsoft.com/office/drawing/2014/main" id="{71DF512E-CEAC-6027-D79E-6ABD98DA3561}"/>
                </a:ext>
              </a:extLst>
            </p:cNvPr>
            <p:cNvSpPr>
              <a:spLocks noChangeArrowheads="1"/>
            </p:cNvSpPr>
            <p:nvPr/>
          </p:nvSpPr>
          <p:spPr bwMode="auto">
            <a:xfrm>
              <a:off x="2640" y="1392"/>
              <a:ext cx="1152" cy="1968"/>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41989" name="Picture 5" descr="MAY-AND-1ST-ENGLISH-MALE-BA">
              <a:extLst>
                <a:ext uri="{FF2B5EF4-FFF2-40B4-BE49-F238E27FC236}">
                  <a16:creationId xmlns:a16="http://schemas.microsoft.com/office/drawing/2014/main" id="{58612D77-8562-D4B9-211C-AA55C42C786A}"/>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0" y="60"/>
              <a:ext cx="2436" cy="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166" name="Text Box 6">
            <a:extLst>
              <a:ext uri="{FF2B5EF4-FFF2-40B4-BE49-F238E27FC236}">
                <a16:creationId xmlns:a16="http://schemas.microsoft.com/office/drawing/2014/main" id="{F35282FD-9FF2-D40E-FE72-958F09A634AF}"/>
              </a:ext>
            </a:extLst>
          </p:cNvPr>
          <p:cNvSpPr txBox="1">
            <a:spLocks noChangeArrowheads="1"/>
          </p:cNvSpPr>
          <p:nvPr/>
        </p:nvSpPr>
        <p:spPr bwMode="auto">
          <a:xfrm>
            <a:off x="6324600" y="1447800"/>
            <a:ext cx="2819400" cy="3387725"/>
          </a:xfrm>
          <a:prstGeom prst="rect">
            <a:avLst/>
          </a:prstGeom>
          <a:solidFill>
            <a:schemeClr val="hlink">
              <a:alpha val="41000"/>
            </a:schemeClr>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US" sz="3600">
                <a:solidFill>
                  <a:srgbClr val="FFFF00"/>
                </a:solidFill>
                <a:effectLst>
                  <a:outerShdw blurRad="38100" dist="38100" dir="2700000" algn="tl">
                    <a:srgbClr val="000000"/>
                  </a:outerShdw>
                </a:effectLst>
                <a:latin typeface="Bernard MT Condensed" pitchFamily="18" charset="0"/>
              </a:rPr>
              <a:t>May Bolles – 1</a:t>
            </a:r>
            <a:r>
              <a:rPr lang="en-US" sz="3600" baseline="30000">
                <a:solidFill>
                  <a:srgbClr val="FFFF00"/>
                </a:solidFill>
                <a:effectLst>
                  <a:outerShdw blurRad="38100" dist="38100" dir="2700000" algn="tl">
                    <a:srgbClr val="000000"/>
                  </a:outerShdw>
                </a:effectLst>
                <a:latin typeface="Bernard MT Condensed" pitchFamily="18" charset="0"/>
              </a:rPr>
              <a:t>st</a:t>
            </a:r>
            <a:r>
              <a:rPr lang="en-US" sz="3600">
                <a:solidFill>
                  <a:srgbClr val="FFFF00"/>
                </a:solidFill>
                <a:effectLst>
                  <a:outerShdw blurRad="38100" dist="38100" dir="2700000" algn="tl">
                    <a:srgbClr val="000000"/>
                  </a:outerShdw>
                </a:effectLst>
                <a:latin typeface="Bernard MT Condensed" pitchFamily="18" charset="0"/>
              </a:rPr>
              <a:t> European believer -  and Thomas Breakwell - Paris 1902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04163"/>
                                        </p:tgtEl>
                                        <p:attrNameLst>
                                          <p:attrName>style.visibility</p:attrName>
                                        </p:attrNameLst>
                                      </p:cBhvr>
                                      <p:to>
                                        <p:strVal val="visible"/>
                                      </p:to>
                                    </p:set>
                                    <p:animEffect transition="in" filter="dissolve">
                                      <p:cBhvr>
                                        <p:cTn id="7" dur="500"/>
                                        <p:tgtEl>
                                          <p:spTgt spid="604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iterate type="wd">
                                    <p:tmPct val="100000"/>
                                  </p:iterate>
                                  <p:childTnLst>
                                    <p:set>
                                      <p:cBhvr>
                                        <p:cTn id="11" dur="1" fill="hold">
                                          <p:stCondLst>
                                            <p:cond delay="0"/>
                                          </p:stCondLst>
                                        </p:cTn>
                                        <p:tgtEl>
                                          <p:spTgt spid="604166"/>
                                        </p:tgtEl>
                                        <p:attrNameLst>
                                          <p:attrName>style.visibility</p:attrName>
                                        </p:attrNameLst>
                                      </p:cBhvr>
                                      <p:to>
                                        <p:strVal val="visible"/>
                                      </p:to>
                                    </p:set>
                                    <p:animEffect transition="in" filter="dissolve">
                                      <p:cBhvr>
                                        <p:cTn id="12" dur="300"/>
                                        <p:tgtEl>
                                          <p:spTgt spid="604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6" grpId="0" animBg="1"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hidden="1">
            <a:extLst>
              <a:ext uri="{FF2B5EF4-FFF2-40B4-BE49-F238E27FC236}">
                <a16:creationId xmlns:a16="http://schemas.microsoft.com/office/drawing/2014/main" id="{5F3DC9A5-DCAF-C13E-A8C0-74BB6690D66A}"/>
              </a:ext>
            </a:extLst>
          </p:cNvPr>
          <p:cNvSpPr>
            <a:spLocks noGrp="1" noChangeArrowheads="1"/>
          </p:cNvSpPr>
          <p:nvPr>
            <p:ph type="title" idx="4294967295"/>
          </p:nvPr>
        </p:nvSpPr>
        <p:spPr/>
        <p:txBody>
          <a:bodyPr/>
          <a:lstStyle/>
          <a:p>
            <a:pPr eaLnBrk="1" hangingPunct="1">
              <a:defRPr/>
            </a:pPr>
            <a:endParaRPr lang="en-US"/>
          </a:p>
        </p:txBody>
      </p:sp>
      <p:pic>
        <p:nvPicPr>
          <p:cNvPr id="237570" name="Picture 5" descr="RK-QN-GRV-SS">
            <a:extLst>
              <a:ext uri="{FF2B5EF4-FFF2-40B4-BE49-F238E27FC236}">
                <a16:creationId xmlns:a16="http://schemas.microsoft.com/office/drawing/2014/main" id="{E9C727FC-3527-73C4-DFB4-5B42F258A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1" name="Text Box 3">
            <a:extLst>
              <a:ext uri="{FF2B5EF4-FFF2-40B4-BE49-F238E27FC236}">
                <a16:creationId xmlns:a16="http://schemas.microsoft.com/office/drawing/2014/main" id="{32FD54AE-AA35-5A94-1024-8EC58FC30282}"/>
              </a:ext>
            </a:extLst>
          </p:cNvPr>
          <p:cNvSpPr txBox="1">
            <a:spLocks noChangeArrowheads="1"/>
          </p:cNvSpPr>
          <p:nvPr/>
        </p:nvSpPr>
        <p:spPr bwMode="auto">
          <a:xfrm>
            <a:off x="0" y="304800"/>
            <a:ext cx="9144000" cy="6305550"/>
          </a:xfrm>
          <a:prstGeom prst="rect">
            <a:avLst/>
          </a:prstGeom>
          <a:solidFill>
            <a:schemeClr val="bg1">
              <a:alpha val="35001"/>
            </a:schemeClr>
          </a:solidFill>
          <a:ln>
            <a:noFill/>
          </a:ln>
          <a:effectLst/>
        </p:spPr>
        <p:txBody>
          <a:bodyPr>
            <a:spAutoFit/>
          </a:bodyPr>
          <a:lstStyle/>
          <a:p>
            <a:pPr algn="r" eaLnBrk="1" hangingPunct="1">
              <a:defRPr/>
            </a:pPr>
            <a:r>
              <a:rPr lang="en-US" sz="3200">
                <a:solidFill>
                  <a:schemeClr val="tx1"/>
                </a:solidFill>
                <a:latin typeface="Bernard MT Condensed" pitchFamily="18" charset="0"/>
              </a:rPr>
              <a:t>I HAVE A RENDEZVOUS WITH DEATH</a:t>
            </a:r>
          </a:p>
          <a:p>
            <a:pPr algn="r" eaLnBrk="1" hangingPunct="1">
              <a:defRPr/>
            </a:pPr>
            <a:endParaRPr lang="en-US" sz="2400" b="0">
              <a:solidFill>
                <a:schemeClr val="tx1"/>
              </a:solidFill>
              <a:latin typeface="Times New Roman" pitchFamily="18" charset="0"/>
            </a:endParaRPr>
          </a:p>
          <a:p>
            <a:pPr algn="r" eaLnBrk="1" hangingPunct="1">
              <a:defRPr/>
            </a:pPr>
            <a:r>
              <a:rPr lang="en-US" sz="3200">
                <a:solidFill>
                  <a:schemeClr val="tx1"/>
                </a:solidFill>
                <a:effectLst>
                  <a:outerShdw blurRad="38100" dist="38100" dir="2700000" algn="tl">
                    <a:srgbClr val="000000"/>
                  </a:outerShdw>
                </a:effectLst>
                <a:latin typeface="Times New Roman" pitchFamily="18" charset="0"/>
              </a:rPr>
              <a:t>I have a rendezvous with death — </a:t>
            </a:r>
          </a:p>
          <a:p>
            <a:pPr algn="r" eaLnBrk="1" hangingPunct="1">
              <a:defRPr/>
            </a:pPr>
            <a:r>
              <a:rPr lang="en-US" sz="3200">
                <a:solidFill>
                  <a:schemeClr val="tx1"/>
                </a:solidFill>
                <a:effectLst>
                  <a:outerShdw blurRad="38100" dist="38100" dir="2700000" algn="tl">
                    <a:srgbClr val="000000"/>
                  </a:outerShdw>
                </a:effectLst>
                <a:latin typeface="Times New Roman" pitchFamily="18" charset="0"/>
              </a:rPr>
              <a:t>Sweet death, dear death,</a:t>
            </a:r>
          </a:p>
          <a:p>
            <a:pPr algn="r" eaLnBrk="1" hangingPunct="1">
              <a:defRPr/>
            </a:pPr>
            <a:r>
              <a:rPr lang="en-US" sz="3200">
                <a:solidFill>
                  <a:schemeClr val="tx1"/>
                </a:solidFill>
                <a:effectLst>
                  <a:outerShdw blurRad="38100" dist="38100" dir="2700000" algn="tl">
                    <a:srgbClr val="000000"/>
                  </a:outerShdw>
                </a:effectLst>
                <a:latin typeface="Times New Roman" pitchFamily="18" charset="0"/>
              </a:rPr>
              <a:t>Soon or late I come to thee.</a:t>
            </a:r>
          </a:p>
          <a:p>
            <a:pPr algn="r" eaLnBrk="1" hangingPunct="1">
              <a:defRPr/>
            </a:pPr>
            <a:r>
              <a:rPr lang="en-US" sz="3200">
                <a:solidFill>
                  <a:schemeClr val="tx1"/>
                </a:solidFill>
                <a:effectLst>
                  <a:outerShdw blurRad="38100" dist="38100" dir="2700000" algn="tl">
                    <a:srgbClr val="000000"/>
                  </a:outerShdw>
                </a:effectLst>
                <a:latin typeface="Times New Roman" pitchFamily="18" charset="0"/>
              </a:rPr>
              <a:t>My ancestors were wild folk,</a:t>
            </a:r>
          </a:p>
          <a:p>
            <a:pPr algn="r" eaLnBrk="1" hangingPunct="1">
              <a:defRPr/>
            </a:pPr>
            <a:r>
              <a:rPr lang="en-US" sz="3200">
                <a:solidFill>
                  <a:schemeClr val="tx1"/>
                </a:solidFill>
                <a:effectLst>
                  <a:outerShdw blurRad="38100" dist="38100" dir="2700000" algn="tl">
                    <a:srgbClr val="000000"/>
                  </a:outerShdw>
                </a:effectLst>
                <a:latin typeface="Times New Roman" pitchFamily="18" charset="0"/>
              </a:rPr>
              <a:t>Highland folk, deep, keen,</a:t>
            </a:r>
          </a:p>
          <a:p>
            <a:pPr algn="r" eaLnBrk="1" hangingPunct="1">
              <a:defRPr/>
            </a:pPr>
            <a:r>
              <a:rPr lang="en-US" sz="3200">
                <a:solidFill>
                  <a:schemeClr val="tx1"/>
                </a:solidFill>
                <a:effectLst>
                  <a:outerShdw blurRad="38100" dist="38100" dir="2700000" algn="tl">
                    <a:srgbClr val="000000"/>
                  </a:outerShdw>
                </a:effectLst>
                <a:latin typeface="Times New Roman" pitchFamily="18" charset="0"/>
              </a:rPr>
              <a:t>They plied the sword</a:t>
            </a:r>
          </a:p>
          <a:p>
            <a:pPr algn="r" eaLnBrk="1" hangingPunct="1">
              <a:defRPr/>
            </a:pPr>
            <a:r>
              <a:rPr lang="en-US" sz="3200">
                <a:solidFill>
                  <a:schemeClr val="tx1"/>
                </a:solidFill>
                <a:effectLst>
                  <a:outerShdw blurRad="38100" dist="38100" dir="2700000" algn="tl">
                    <a:srgbClr val="000000"/>
                  </a:outerShdw>
                </a:effectLst>
                <a:latin typeface="Times New Roman" pitchFamily="18" charset="0"/>
              </a:rPr>
              <a:t>For those they loved,</a:t>
            </a:r>
          </a:p>
          <a:p>
            <a:pPr algn="r" eaLnBrk="1" hangingPunct="1">
              <a:defRPr/>
            </a:pPr>
            <a:r>
              <a:rPr lang="en-US" sz="3200">
                <a:solidFill>
                  <a:schemeClr val="tx1"/>
                </a:solidFill>
                <a:effectLst>
                  <a:outerShdw blurRad="38100" dist="38100" dir="2700000" algn="tl">
                    <a:srgbClr val="000000"/>
                  </a:outerShdw>
                </a:effectLst>
                <a:latin typeface="Times New Roman" pitchFamily="18" charset="0"/>
              </a:rPr>
              <a:t>They grinned and parried,</a:t>
            </a:r>
          </a:p>
          <a:p>
            <a:pPr algn="r" eaLnBrk="1" hangingPunct="1">
              <a:defRPr/>
            </a:pPr>
            <a:r>
              <a:rPr lang="en-US" sz="3200">
                <a:solidFill>
                  <a:schemeClr val="tx1"/>
                </a:solidFill>
                <a:effectLst>
                  <a:outerShdw blurRad="38100" dist="38100" dir="2700000" algn="tl">
                    <a:srgbClr val="000000"/>
                  </a:outerShdw>
                </a:effectLst>
                <a:latin typeface="Times New Roman" pitchFamily="18" charset="0"/>
              </a:rPr>
              <a:t>Spilt their blood,</a:t>
            </a:r>
          </a:p>
          <a:p>
            <a:pPr algn="r" eaLnBrk="1" hangingPunct="1">
              <a:defRPr/>
            </a:pPr>
            <a:r>
              <a:rPr lang="en-US" sz="3200">
                <a:solidFill>
                  <a:schemeClr val="tx1"/>
                </a:solidFill>
                <a:effectLst>
                  <a:outerShdw blurRad="38100" dist="38100" dir="2700000" algn="tl">
                    <a:srgbClr val="000000"/>
                  </a:outerShdw>
                </a:effectLst>
                <a:latin typeface="Times New Roman" pitchFamily="18" charset="0"/>
              </a:rPr>
              <a:t>Died for lost causes</a:t>
            </a:r>
          </a:p>
          <a:p>
            <a:pPr algn="r" eaLnBrk="1" hangingPunct="1">
              <a:defRPr/>
            </a:pPr>
            <a:r>
              <a:rPr lang="en-US" sz="3200">
                <a:solidFill>
                  <a:schemeClr val="tx1"/>
                </a:solidFill>
                <a:effectLst>
                  <a:outerShdw blurRad="38100" dist="38100" dir="2700000" algn="tl">
                    <a:srgbClr val="000000"/>
                  </a:outerShdw>
                </a:effectLst>
                <a:latin typeface="Times New Roman" pitchFamily="18" charset="0"/>
              </a:rPr>
              <a:t>Counting not the 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350211"/>
                                        </p:tgtEl>
                                        <p:attrNameLst>
                                          <p:attrName>style.visibility</p:attrName>
                                        </p:attrNameLst>
                                      </p:cBhvr>
                                      <p:to>
                                        <p:strVal val="visible"/>
                                      </p:to>
                                    </p:set>
                                    <p:animEffect transition="in" filter="fade">
                                      <p:cBhvr>
                                        <p:cTn id="7" dur="1000"/>
                                        <p:tgtEl>
                                          <p:spTgt spid="350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5" descr="RK-QN-GRV-SS">
            <a:extLst>
              <a:ext uri="{FF2B5EF4-FFF2-40B4-BE49-F238E27FC236}">
                <a16:creationId xmlns:a16="http://schemas.microsoft.com/office/drawing/2014/main" id="{397B1D8E-D136-EA37-E462-6AE2D5EDD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298" name="Rectangle 2" hidden="1">
            <a:extLst>
              <a:ext uri="{FF2B5EF4-FFF2-40B4-BE49-F238E27FC236}">
                <a16:creationId xmlns:a16="http://schemas.microsoft.com/office/drawing/2014/main" id="{9AB77D9F-2843-5D00-5AB9-DB95C6A8AA1C}"/>
              </a:ext>
            </a:extLst>
          </p:cNvPr>
          <p:cNvSpPr>
            <a:spLocks noGrp="1" noChangeArrowheads="1"/>
          </p:cNvSpPr>
          <p:nvPr>
            <p:ph type="title" idx="4294967295"/>
          </p:nvPr>
        </p:nvSpPr>
        <p:spPr/>
        <p:txBody>
          <a:bodyPr/>
          <a:lstStyle/>
          <a:p>
            <a:pPr eaLnBrk="1" hangingPunct="1">
              <a:defRPr/>
            </a:pPr>
            <a:endParaRPr lang="en-US"/>
          </a:p>
        </p:txBody>
      </p:sp>
      <p:sp>
        <p:nvSpPr>
          <p:cNvPr id="351235" name="Text Box 3">
            <a:extLst>
              <a:ext uri="{FF2B5EF4-FFF2-40B4-BE49-F238E27FC236}">
                <a16:creationId xmlns:a16="http://schemas.microsoft.com/office/drawing/2014/main" id="{D98070E0-BEB0-75B9-6254-13CA7D75FA19}"/>
              </a:ext>
            </a:extLst>
          </p:cNvPr>
          <p:cNvSpPr txBox="1">
            <a:spLocks noChangeArrowheads="1"/>
          </p:cNvSpPr>
          <p:nvPr/>
        </p:nvSpPr>
        <p:spPr bwMode="auto">
          <a:xfrm>
            <a:off x="2514600" y="0"/>
            <a:ext cx="6629400" cy="6134100"/>
          </a:xfrm>
          <a:prstGeom prst="rect">
            <a:avLst/>
          </a:prstGeom>
          <a:noFill/>
          <a:ln>
            <a:noFill/>
          </a:ln>
          <a:effectLst/>
        </p:spPr>
        <p:txBody>
          <a:bodyPr>
            <a:spAutoFit/>
          </a:bodyPr>
          <a:lstStyle/>
          <a:p>
            <a:pPr algn="r" eaLnBrk="1" hangingPunct="1">
              <a:defRPr/>
            </a:pPr>
            <a:r>
              <a:rPr lang="en-US" sz="3600">
                <a:solidFill>
                  <a:schemeClr val="tx1"/>
                </a:solidFill>
                <a:effectLst>
                  <a:outerShdw blurRad="38100" dist="38100" dir="2700000" algn="tl">
                    <a:srgbClr val="000000"/>
                  </a:outerShdw>
                </a:effectLst>
                <a:latin typeface="Times New Roman" pitchFamily="18" charset="0"/>
              </a:rPr>
              <a:t>The same blood flows in me,</a:t>
            </a:r>
          </a:p>
          <a:p>
            <a:pPr algn="r" eaLnBrk="1" hangingPunct="1">
              <a:defRPr/>
            </a:pPr>
            <a:r>
              <a:rPr lang="en-US" sz="3600">
                <a:solidFill>
                  <a:schemeClr val="tx1"/>
                </a:solidFill>
                <a:effectLst>
                  <a:outerShdw blurRad="38100" dist="38100" dir="2700000" algn="tl">
                    <a:srgbClr val="000000"/>
                  </a:outerShdw>
                </a:effectLst>
                <a:latin typeface="Times New Roman" pitchFamily="18" charset="0"/>
              </a:rPr>
              <a:t>I'll race fate one last course</a:t>
            </a:r>
          </a:p>
          <a:p>
            <a:pPr algn="r" eaLnBrk="1" hangingPunct="1">
              <a:defRPr/>
            </a:pPr>
            <a:r>
              <a:rPr lang="en-US" sz="3600">
                <a:solidFill>
                  <a:schemeClr val="tx1"/>
                </a:solidFill>
                <a:effectLst>
                  <a:outerShdw blurRad="38100" dist="38100" dir="2700000" algn="tl">
                    <a:srgbClr val="000000"/>
                  </a:outerShdw>
                </a:effectLst>
                <a:latin typeface="Times New Roman" pitchFamily="18" charset="0"/>
              </a:rPr>
              <a:t>About the green,</a:t>
            </a:r>
          </a:p>
          <a:p>
            <a:pPr algn="r" eaLnBrk="1" hangingPunct="1">
              <a:defRPr/>
            </a:pPr>
            <a:r>
              <a:rPr lang="en-US" sz="3600">
                <a:solidFill>
                  <a:schemeClr val="tx1"/>
                </a:solidFill>
                <a:effectLst>
                  <a:outerShdw blurRad="38100" dist="38100" dir="2700000" algn="tl">
                    <a:srgbClr val="000000"/>
                  </a:outerShdw>
                </a:effectLst>
                <a:latin typeface="Times New Roman" pitchFamily="18" charset="0"/>
              </a:rPr>
              <a:t>Give destiny a run</a:t>
            </a:r>
          </a:p>
          <a:p>
            <a:pPr algn="r" eaLnBrk="1" hangingPunct="1">
              <a:defRPr/>
            </a:pPr>
            <a:r>
              <a:rPr lang="en-US" sz="3600">
                <a:solidFill>
                  <a:schemeClr val="tx1"/>
                </a:solidFill>
                <a:effectLst>
                  <a:outerShdw blurRad="38100" dist="38100" dir="2700000" algn="tl">
                    <a:srgbClr val="000000"/>
                  </a:outerShdw>
                </a:effectLst>
                <a:latin typeface="Times New Roman" pitchFamily="18" charset="0"/>
              </a:rPr>
              <a:t>For its black money-</a:t>
            </a:r>
          </a:p>
          <a:p>
            <a:pPr algn="r" eaLnBrk="1" hangingPunct="1">
              <a:defRPr/>
            </a:pPr>
            <a:r>
              <a:rPr lang="en-US" sz="3600">
                <a:solidFill>
                  <a:schemeClr val="tx1"/>
                </a:solidFill>
                <a:effectLst>
                  <a:outerShdw blurRad="38100" dist="38100" dir="2700000" algn="tl">
                    <a:srgbClr val="000000"/>
                  </a:outerShdw>
                </a:effectLst>
                <a:latin typeface="Times New Roman" pitchFamily="18" charset="0"/>
              </a:rPr>
              <a:t>And then, my friends,</a:t>
            </a:r>
          </a:p>
          <a:p>
            <a:pPr algn="r" eaLnBrk="1" hangingPunct="1">
              <a:defRPr/>
            </a:pPr>
            <a:r>
              <a:rPr lang="en-US" sz="3600">
                <a:solidFill>
                  <a:schemeClr val="tx1"/>
                </a:solidFill>
                <a:effectLst>
                  <a:outerShdw blurRad="38100" dist="38100" dir="2700000" algn="tl">
                    <a:srgbClr val="000000"/>
                  </a:outerShdw>
                </a:effectLst>
                <a:latin typeface="Times New Roman" pitchFamily="18" charset="0"/>
              </a:rPr>
              <a:t>I have a rendezvous with death —</a:t>
            </a:r>
          </a:p>
          <a:p>
            <a:pPr algn="r" eaLnBrk="1" hangingPunct="1">
              <a:defRPr/>
            </a:pPr>
            <a:r>
              <a:rPr lang="en-US" sz="3600">
                <a:solidFill>
                  <a:schemeClr val="tx1"/>
                </a:solidFill>
                <a:effectLst>
                  <a:outerShdw blurRad="38100" dist="38100" dir="2700000" algn="tl">
                    <a:srgbClr val="000000"/>
                  </a:outerShdw>
                </a:effectLst>
                <a:latin typeface="Times New Roman" pitchFamily="18" charset="0"/>
              </a:rPr>
              <a:t>Dear death, sweet death,</a:t>
            </a:r>
          </a:p>
          <a:p>
            <a:pPr algn="r" eaLnBrk="1" hangingPunct="1">
              <a:defRPr/>
            </a:pPr>
            <a:r>
              <a:rPr lang="en-US" sz="3600">
                <a:solidFill>
                  <a:schemeClr val="tx1"/>
                </a:solidFill>
                <a:effectLst>
                  <a:outerShdw blurRad="38100" dist="38100" dir="2700000" algn="tl">
                    <a:srgbClr val="000000"/>
                  </a:outerShdw>
                </a:effectLst>
                <a:latin typeface="Times New Roman" pitchFamily="18" charset="0"/>
              </a:rPr>
              <a:t>I'll come to thee.</a:t>
            </a:r>
          </a:p>
          <a:p>
            <a:pPr algn="r" eaLnBrk="1" hangingPunct="1">
              <a:defRPr/>
            </a:pPr>
            <a:endParaRPr lang="en-US" sz="3600">
              <a:solidFill>
                <a:schemeClr val="tx1"/>
              </a:solidFill>
              <a:effectLst>
                <a:outerShdw blurRad="38100" dist="38100" dir="2700000" algn="tl">
                  <a:srgbClr val="000000"/>
                </a:outerShdw>
              </a:effectLst>
              <a:latin typeface="Times New Roman" pitchFamily="18" charset="0"/>
            </a:endParaRPr>
          </a:p>
        </p:txBody>
      </p:sp>
      <p:sp>
        <p:nvSpPr>
          <p:cNvPr id="351236" name="Text Box 4">
            <a:extLst>
              <a:ext uri="{FF2B5EF4-FFF2-40B4-BE49-F238E27FC236}">
                <a16:creationId xmlns:a16="http://schemas.microsoft.com/office/drawing/2014/main" id="{F060E0F1-76D3-228B-859A-6BD0FB3735AB}"/>
              </a:ext>
            </a:extLst>
          </p:cNvPr>
          <p:cNvSpPr txBox="1">
            <a:spLocks noChangeArrowheads="1"/>
          </p:cNvSpPr>
          <p:nvPr/>
        </p:nvSpPr>
        <p:spPr bwMode="auto">
          <a:xfrm>
            <a:off x="0" y="6019800"/>
            <a:ext cx="8229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400">
                <a:solidFill>
                  <a:srgbClr val="B2B2B2"/>
                </a:solidFill>
              </a:rPr>
              <a:t>Shoghi Effendi once found some of her poems and read them. He told her they made him cry!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351235"/>
                                        </p:tgtEl>
                                        <p:attrNameLst>
                                          <p:attrName>style.visibility</p:attrName>
                                        </p:attrNameLst>
                                      </p:cBhvr>
                                      <p:to>
                                        <p:strVal val="visible"/>
                                      </p:to>
                                    </p:set>
                                    <p:animEffect transition="in" filter="fade">
                                      <p:cBhvr>
                                        <p:cTn id="7" dur="1000"/>
                                        <p:tgtEl>
                                          <p:spTgt spid="3512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51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p:bldP spid="35123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RK-NIGHT-STAR-GIF">
            <a:extLst>
              <a:ext uri="{FF2B5EF4-FFF2-40B4-BE49-F238E27FC236}">
                <a16:creationId xmlns:a16="http://schemas.microsoft.com/office/drawing/2014/main" id="{CD8330EA-497C-84DB-4F12-4E460E46E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86" r="16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1" name="Text Box 3">
            <a:extLst>
              <a:ext uri="{FF2B5EF4-FFF2-40B4-BE49-F238E27FC236}">
                <a16:creationId xmlns:a16="http://schemas.microsoft.com/office/drawing/2014/main" id="{087D4817-3B3D-1E5B-D7AD-4B013FD20A23}"/>
              </a:ext>
            </a:extLst>
          </p:cNvPr>
          <p:cNvSpPr txBox="1">
            <a:spLocks noChangeArrowheads="1"/>
          </p:cNvSpPr>
          <p:nvPr/>
        </p:nvSpPr>
        <p:spPr bwMode="auto">
          <a:xfrm>
            <a:off x="762000" y="0"/>
            <a:ext cx="8077200" cy="2057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12900" b="0">
                <a:latin typeface="Bernard MT Condensed" panose="02050806060905020404" pitchFamily="18" charset="77"/>
              </a:rPr>
              <a:t>THE 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37251"/>
                                        </p:tgtEl>
                                        <p:attrNameLst>
                                          <p:attrName>style.visibility</p:attrName>
                                        </p:attrNameLst>
                                      </p:cBhvr>
                                      <p:to>
                                        <p:strVal val="visible"/>
                                      </p:to>
                                    </p:set>
                                    <p:anim calcmode="lin" valueType="num">
                                      <p:cBhvr>
                                        <p:cTn id="7" dur="500" fill="hold"/>
                                        <p:tgtEl>
                                          <p:spTgt spid="437251"/>
                                        </p:tgtEl>
                                        <p:attrNameLst>
                                          <p:attrName>ppt_w</p:attrName>
                                        </p:attrNameLst>
                                      </p:cBhvr>
                                      <p:tavLst>
                                        <p:tav tm="0">
                                          <p:val>
                                            <p:fltVal val="0"/>
                                          </p:val>
                                        </p:tav>
                                        <p:tav tm="100000">
                                          <p:val>
                                            <p:strVal val="#ppt_w"/>
                                          </p:val>
                                        </p:tav>
                                      </p:tavLst>
                                    </p:anim>
                                    <p:anim calcmode="lin" valueType="num">
                                      <p:cBhvr>
                                        <p:cTn id="8" dur="500" fill="hold"/>
                                        <p:tgtEl>
                                          <p:spTgt spid="437251"/>
                                        </p:tgtEl>
                                        <p:attrNameLst>
                                          <p:attrName>ppt_h</p:attrName>
                                        </p:attrNameLst>
                                      </p:cBhvr>
                                      <p:tavLst>
                                        <p:tav tm="0">
                                          <p:val>
                                            <p:fltVal val="0"/>
                                          </p:val>
                                        </p:tav>
                                        <p:tav tm="100000">
                                          <p:val>
                                            <p:strVal val="#ppt_h"/>
                                          </p:val>
                                        </p:tav>
                                      </p:tavLst>
                                    </p:anim>
                                    <p:anim calcmode="lin" valueType="num">
                                      <p:cBhvr>
                                        <p:cTn id="9" dur="500" fill="hold"/>
                                        <p:tgtEl>
                                          <p:spTgt spid="437251"/>
                                        </p:tgtEl>
                                        <p:attrNameLst>
                                          <p:attrName>ppt_x</p:attrName>
                                        </p:attrNameLst>
                                      </p:cBhvr>
                                      <p:tavLst>
                                        <p:tav tm="0">
                                          <p:val>
                                            <p:fltVal val="0.5"/>
                                          </p:val>
                                        </p:tav>
                                        <p:tav tm="100000">
                                          <p:val>
                                            <p:strVal val="#ppt_x"/>
                                          </p:val>
                                        </p:tav>
                                      </p:tavLst>
                                    </p:anim>
                                    <p:anim calcmode="lin" valueType="num">
                                      <p:cBhvr>
                                        <p:cTn id="10" dur="500" fill="hold"/>
                                        <p:tgtEl>
                                          <p:spTgt spid="43725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1"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Writer-Poet_01">
            <a:extLst>
              <a:ext uri="{FF2B5EF4-FFF2-40B4-BE49-F238E27FC236}">
                <a16:creationId xmlns:a16="http://schemas.microsoft.com/office/drawing/2014/main" id="{E2D15DCB-4BC2-858C-BCD9-441C8DBDD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43" name="Rectangle 3" hidden="1">
            <a:extLst>
              <a:ext uri="{FF2B5EF4-FFF2-40B4-BE49-F238E27FC236}">
                <a16:creationId xmlns:a16="http://schemas.microsoft.com/office/drawing/2014/main" id="{D028BD6C-FA28-B0AB-DEF3-7EC6DE74625A}"/>
              </a:ext>
            </a:extLst>
          </p:cNvPr>
          <p:cNvSpPr>
            <a:spLocks noGrp="1" noChangeArrowheads="1"/>
          </p:cNvSpPr>
          <p:nvPr>
            <p:ph type="title"/>
          </p:nvPr>
        </p:nvSpPr>
        <p:spPr/>
        <p:txBody>
          <a:bodyPr/>
          <a:lstStyle/>
          <a:p>
            <a:pPr eaLnBrk="1" hangingPunct="1">
              <a:defRPr/>
            </a:pPr>
            <a:endParaRPr lang="en-US"/>
          </a:p>
        </p:txBody>
      </p:sp>
      <p:pic>
        <p:nvPicPr>
          <p:cNvPr id="547844" name="Picture 4" descr="pen-02">
            <a:extLst>
              <a:ext uri="{FF2B5EF4-FFF2-40B4-BE49-F238E27FC236}">
                <a16:creationId xmlns:a16="http://schemas.microsoft.com/office/drawing/2014/main" id="{DAA38FF9-B31C-4279-5CB2-6103CAFAC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09800"/>
            <a:ext cx="62484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2" descr="khanum-leaning-PNG">
            <a:extLst>
              <a:ext uri="{FF2B5EF4-FFF2-40B4-BE49-F238E27FC236}">
                <a16:creationId xmlns:a16="http://schemas.microsoft.com/office/drawing/2014/main" id="{DB4F9062-FB17-8440-D0EB-DF6284EBF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6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9.25926E-6 C -0.00364 0.00463 -0.00347 0.01065 -0.00694 0.01551 C -0.00885 0.02315 -0.0125 0.03102 -0.01406 0.03866 C -0.01718 0.05371 -0.02066 0.06876 -0.02448 0.08357 C -0.02534 0.09422 -0.0276 0.10093 -0.02222 0.10857 C -0.0177 0.10764 -0.01406 0.10925 -0.01163 0.10371 C -0.01041 0.10093 -0.01128 0.09445 -0.00816 0.09445 " pathEditMode="relative" ptsTypes="ffffffA">
                                      <p:cBhvr>
                                        <p:cTn id="6" dur="2000" fill="hold"/>
                                        <p:tgtEl>
                                          <p:spTgt spid="54784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hidden="1">
            <a:extLst>
              <a:ext uri="{FF2B5EF4-FFF2-40B4-BE49-F238E27FC236}">
                <a16:creationId xmlns:a16="http://schemas.microsoft.com/office/drawing/2014/main" id="{910B4F4C-1786-55E2-9B85-7ED4B43C5C5D}"/>
              </a:ext>
            </a:extLst>
          </p:cNvPr>
          <p:cNvSpPr>
            <a:spLocks noGrp="1" noChangeArrowheads="1"/>
          </p:cNvSpPr>
          <p:nvPr>
            <p:ph type="title"/>
          </p:nvPr>
        </p:nvSpPr>
        <p:spPr/>
        <p:txBody>
          <a:bodyPr/>
          <a:lstStyle/>
          <a:p>
            <a:pPr eaLnBrk="1" hangingPunct="1">
              <a:defRPr/>
            </a:pPr>
            <a:endParaRPr lang="en-US"/>
          </a:p>
        </p:txBody>
      </p:sp>
      <p:pic>
        <p:nvPicPr>
          <p:cNvPr id="241666" name="Picture 3" descr="Twenty_Five Years of the_Guardianship_PPT">
            <a:extLst>
              <a:ext uri="{FF2B5EF4-FFF2-40B4-BE49-F238E27FC236}">
                <a16:creationId xmlns:a16="http://schemas.microsoft.com/office/drawing/2014/main" id="{FA149F38-1A99-F59B-B73B-9CE809BBE20B}"/>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18240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4" descr="Prescription001">
            <a:extLst>
              <a:ext uri="{FF2B5EF4-FFF2-40B4-BE49-F238E27FC236}">
                <a16:creationId xmlns:a16="http://schemas.microsoft.com/office/drawing/2014/main" id="{7E12B55E-E9BB-AA82-31AD-52FFF395D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Picture 5" descr="The_Passing_of_Shoghi_Effendi_PPT">
            <a:extLst>
              <a:ext uri="{FF2B5EF4-FFF2-40B4-BE49-F238E27FC236}">
                <a16:creationId xmlns:a16="http://schemas.microsoft.com/office/drawing/2014/main" id="{2770FE78-5977-2052-1773-C3DDD7B16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Picture 6" descr="Priceless Pearl - 003">
            <a:extLst>
              <a:ext uri="{FF2B5EF4-FFF2-40B4-BE49-F238E27FC236}">
                <a16:creationId xmlns:a16="http://schemas.microsoft.com/office/drawing/2014/main" id="{D19655D7-44DA-FFDF-A131-36E8206BA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0"/>
            <a:ext cx="18351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0" name="Picture 7" descr="A_Manual_for_Pioneers">
            <a:extLst>
              <a:ext uri="{FF2B5EF4-FFF2-40B4-BE49-F238E27FC236}">
                <a16:creationId xmlns:a16="http://schemas.microsoft.com/office/drawing/2014/main" id="{32D463FD-CB2F-E937-5F09-114FB5B78A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91000"/>
            <a:ext cx="1838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1" name="Picture 8" descr="The_Desire_of_the_World_PPT">
            <a:extLst>
              <a:ext uri="{FF2B5EF4-FFF2-40B4-BE49-F238E27FC236}">
                <a16:creationId xmlns:a16="http://schemas.microsoft.com/office/drawing/2014/main" id="{73AAA09B-71A8-A476-1F06-D39877F76C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2" name="Picture 9" descr="The_Guardian_of_the_Baha'i_Faith_PPT">
            <a:extLst>
              <a:ext uri="{FF2B5EF4-FFF2-40B4-BE49-F238E27FC236}">
                <a16:creationId xmlns:a16="http://schemas.microsoft.com/office/drawing/2014/main" id="{A0E43E58-4C1C-1CE2-C8DB-C895C2CCE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191000"/>
            <a:ext cx="19256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3" name="Picture 10" descr="Ministry of the Custodians">
            <a:extLst>
              <a:ext uri="{FF2B5EF4-FFF2-40B4-BE49-F238E27FC236}">
                <a16:creationId xmlns:a16="http://schemas.microsoft.com/office/drawing/2014/main" id="{B31C64BD-69FA-B4BF-2C15-ACE0330369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4" name="Picture 11" descr="Poems of the Passing">
            <a:extLst>
              <a:ext uri="{FF2B5EF4-FFF2-40B4-BE49-F238E27FC236}">
                <a16:creationId xmlns:a16="http://schemas.microsoft.com/office/drawing/2014/main" id="{5A1ABEAB-F642-FC44-D428-DA7C96F74D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6" name="Picture 12" descr="Twenty_Five Years of the_Guardianship_PPT">
            <a:extLst>
              <a:ext uri="{FF2B5EF4-FFF2-40B4-BE49-F238E27FC236}">
                <a16:creationId xmlns:a16="http://schemas.microsoft.com/office/drawing/2014/main" id="{47D5E390-8845-D968-16A6-F794FC5E5D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2938" y="0"/>
            <a:ext cx="4691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77" name="Text Box 13">
            <a:extLst>
              <a:ext uri="{FF2B5EF4-FFF2-40B4-BE49-F238E27FC236}">
                <a16:creationId xmlns:a16="http://schemas.microsoft.com/office/drawing/2014/main" id="{029B86AB-FDBC-5C37-8920-878348897A27}"/>
              </a:ext>
            </a:extLst>
          </p:cNvPr>
          <p:cNvSpPr txBox="1">
            <a:spLocks noChangeArrowheads="1"/>
          </p:cNvSpPr>
          <p:nvPr/>
        </p:nvSpPr>
        <p:spPr bwMode="auto">
          <a:xfrm>
            <a:off x="4419600" y="4953000"/>
            <a:ext cx="4724400" cy="641350"/>
          </a:xfrm>
          <a:prstGeom prst="rect">
            <a:avLst/>
          </a:prstGeom>
          <a:noFill/>
          <a:ln>
            <a:noFill/>
          </a:ln>
          <a:effectLst/>
        </p:spPr>
        <p:txBody>
          <a:bodyPr>
            <a:spAutoFit/>
          </a:bodyPr>
          <a:lstStyle/>
          <a:p>
            <a:pPr algn="ctr" eaLnBrk="1" hangingPunct="1">
              <a:spcBef>
                <a:spcPct val="50000"/>
              </a:spcBef>
              <a:defRPr/>
            </a:pPr>
            <a:r>
              <a:rPr lang="en-US" sz="3600" dirty="0">
                <a:solidFill>
                  <a:srgbClr val="4D4D4D"/>
                </a:solidFill>
                <a:effectLst>
                  <a:outerShdw blurRad="38100" dist="38100" dir="2700000" algn="tl">
                    <a:srgbClr val="000000"/>
                  </a:outerShdw>
                </a:effectLst>
                <a:latin typeface="Arial" charset="0"/>
                <a:cs typeface="Arial" charset="0"/>
              </a:rPr>
              <a:t>1946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48876"/>
                                        </p:tgtEl>
                                        <p:attrNameLst>
                                          <p:attrName>style.visibility</p:attrName>
                                        </p:attrNameLst>
                                      </p:cBhvr>
                                      <p:to>
                                        <p:strVal val="visible"/>
                                      </p:to>
                                    </p:set>
                                    <p:anim calcmode="lin" valueType="num">
                                      <p:cBhvr>
                                        <p:cTn id="7" dur="1000" fill="hold"/>
                                        <p:tgtEl>
                                          <p:spTgt spid="548876"/>
                                        </p:tgtEl>
                                        <p:attrNameLst>
                                          <p:attrName>ppt_w</p:attrName>
                                        </p:attrNameLst>
                                      </p:cBhvr>
                                      <p:tavLst>
                                        <p:tav tm="0">
                                          <p:val>
                                            <p:fltVal val="0"/>
                                          </p:val>
                                        </p:tav>
                                        <p:tav tm="100000">
                                          <p:val>
                                            <p:strVal val="#ppt_w"/>
                                          </p:val>
                                        </p:tav>
                                      </p:tavLst>
                                    </p:anim>
                                    <p:anim calcmode="lin" valueType="num">
                                      <p:cBhvr>
                                        <p:cTn id="8" dur="1000" fill="hold"/>
                                        <p:tgtEl>
                                          <p:spTgt spid="548876"/>
                                        </p:tgtEl>
                                        <p:attrNameLst>
                                          <p:attrName>ppt_h</p:attrName>
                                        </p:attrNameLst>
                                      </p:cBhvr>
                                      <p:tavLst>
                                        <p:tav tm="0">
                                          <p:val>
                                            <p:fltVal val="0"/>
                                          </p:val>
                                        </p:tav>
                                        <p:tav tm="100000">
                                          <p:val>
                                            <p:strVal val="#ppt_h"/>
                                          </p:val>
                                        </p:tav>
                                      </p:tavLst>
                                    </p:anim>
                                    <p:anim calcmode="lin" valueType="num">
                                      <p:cBhvr>
                                        <p:cTn id="9" dur="1000" fill="hold"/>
                                        <p:tgtEl>
                                          <p:spTgt spid="548876"/>
                                        </p:tgtEl>
                                        <p:attrNameLst>
                                          <p:attrName>style.rotation</p:attrName>
                                        </p:attrNameLst>
                                      </p:cBhvr>
                                      <p:tavLst>
                                        <p:tav tm="0">
                                          <p:val>
                                            <p:fltVal val="90"/>
                                          </p:val>
                                        </p:tav>
                                        <p:tav tm="100000">
                                          <p:val>
                                            <p:fltVal val="0"/>
                                          </p:val>
                                        </p:tav>
                                      </p:tavLst>
                                    </p:anim>
                                    <p:animEffect transition="in" filter="fade">
                                      <p:cBhvr>
                                        <p:cTn id="10" dur="1000"/>
                                        <p:tgtEl>
                                          <p:spTgt spid="548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hidden="1">
            <a:extLst>
              <a:ext uri="{FF2B5EF4-FFF2-40B4-BE49-F238E27FC236}">
                <a16:creationId xmlns:a16="http://schemas.microsoft.com/office/drawing/2014/main" id="{8346D55A-5688-1BD5-859E-ACDE40828C1F}"/>
              </a:ext>
            </a:extLst>
          </p:cNvPr>
          <p:cNvSpPr>
            <a:spLocks noGrp="1" noChangeArrowheads="1"/>
          </p:cNvSpPr>
          <p:nvPr>
            <p:ph type="title"/>
          </p:nvPr>
        </p:nvSpPr>
        <p:spPr/>
        <p:txBody>
          <a:bodyPr/>
          <a:lstStyle/>
          <a:p>
            <a:pPr eaLnBrk="1" hangingPunct="1">
              <a:defRPr/>
            </a:pPr>
            <a:endParaRPr lang="en-US"/>
          </a:p>
        </p:txBody>
      </p:sp>
      <p:pic>
        <p:nvPicPr>
          <p:cNvPr id="242690" name="Picture 3" descr="Twenty_Five Years of the_Guardianship_PPT">
            <a:extLst>
              <a:ext uri="{FF2B5EF4-FFF2-40B4-BE49-F238E27FC236}">
                <a16:creationId xmlns:a16="http://schemas.microsoft.com/office/drawing/2014/main" id="{D7C7C94E-FCFF-B8B1-C9B8-EB401B42C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0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1" name="Picture 4" descr="Prescription001">
            <a:extLst>
              <a:ext uri="{FF2B5EF4-FFF2-40B4-BE49-F238E27FC236}">
                <a16:creationId xmlns:a16="http://schemas.microsoft.com/office/drawing/2014/main" id="{BA705422-5F50-5F8A-2AB7-A5520207EDA4}"/>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18288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2" name="Picture 5" descr="The_Passing_of_Shoghi_Effendi_PPT">
            <a:extLst>
              <a:ext uri="{FF2B5EF4-FFF2-40B4-BE49-F238E27FC236}">
                <a16:creationId xmlns:a16="http://schemas.microsoft.com/office/drawing/2014/main" id="{CE5C4973-BBBF-5EA1-4A08-F7C27084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Picture 6" descr="Priceless Pearl - 003">
            <a:extLst>
              <a:ext uri="{FF2B5EF4-FFF2-40B4-BE49-F238E27FC236}">
                <a16:creationId xmlns:a16="http://schemas.microsoft.com/office/drawing/2014/main" id="{280E603E-2FA3-66F4-E357-7E3209D9D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0"/>
            <a:ext cx="18351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Picture 7" descr="A_Manual_for_Pioneers">
            <a:extLst>
              <a:ext uri="{FF2B5EF4-FFF2-40B4-BE49-F238E27FC236}">
                <a16:creationId xmlns:a16="http://schemas.microsoft.com/office/drawing/2014/main" id="{FBBEF739-9690-4E05-8AB4-C451D1D2C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91000"/>
            <a:ext cx="1838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5" name="Picture 8" descr="The_Desire_of_the_World_PPT">
            <a:extLst>
              <a:ext uri="{FF2B5EF4-FFF2-40B4-BE49-F238E27FC236}">
                <a16:creationId xmlns:a16="http://schemas.microsoft.com/office/drawing/2014/main" id="{157C3E6C-9711-1D7E-12AB-0EAB06FC25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6" name="Picture 9" descr="The_Guardian_of_the_Baha'i_Faith_PPT">
            <a:extLst>
              <a:ext uri="{FF2B5EF4-FFF2-40B4-BE49-F238E27FC236}">
                <a16:creationId xmlns:a16="http://schemas.microsoft.com/office/drawing/2014/main" id="{4A10EE81-0859-6E8A-8F63-335E8FD0B7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191000"/>
            <a:ext cx="19256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7" name="Picture 10" descr="Ministry of the Custodians">
            <a:extLst>
              <a:ext uri="{FF2B5EF4-FFF2-40B4-BE49-F238E27FC236}">
                <a16:creationId xmlns:a16="http://schemas.microsoft.com/office/drawing/2014/main" id="{C7FDB196-F3C5-298C-A0B3-653A9925A7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8" name="Picture 11" descr="Poems of the Passing">
            <a:extLst>
              <a:ext uri="{FF2B5EF4-FFF2-40B4-BE49-F238E27FC236}">
                <a16:creationId xmlns:a16="http://schemas.microsoft.com/office/drawing/2014/main" id="{1EEFB981-7DB3-F5EA-D885-F2196F3520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900" name="Picture 12" descr="Prescription001">
            <a:extLst>
              <a:ext uri="{FF2B5EF4-FFF2-40B4-BE49-F238E27FC236}">
                <a16:creationId xmlns:a16="http://schemas.microsoft.com/office/drawing/2014/main" id="{DCAACC00-B091-2A92-BD44-2686E2FFCB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1825" y="0"/>
            <a:ext cx="470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9901" name="Text Box 13">
            <a:extLst>
              <a:ext uri="{FF2B5EF4-FFF2-40B4-BE49-F238E27FC236}">
                <a16:creationId xmlns:a16="http://schemas.microsoft.com/office/drawing/2014/main" id="{96ECE155-31C4-4D3B-EF41-CB38851409BE}"/>
              </a:ext>
            </a:extLst>
          </p:cNvPr>
          <p:cNvSpPr txBox="1">
            <a:spLocks noChangeArrowheads="1"/>
          </p:cNvSpPr>
          <p:nvPr/>
        </p:nvSpPr>
        <p:spPr bwMode="auto">
          <a:xfrm>
            <a:off x="4648200" y="3810000"/>
            <a:ext cx="4495800" cy="641350"/>
          </a:xfrm>
          <a:prstGeom prst="rect">
            <a:avLst/>
          </a:prstGeom>
          <a:noFill/>
          <a:ln>
            <a:noFill/>
          </a:ln>
          <a:effectLst/>
        </p:spPr>
        <p:txBody>
          <a:bodyPr>
            <a:spAutoFit/>
          </a:bodyPr>
          <a:lstStyle/>
          <a:p>
            <a:pPr algn="ctr" eaLnBrk="1" hangingPunct="1">
              <a:spcBef>
                <a:spcPct val="50000"/>
              </a:spcBef>
              <a:defRPr/>
            </a:pPr>
            <a:r>
              <a:rPr lang="en-US" sz="3600" dirty="0">
                <a:solidFill>
                  <a:schemeClr val="bg1"/>
                </a:solidFill>
                <a:effectLst>
                  <a:outerShdw blurRad="38100" dist="38100" dir="2700000" algn="tl">
                    <a:srgbClr val="000000"/>
                  </a:outerShdw>
                </a:effectLst>
                <a:latin typeface="Arial" charset="0"/>
                <a:cs typeface="Arial" charset="0"/>
              </a:rPr>
              <a:t>1950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549900"/>
                                        </p:tgtEl>
                                        <p:attrNameLst>
                                          <p:attrName>style.visibility</p:attrName>
                                        </p:attrNameLst>
                                      </p:cBhvr>
                                      <p:to>
                                        <p:strVal val="visible"/>
                                      </p:to>
                                    </p:set>
                                    <p:anim calcmode="lin" valueType="num">
                                      <p:cBhvr>
                                        <p:cTn id="7" dur="500" fill="hold"/>
                                        <p:tgtEl>
                                          <p:spTgt spid="549900"/>
                                        </p:tgtEl>
                                        <p:attrNameLst>
                                          <p:attrName>ppt_w</p:attrName>
                                        </p:attrNameLst>
                                      </p:cBhvr>
                                      <p:tavLst>
                                        <p:tav tm="0">
                                          <p:val>
                                            <p:fltVal val="0"/>
                                          </p:val>
                                        </p:tav>
                                        <p:tav tm="100000">
                                          <p:val>
                                            <p:strVal val="#ppt_w"/>
                                          </p:val>
                                        </p:tav>
                                      </p:tavLst>
                                    </p:anim>
                                    <p:anim calcmode="lin" valueType="num">
                                      <p:cBhvr>
                                        <p:cTn id="8" dur="500" fill="hold"/>
                                        <p:tgtEl>
                                          <p:spTgt spid="5499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hidden="1">
            <a:extLst>
              <a:ext uri="{FF2B5EF4-FFF2-40B4-BE49-F238E27FC236}">
                <a16:creationId xmlns:a16="http://schemas.microsoft.com/office/drawing/2014/main" id="{01EC3F44-707C-BE9E-E0D6-9197ED5A40D1}"/>
              </a:ext>
            </a:extLst>
          </p:cNvPr>
          <p:cNvSpPr>
            <a:spLocks noGrp="1" noChangeArrowheads="1"/>
          </p:cNvSpPr>
          <p:nvPr>
            <p:ph type="title"/>
          </p:nvPr>
        </p:nvSpPr>
        <p:spPr/>
        <p:txBody>
          <a:bodyPr/>
          <a:lstStyle/>
          <a:p>
            <a:pPr eaLnBrk="1" hangingPunct="1">
              <a:defRPr/>
            </a:pPr>
            <a:endParaRPr lang="en-US"/>
          </a:p>
        </p:txBody>
      </p:sp>
      <p:pic>
        <p:nvPicPr>
          <p:cNvPr id="243714" name="Picture 3" descr="Twenty_Five Years of the_Guardianship_PPT">
            <a:extLst>
              <a:ext uri="{FF2B5EF4-FFF2-40B4-BE49-F238E27FC236}">
                <a16:creationId xmlns:a16="http://schemas.microsoft.com/office/drawing/2014/main" id="{BCC298E5-CEB6-DF9E-85CE-5A25DDA59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0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5" name="Picture 4" descr="Prescription001">
            <a:extLst>
              <a:ext uri="{FF2B5EF4-FFF2-40B4-BE49-F238E27FC236}">
                <a16:creationId xmlns:a16="http://schemas.microsoft.com/office/drawing/2014/main" id="{99F885F9-14CD-39BF-CAFE-3B4031D20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6" name="Picture 5" descr="The_Passing_of_Shoghi_Effendi_PPT">
            <a:extLst>
              <a:ext uri="{FF2B5EF4-FFF2-40B4-BE49-F238E27FC236}">
                <a16:creationId xmlns:a16="http://schemas.microsoft.com/office/drawing/2014/main" id="{86487A12-9219-79CC-CD52-306CDD53BF3D}"/>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36576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7" name="Picture 6" descr="Priceless Pearl - 003">
            <a:extLst>
              <a:ext uri="{FF2B5EF4-FFF2-40B4-BE49-F238E27FC236}">
                <a16:creationId xmlns:a16="http://schemas.microsoft.com/office/drawing/2014/main" id="{F16C1BE6-B78C-4A5A-B635-1B4762741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0"/>
            <a:ext cx="18351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8" name="Picture 7" descr="A_Manual_for_Pioneers">
            <a:extLst>
              <a:ext uri="{FF2B5EF4-FFF2-40B4-BE49-F238E27FC236}">
                <a16:creationId xmlns:a16="http://schemas.microsoft.com/office/drawing/2014/main" id="{0ABB52BC-383F-F0C5-0B5F-FEEF68F6B6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91000"/>
            <a:ext cx="1838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9" name="Picture 8" descr="The_Desire_of_the_World_PPT">
            <a:extLst>
              <a:ext uri="{FF2B5EF4-FFF2-40B4-BE49-F238E27FC236}">
                <a16:creationId xmlns:a16="http://schemas.microsoft.com/office/drawing/2014/main" id="{56C487AF-A6B7-3AD5-EF86-011F554338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0" name="Picture 9" descr="The_Guardian_of_the_Baha'i_Faith_PPT">
            <a:extLst>
              <a:ext uri="{FF2B5EF4-FFF2-40B4-BE49-F238E27FC236}">
                <a16:creationId xmlns:a16="http://schemas.microsoft.com/office/drawing/2014/main" id="{E32C72CA-628A-5721-58C5-BF1017FDDA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191000"/>
            <a:ext cx="19256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1" name="Picture 10" descr="Ministry of the Custodians">
            <a:extLst>
              <a:ext uri="{FF2B5EF4-FFF2-40B4-BE49-F238E27FC236}">
                <a16:creationId xmlns:a16="http://schemas.microsoft.com/office/drawing/2014/main" id="{19190896-86D2-EE6F-F8C2-7846E9F3FA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2" name="Picture 11" descr="Poems of the Passing">
            <a:extLst>
              <a:ext uri="{FF2B5EF4-FFF2-40B4-BE49-F238E27FC236}">
                <a16:creationId xmlns:a16="http://schemas.microsoft.com/office/drawing/2014/main" id="{8A51E3AE-25B0-20C6-687A-96FFE0A4C0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924" name="Picture 12" descr="The_Passing_of_Shoghi_Effendi_PPT">
            <a:extLst>
              <a:ext uri="{FF2B5EF4-FFF2-40B4-BE49-F238E27FC236}">
                <a16:creationId xmlns:a16="http://schemas.microsoft.com/office/drawing/2014/main" id="{F3FF304D-2D26-FD5D-D721-82F0A42A48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1825" y="0"/>
            <a:ext cx="470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25" name="Text Box 13">
            <a:extLst>
              <a:ext uri="{FF2B5EF4-FFF2-40B4-BE49-F238E27FC236}">
                <a16:creationId xmlns:a16="http://schemas.microsoft.com/office/drawing/2014/main" id="{2F82FE34-06C0-1047-CAE1-BA44A66528B2}"/>
              </a:ext>
            </a:extLst>
          </p:cNvPr>
          <p:cNvSpPr txBox="1">
            <a:spLocks noChangeArrowheads="1"/>
          </p:cNvSpPr>
          <p:nvPr/>
        </p:nvSpPr>
        <p:spPr bwMode="auto">
          <a:xfrm>
            <a:off x="4495800" y="5029200"/>
            <a:ext cx="4648200" cy="641350"/>
          </a:xfrm>
          <a:prstGeom prst="rect">
            <a:avLst/>
          </a:prstGeom>
          <a:noFill/>
          <a:ln>
            <a:noFill/>
          </a:ln>
          <a:effectLst/>
        </p:spPr>
        <p:txBody>
          <a:bodyPr>
            <a:spAutoFit/>
          </a:bodyPr>
          <a:lstStyle/>
          <a:p>
            <a:pPr algn="ctr" eaLnBrk="1" hangingPunct="1">
              <a:spcBef>
                <a:spcPct val="50000"/>
              </a:spcBef>
              <a:defRPr/>
            </a:pPr>
            <a:r>
              <a:rPr lang="en-US" sz="3600">
                <a:solidFill>
                  <a:schemeClr val="bg1"/>
                </a:solidFill>
                <a:effectLst>
                  <a:outerShdw blurRad="38100" dist="38100" dir="2700000" algn="tl">
                    <a:srgbClr val="000000"/>
                  </a:outerShdw>
                </a:effectLst>
                <a:latin typeface="Arial" charset="0"/>
                <a:cs typeface="Arial" charset="0"/>
              </a:rPr>
              <a:t>1958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550924"/>
                                        </p:tgtEl>
                                        <p:attrNameLst>
                                          <p:attrName>style.visibility</p:attrName>
                                        </p:attrNameLst>
                                      </p:cBhvr>
                                      <p:to>
                                        <p:strVal val="visible"/>
                                      </p:to>
                                    </p:set>
                                    <p:animEffect transition="in" filter="fade">
                                      <p:cBhvr>
                                        <p:cTn id="7" dur="1000"/>
                                        <p:tgtEl>
                                          <p:spTgt spid="550924"/>
                                        </p:tgtEl>
                                      </p:cBhvr>
                                    </p:animEffect>
                                    <p:anim calcmode="lin" valueType="num">
                                      <p:cBhvr>
                                        <p:cTn id="8" dur="1000" fill="hold"/>
                                        <p:tgtEl>
                                          <p:spTgt spid="550924"/>
                                        </p:tgtEl>
                                        <p:attrNameLst>
                                          <p:attrName>ppt_x</p:attrName>
                                        </p:attrNameLst>
                                      </p:cBhvr>
                                      <p:tavLst>
                                        <p:tav tm="0">
                                          <p:val>
                                            <p:strVal val="#ppt_x"/>
                                          </p:val>
                                        </p:tav>
                                        <p:tav tm="100000">
                                          <p:val>
                                            <p:strVal val="#ppt_x"/>
                                          </p:val>
                                        </p:tav>
                                      </p:tavLst>
                                    </p:anim>
                                    <p:anim calcmode="lin" valueType="num">
                                      <p:cBhvr>
                                        <p:cTn id="9" dur="900" decel="100000" fill="hold"/>
                                        <p:tgtEl>
                                          <p:spTgt spid="5509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509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hidden="1">
            <a:extLst>
              <a:ext uri="{FF2B5EF4-FFF2-40B4-BE49-F238E27FC236}">
                <a16:creationId xmlns:a16="http://schemas.microsoft.com/office/drawing/2014/main" id="{A631F416-BB25-1EBE-5016-562091A43C11}"/>
              </a:ext>
            </a:extLst>
          </p:cNvPr>
          <p:cNvSpPr>
            <a:spLocks noGrp="1" noChangeArrowheads="1"/>
          </p:cNvSpPr>
          <p:nvPr>
            <p:ph type="title"/>
          </p:nvPr>
        </p:nvSpPr>
        <p:spPr/>
        <p:txBody>
          <a:bodyPr/>
          <a:lstStyle/>
          <a:p>
            <a:pPr eaLnBrk="1" hangingPunct="1">
              <a:defRPr/>
            </a:pPr>
            <a:endParaRPr lang="en-US"/>
          </a:p>
        </p:txBody>
      </p:sp>
      <p:pic>
        <p:nvPicPr>
          <p:cNvPr id="244738" name="Picture 3" descr="Twenty_Five Years of the_Guardianship_PPT">
            <a:extLst>
              <a:ext uri="{FF2B5EF4-FFF2-40B4-BE49-F238E27FC236}">
                <a16:creationId xmlns:a16="http://schemas.microsoft.com/office/drawing/2014/main" id="{1AB4B449-5FC7-82FD-201E-26293B189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0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39" name="Picture 4" descr="Prescription001">
            <a:extLst>
              <a:ext uri="{FF2B5EF4-FFF2-40B4-BE49-F238E27FC236}">
                <a16:creationId xmlns:a16="http://schemas.microsoft.com/office/drawing/2014/main" id="{40A9952A-6105-123D-85F7-7849D52DE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0" name="Picture 5" descr="The_Passing_of_Shoghi_Effendi_PPT">
            <a:extLst>
              <a:ext uri="{FF2B5EF4-FFF2-40B4-BE49-F238E27FC236}">
                <a16:creationId xmlns:a16="http://schemas.microsoft.com/office/drawing/2014/main" id="{141C9EC8-1310-69C5-4859-60E8D5FA1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Picture 6" descr="Priceless Pearl - 003">
            <a:extLst>
              <a:ext uri="{FF2B5EF4-FFF2-40B4-BE49-F238E27FC236}">
                <a16:creationId xmlns:a16="http://schemas.microsoft.com/office/drawing/2014/main" id="{5B96D4E7-DD6E-5806-D4FF-58E9ABBD873E}"/>
              </a:ext>
            </a:extLst>
          </p:cNvPr>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5410200" y="0"/>
            <a:ext cx="18351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Picture 7" descr="A_Manual_for_Pioneers">
            <a:extLst>
              <a:ext uri="{FF2B5EF4-FFF2-40B4-BE49-F238E27FC236}">
                <a16:creationId xmlns:a16="http://schemas.microsoft.com/office/drawing/2014/main" id="{C44E48C5-1E5A-882B-1D10-E7CB3D0AA9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91000"/>
            <a:ext cx="1838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3" name="Picture 8" descr="The_Desire_of_the_World_PPT">
            <a:extLst>
              <a:ext uri="{FF2B5EF4-FFF2-40B4-BE49-F238E27FC236}">
                <a16:creationId xmlns:a16="http://schemas.microsoft.com/office/drawing/2014/main" id="{A377E2E7-6123-CE40-3982-356C721D4E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4" name="Picture 9" descr="The_Guardian_of_the_Baha'i_Faith_PPT">
            <a:extLst>
              <a:ext uri="{FF2B5EF4-FFF2-40B4-BE49-F238E27FC236}">
                <a16:creationId xmlns:a16="http://schemas.microsoft.com/office/drawing/2014/main" id="{F1377568-11EB-B057-CF2A-941C041F71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191000"/>
            <a:ext cx="19256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5" name="Picture 10" descr="Ministry of the Custodians">
            <a:extLst>
              <a:ext uri="{FF2B5EF4-FFF2-40B4-BE49-F238E27FC236}">
                <a16:creationId xmlns:a16="http://schemas.microsoft.com/office/drawing/2014/main" id="{7227280D-3D03-D64D-9B5D-50F5FCFD64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6" name="Picture 11" descr="Poems of the Passing">
            <a:extLst>
              <a:ext uri="{FF2B5EF4-FFF2-40B4-BE49-F238E27FC236}">
                <a16:creationId xmlns:a16="http://schemas.microsoft.com/office/drawing/2014/main" id="{B46E8E16-01B7-2C71-34AE-0401333507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948" name="Picture 12" descr="Priceless Pearl - 003">
            <a:extLst>
              <a:ext uri="{FF2B5EF4-FFF2-40B4-BE49-F238E27FC236}">
                <a16:creationId xmlns:a16="http://schemas.microsoft.com/office/drawing/2014/main" id="{960EA187-A0D4-02A3-83BD-73F4140F7C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4363" y="0"/>
            <a:ext cx="4719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49" name="Text Box 13">
            <a:extLst>
              <a:ext uri="{FF2B5EF4-FFF2-40B4-BE49-F238E27FC236}">
                <a16:creationId xmlns:a16="http://schemas.microsoft.com/office/drawing/2014/main" id="{CA921FE9-3F6C-146F-7D44-5C7CF4C07749}"/>
              </a:ext>
            </a:extLst>
          </p:cNvPr>
          <p:cNvSpPr txBox="1">
            <a:spLocks noChangeArrowheads="1"/>
          </p:cNvSpPr>
          <p:nvPr/>
        </p:nvSpPr>
        <p:spPr bwMode="auto">
          <a:xfrm>
            <a:off x="4495800" y="5638800"/>
            <a:ext cx="4648200" cy="641350"/>
          </a:xfrm>
          <a:prstGeom prst="rect">
            <a:avLst/>
          </a:prstGeom>
          <a:noFill/>
          <a:ln>
            <a:noFill/>
          </a:ln>
          <a:effectLst/>
        </p:spPr>
        <p:txBody>
          <a:bodyPr>
            <a:spAutoFit/>
          </a:bodyPr>
          <a:lstStyle/>
          <a:p>
            <a:pPr algn="ctr" eaLnBrk="1" hangingPunct="1">
              <a:spcBef>
                <a:spcPct val="50000"/>
              </a:spcBef>
              <a:defRPr/>
            </a:pPr>
            <a:r>
              <a:rPr lang="en-US" sz="3600" dirty="0">
                <a:solidFill>
                  <a:schemeClr val="bg1"/>
                </a:solidFill>
                <a:effectLst>
                  <a:outerShdw blurRad="38100" dist="38100" dir="2700000" algn="tl">
                    <a:srgbClr val="000000"/>
                  </a:outerShdw>
                </a:effectLst>
                <a:latin typeface="Arial" charset="0"/>
                <a:cs typeface="Arial" charset="0"/>
              </a:rPr>
              <a:t>1969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551948"/>
                                        </p:tgtEl>
                                        <p:attrNameLst>
                                          <p:attrName>style.visibility</p:attrName>
                                        </p:attrNameLst>
                                      </p:cBhvr>
                                      <p:to>
                                        <p:strVal val="visible"/>
                                      </p:to>
                                    </p:set>
                                    <p:animScale>
                                      <p:cBhvr>
                                        <p:cTn id="7" dur="1000" decel="50000" fill="hold">
                                          <p:stCondLst>
                                            <p:cond delay="0"/>
                                          </p:stCondLst>
                                        </p:cTn>
                                        <p:tgtEl>
                                          <p:spTgt spid="5519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51948"/>
                                        </p:tgtEl>
                                        <p:attrNameLst>
                                          <p:attrName>ppt_x</p:attrName>
                                          <p:attrName>ppt_y</p:attrName>
                                        </p:attrNameLst>
                                      </p:cBhvr>
                                    </p:animMotion>
                                    <p:animEffect transition="in" filter="fade">
                                      <p:cBhvr>
                                        <p:cTn id="9" dur="10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hidden="1">
            <a:extLst>
              <a:ext uri="{FF2B5EF4-FFF2-40B4-BE49-F238E27FC236}">
                <a16:creationId xmlns:a16="http://schemas.microsoft.com/office/drawing/2014/main" id="{A59F0BFF-EB60-4DA4-5CCC-F65467A7005C}"/>
              </a:ext>
            </a:extLst>
          </p:cNvPr>
          <p:cNvSpPr>
            <a:spLocks noGrp="1" noChangeArrowheads="1"/>
          </p:cNvSpPr>
          <p:nvPr>
            <p:ph type="title"/>
          </p:nvPr>
        </p:nvSpPr>
        <p:spPr/>
        <p:txBody>
          <a:bodyPr/>
          <a:lstStyle/>
          <a:p>
            <a:pPr eaLnBrk="1" hangingPunct="1">
              <a:defRPr/>
            </a:pPr>
            <a:endParaRPr lang="en-US"/>
          </a:p>
        </p:txBody>
      </p:sp>
      <p:pic>
        <p:nvPicPr>
          <p:cNvPr id="245762" name="Picture 3" descr="Twenty_Five Years of the_Guardianship_PPT">
            <a:extLst>
              <a:ext uri="{FF2B5EF4-FFF2-40B4-BE49-F238E27FC236}">
                <a16:creationId xmlns:a16="http://schemas.microsoft.com/office/drawing/2014/main" id="{6D60B72A-2080-D5AC-3F45-C61F973CC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0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3" name="Picture 4" descr="Prescription001">
            <a:extLst>
              <a:ext uri="{FF2B5EF4-FFF2-40B4-BE49-F238E27FC236}">
                <a16:creationId xmlns:a16="http://schemas.microsoft.com/office/drawing/2014/main" id="{C70A1465-5529-6615-7EEA-20DCC803C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4" name="Picture 5" descr="The_Passing_of_Shoghi_Effendi_PPT">
            <a:extLst>
              <a:ext uri="{FF2B5EF4-FFF2-40B4-BE49-F238E27FC236}">
                <a16:creationId xmlns:a16="http://schemas.microsoft.com/office/drawing/2014/main" id="{7D065ED1-5CEF-4C88-44C3-80ADD3576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5" name="Picture 6" descr="Priceless Pearl - 003">
            <a:extLst>
              <a:ext uri="{FF2B5EF4-FFF2-40B4-BE49-F238E27FC236}">
                <a16:creationId xmlns:a16="http://schemas.microsoft.com/office/drawing/2014/main" id="{0546C224-147B-8A89-B9FA-78497B863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0"/>
            <a:ext cx="18351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6" name="Picture 7" descr="A_Manual_for_Pioneers">
            <a:extLst>
              <a:ext uri="{FF2B5EF4-FFF2-40B4-BE49-F238E27FC236}">
                <a16:creationId xmlns:a16="http://schemas.microsoft.com/office/drawing/2014/main" id="{5C75FCBB-EB3D-3D83-CAC4-A40248F9686F}"/>
              </a:ext>
            </a:extLst>
          </p:cNvPr>
          <p:cNvPicPr>
            <a:picLocks noChangeAspect="1" noChangeArrowheads="1"/>
          </p:cNvPicPr>
          <p:nvPr/>
        </p:nvPicPr>
        <p:blipFill>
          <a:blip r:embed="rId6">
            <a:lum bright="-30000"/>
            <a:extLst>
              <a:ext uri="{28A0092B-C50C-407E-A947-70E740481C1C}">
                <a14:useLocalDpi xmlns:a14="http://schemas.microsoft.com/office/drawing/2010/main" val="0"/>
              </a:ext>
            </a:extLst>
          </a:blip>
          <a:srcRect/>
          <a:stretch>
            <a:fillRect/>
          </a:stretch>
        </p:blipFill>
        <p:spPr bwMode="auto">
          <a:xfrm>
            <a:off x="0" y="4191000"/>
            <a:ext cx="1838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7" name="Picture 8" descr="The_Desire_of_the_World_PPT">
            <a:extLst>
              <a:ext uri="{FF2B5EF4-FFF2-40B4-BE49-F238E27FC236}">
                <a16:creationId xmlns:a16="http://schemas.microsoft.com/office/drawing/2014/main" id="{1053E375-F38F-7534-4C10-140961D038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8" name="Picture 9" descr="The_Guardian_of_the_Baha'i_Faith_PPT">
            <a:extLst>
              <a:ext uri="{FF2B5EF4-FFF2-40B4-BE49-F238E27FC236}">
                <a16:creationId xmlns:a16="http://schemas.microsoft.com/office/drawing/2014/main" id="{03F68828-8E8A-A796-131E-7FEF051277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191000"/>
            <a:ext cx="19256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9" name="Picture 10" descr="Ministry of the Custodians">
            <a:extLst>
              <a:ext uri="{FF2B5EF4-FFF2-40B4-BE49-F238E27FC236}">
                <a16:creationId xmlns:a16="http://schemas.microsoft.com/office/drawing/2014/main" id="{51EE4002-8AA7-A139-E46A-23D8B6F64A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70" name="Picture 11" descr="Poems of the Passing">
            <a:extLst>
              <a:ext uri="{FF2B5EF4-FFF2-40B4-BE49-F238E27FC236}">
                <a16:creationId xmlns:a16="http://schemas.microsoft.com/office/drawing/2014/main" id="{42F93AE0-4F1A-9AB2-3F7A-6A9B1AA5E9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72" name="Picture 12" descr="A_Manual_for_Pioneers">
            <a:extLst>
              <a:ext uri="{FF2B5EF4-FFF2-40B4-BE49-F238E27FC236}">
                <a16:creationId xmlns:a16="http://schemas.microsoft.com/office/drawing/2014/main" id="{7081060F-62A6-2A74-B08F-347CBFFB15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6425" y="0"/>
            <a:ext cx="472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73" name="Text Box 13">
            <a:extLst>
              <a:ext uri="{FF2B5EF4-FFF2-40B4-BE49-F238E27FC236}">
                <a16:creationId xmlns:a16="http://schemas.microsoft.com/office/drawing/2014/main" id="{D8DFAA4D-CE01-CA5A-8F9D-8B8FFC5AF6C5}"/>
              </a:ext>
            </a:extLst>
          </p:cNvPr>
          <p:cNvSpPr txBox="1">
            <a:spLocks noChangeArrowheads="1"/>
          </p:cNvSpPr>
          <p:nvPr/>
        </p:nvSpPr>
        <p:spPr bwMode="auto">
          <a:xfrm>
            <a:off x="4419600" y="5181600"/>
            <a:ext cx="4724400" cy="641350"/>
          </a:xfrm>
          <a:prstGeom prst="rect">
            <a:avLst/>
          </a:prstGeom>
          <a:noFill/>
          <a:ln>
            <a:noFill/>
          </a:ln>
          <a:effectLst/>
        </p:spPr>
        <p:txBody>
          <a:bodyPr>
            <a:spAutoFit/>
          </a:bodyPr>
          <a:lstStyle/>
          <a:p>
            <a:pPr algn="ctr" eaLnBrk="1" hangingPunct="1">
              <a:spcBef>
                <a:spcPct val="50000"/>
              </a:spcBef>
              <a:defRPr/>
            </a:pPr>
            <a:r>
              <a:rPr lang="en-US" sz="3600" dirty="0">
                <a:solidFill>
                  <a:schemeClr val="bg1"/>
                </a:solidFill>
                <a:effectLst>
                  <a:outerShdw blurRad="38100" dist="38100" dir="2700000" algn="tl">
                    <a:srgbClr val="000000"/>
                  </a:outerShdw>
                </a:effectLst>
                <a:latin typeface="Arial" charset="0"/>
                <a:cs typeface="Arial" charset="0"/>
              </a:rPr>
              <a:t>1974</a:t>
            </a:r>
          </a:p>
        </p:txBody>
      </p:sp>
      <p:sp>
        <p:nvSpPr>
          <p:cNvPr id="245773" name="Text Box 14">
            <a:extLst>
              <a:ext uri="{FF2B5EF4-FFF2-40B4-BE49-F238E27FC236}">
                <a16:creationId xmlns:a16="http://schemas.microsoft.com/office/drawing/2014/main" id="{94FD0F1A-8439-E78B-38CD-5AD443B21455}"/>
              </a:ext>
            </a:extLst>
          </p:cNvPr>
          <p:cNvSpPr txBox="1">
            <a:spLocks noChangeArrowheads="1"/>
          </p:cNvSpPr>
          <p:nvPr/>
        </p:nvSpPr>
        <p:spPr bwMode="auto">
          <a:xfrm>
            <a:off x="457200" y="1066800"/>
            <a:ext cx="4572000" cy="4486275"/>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Where to Pioneer</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What to Do When You Get There</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Depression</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Problems that Face Pioneers</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A Short Course on How to Love Your Fellowmen</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The Pioneer and the Administration</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Public Contacts</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Patience</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"Culture Shock”</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How to Speak</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Laziness and Customs and Clocks</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Children</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Husbands</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Tribal and Local Customs</a:t>
            </a:r>
          </a:p>
          <a:p>
            <a:pPr algn="ctr" eaLnBrk="1" hangingPunct="1">
              <a:spcBef>
                <a:spcPct val="50000"/>
              </a:spcBef>
              <a:buClrTx/>
              <a:buSzTx/>
              <a:buFontTx/>
              <a:buNone/>
            </a:pPr>
            <a:r>
              <a:rPr lang="en-US" altLang="en-US" sz="1800">
                <a:latin typeface="Arial" panose="020B0604020202020204" pitchFamily="34" charset="0"/>
                <a:cs typeface="Arial" panose="020B0604020202020204" pitchFamily="34" charset="0"/>
              </a:rPr>
              <a:t>Boredom and Curiosity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52972"/>
                                        </p:tgtEl>
                                        <p:attrNameLst>
                                          <p:attrName>style.visibility</p:attrName>
                                        </p:attrNameLst>
                                      </p:cBhvr>
                                      <p:to>
                                        <p:strVal val="visible"/>
                                      </p:to>
                                    </p:set>
                                    <p:anim calcmode="lin" valueType="num">
                                      <p:cBhvr>
                                        <p:cTn id="7" dur="1000" fill="hold"/>
                                        <p:tgtEl>
                                          <p:spTgt spid="552972"/>
                                        </p:tgtEl>
                                        <p:attrNameLst>
                                          <p:attrName>ppt_w</p:attrName>
                                        </p:attrNameLst>
                                      </p:cBhvr>
                                      <p:tavLst>
                                        <p:tav tm="0">
                                          <p:val>
                                            <p:fltVal val="0"/>
                                          </p:val>
                                        </p:tav>
                                        <p:tav tm="100000">
                                          <p:val>
                                            <p:strVal val="#ppt_w"/>
                                          </p:val>
                                        </p:tav>
                                      </p:tavLst>
                                    </p:anim>
                                    <p:anim calcmode="lin" valueType="num">
                                      <p:cBhvr>
                                        <p:cTn id="8" dur="1000" fill="hold"/>
                                        <p:tgtEl>
                                          <p:spTgt spid="552972"/>
                                        </p:tgtEl>
                                        <p:attrNameLst>
                                          <p:attrName>ppt_h</p:attrName>
                                        </p:attrNameLst>
                                      </p:cBhvr>
                                      <p:tavLst>
                                        <p:tav tm="0">
                                          <p:val>
                                            <p:fltVal val="0"/>
                                          </p:val>
                                        </p:tav>
                                        <p:tav tm="100000">
                                          <p:val>
                                            <p:strVal val="#ppt_h"/>
                                          </p:val>
                                        </p:tav>
                                      </p:tavLst>
                                    </p:anim>
                                    <p:anim calcmode="lin" valueType="num">
                                      <p:cBhvr>
                                        <p:cTn id="9" dur="1000" fill="hold"/>
                                        <p:tgtEl>
                                          <p:spTgt spid="55297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529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hidden="1">
            <a:extLst>
              <a:ext uri="{FF2B5EF4-FFF2-40B4-BE49-F238E27FC236}">
                <a16:creationId xmlns:a16="http://schemas.microsoft.com/office/drawing/2014/main" id="{537892F9-DB13-23C3-6140-9AC28B7F63F1}"/>
              </a:ext>
            </a:extLst>
          </p:cNvPr>
          <p:cNvSpPr>
            <a:spLocks noGrp="1" noChangeArrowheads="1"/>
          </p:cNvSpPr>
          <p:nvPr>
            <p:ph type="title"/>
          </p:nvPr>
        </p:nvSpPr>
        <p:spPr/>
        <p:txBody>
          <a:bodyPr/>
          <a:lstStyle/>
          <a:p>
            <a:pPr eaLnBrk="1" hangingPunct="1">
              <a:defRPr/>
            </a:pPr>
            <a:endParaRPr lang="en-US"/>
          </a:p>
        </p:txBody>
      </p:sp>
      <p:pic>
        <p:nvPicPr>
          <p:cNvPr id="246786" name="Picture 3" descr="Twenty_Five Years of the_Guardianship_PPT">
            <a:extLst>
              <a:ext uri="{FF2B5EF4-FFF2-40B4-BE49-F238E27FC236}">
                <a16:creationId xmlns:a16="http://schemas.microsoft.com/office/drawing/2014/main" id="{A60317B2-5DDF-0085-E9C9-03CCAC2C5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0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7" name="Picture 4" descr="Prescription001">
            <a:extLst>
              <a:ext uri="{FF2B5EF4-FFF2-40B4-BE49-F238E27FC236}">
                <a16:creationId xmlns:a16="http://schemas.microsoft.com/office/drawing/2014/main" id="{C36C912A-9FB8-9985-EDB7-68E7BF02D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5" descr="The_Passing_of_Shoghi_Effendi_PPT">
            <a:extLst>
              <a:ext uri="{FF2B5EF4-FFF2-40B4-BE49-F238E27FC236}">
                <a16:creationId xmlns:a16="http://schemas.microsoft.com/office/drawing/2014/main" id="{38F48625-D872-784B-C0B8-E4872B31B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6" descr="Priceless Pearl - 003">
            <a:extLst>
              <a:ext uri="{FF2B5EF4-FFF2-40B4-BE49-F238E27FC236}">
                <a16:creationId xmlns:a16="http://schemas.microsoft.com/office/drawing/2014/main" id="{C5296639-65A0-891B-3971-90304AA88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0"/>
            <a:ext cx="18351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7" descr="A_Manual_for_Pioneers">
            <a:extLst>
              <a:ext uri="{FF2B5EF4-FFF2-40B4-BE49-F238E27FC236}">
                <a16:creationId xmlns:a16="http://schemas.microsoft.com/office/drawing/2014/main" id="{8E4617EF-332C-D01F-F69F-EDC6357064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91000"/>
            <a:ext cx="1838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1" name="Picture 8" descr="The_Desire_of_the_World_PPT">
            <a:extLst>
              <a:ext uri="{FF2B5EF4-FFF2-40B4-BE49-F238E27FC236}">
                <a16:creationId xmlns:a16="http://schemas.microsoft.com/office/drawing/2014/main" id="{A4AE1D79-9016-10EC-6EE8-C8135178C8E5}"/>
              </a:ext>
            </a:extLst>
          </p:cNvPr>
          <p:cNvPicPr>
            <a:picLocks noChangeAspect="1" noChangeArrowheads="1"/>
          </p:cNvPicPr>
          <p:nvPr/>
        </p:nvPicPr>
        <p:blipFill>
          <a:blip r:embed="rId7">
            <a:lum bright="-30000"/>
            <a:extLst>
              <a:ext uri="{28A0092B-C50C-407E-A947-70E740481C1C}">
                <a14:useLocalDpi xmlns:a14="http://schemas.microsoft.com/office/drawing/2010/main" val="0"/>
              </a:ext>
            </a:extLst>
          </a:blip>
          <a:srcRect/>
          <a:stretch>
            <a:fillRect/>
          </a:stretch>
        </p:blipFill>
        <p:spPr bwMode="auto">
          <a:xfrm>
            <a:off x="18288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2" name="Picture 9" descr="Ministry of the Custodians">
            <a:extLst>
              <a:ext uri="{FF2B5EF4-FFF2-40B4-BE49-F238E27FC236}">
                <a16:creationId xmlns:a16="http://schemas.microsoft.com/office/drawing/2014/main" id="{E6B8E296-463A-9097-94B2-F475753C74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3" name="Picture 10" descr="Poems of the Passing">
            <a:extLst>
              <a:ext uri="{FF2B5EF4-FFF2-40B4-BE49-F238E27FC236}">
                <a16:creationId xmlns:a16="http://schemas.microsoft.com/office/drawing/2014/main" id="{AC534CC1-E1FE-08B1-87C0-EC123DC037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4" name="Picture 13" descr="The_Guardian_of_the_Baha'i_Faith_PPT">
            <a:extLst>
              <a:ext uri="{FF2B5EF4-FFF2-40B4-BE49-F238E27FC236}">
                <a16:creationId xmlns:a16="http://schemas.microsoft.com/office/drawing/2014/main" id="{3A9B59DF-05A8-1A34-B698-38118B9998D1}"/>
              </a:ext>
            </a:extLst>
          </p:cNvPr>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657600" y="4191000"/>
            <a:ext cx="19256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998" name="Picture 14" descr="The_Desire_of_the_World_PPT">
            <a:extLst>
              <a:ext uri="{FF2B5EF4-FFF2-40B4-BE49-F238E27FC236}">
                <a16:creationId xmlns:a16="http://schemas.microsoft.com/office/drawing/2014/main" id="{A7F56747-0A2F-0FAE-5F50-E27CBDBA22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1825" y="0"/>
            <a:ext cx="470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96" name="Text Box 12">
            <a:extLst>
              <a:ext uri="{FF2B5EF4-FFF2-40B4-BE49-F238E27FC236}">
                <a16:creationId xmlns:a16="http://schemas.microsoft.com/office/drawing/2014/main" id="{698AB4E7-1315-B8DD-CD36-4CB205B8407D}"/>
              </a:ext>
            </a:extLst>
          </p:cNvPr>
          <p:cNvSpPr txBox="1">
            <a:spLocks noChangeArrowheads="1"/>
          </p:cNvSpPr>
          <p:nvPr/>
        </p:nvSpPr>
        <p:spPr bwMode="auto">
          <a:xfrm>
            <a:off x="4495800" y="5562600"/>
            <a:ext cx="4648200" cy="641350"/>
          </a:xfrm>
          <a:prstGeom prst="rect">
            <a:avLst/>
          </a:prstGeom>
          <a:noFill/>
          <a:ln>
            <a:noFill/>
          </a:ln>
          <a:effectLst/>
        </p:spPr>
        <p:txBody>
          <a:bodyPr>
            <a:spAutoFit/>
          </a:bodyPr>
          <a:lstStyle/>
          <a:p>
            <a:pPr algn="ctr" eaLnBrk="1" hangingPunct="1">
              <a:spcBef>
                <a:spcPct val="50000"/>
              </a:spcBef>
              <a:defRPr/>
            </a:pPr>
            <a:r>
              <a:rPr lang="en-US" sz="3600" dirty="0">
                <a:solidFill>
                  <a:schemeClr val="bg1"/>
                </a:solidFill>
                <a:effectLst>
                  <a:outerShdw blurRad="38100" dist="38100" dir="2700000" algn="tl">
                    <a:srgbClr val="000000"/>
                  </a:outerShdw>
                </a:effectLst>
                <a:latin typeface="Arial" charset="0"/>
                <a:cs typeface="Arial" charset="0"/>
              </a:rPr>
              <a:t>1982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53998"/>
                                        </p:tgtEl>
                                        <p:attrNameLst>
                                          <p:attrName>style.visibility</p:attrName>
                                        </p:attrNameLst>
                                      </p:cBhvr>
                                      <p:to>
                                        <p:strVal val="visible"/>
                                      </p:to>
                                    </p:set>
                                    <p:anim calcmode="lin" valueType="num">
                                      <p:cBhvr>
                                        <p:cTn id="7" dur="1000" fill="hold"/>
                                        <p:tgtEl>
                                          <p:spTgt spid="553998"/>
                                        </p:tgtEl>
                                        <p:attrNameLst>
                                          <p:attrName>ppt_w</p:attrName>
                                        </p:attrNameLst>
                                      </p:cBhvr>
                                      <p:tavLst>
                                        <p:tav tm="0">
                                          <p:val>
                                            <p:fltVal val="0"/>
                                          </p:val>
                                        </p:tav>
                                        <p:tav tm="100000">
                                          <p:val>
                                            <p:strVal val="#ppt_w"/>
                                          </p:val>
                                        </p:tav>
                                      </p:tavLst>
                                    </p:anim>
                                    <p:anim calcmode="lin" valueType="num">
                                      <p:cBhvr>
                                        <p:cTn id="8" dur="1000" fill="hold"/>
                                        <p:tgtEl>
                                          <p:spTgt spid="553998"/>
                                        </p:tgtEl>
                                        <p:attrNameLst>
                                          <p:attrName>ppt_h</p:attrName>
                                        </p:attrNameLst>
                                      </p:cBhvr>
                                      <p:tavLst>
                                        <p:tav tm="0">
                                          <p:val>
                                            <p:fltVal val="0"/>
                                          </p:val>
                                        </p:tav>
                                        <p:tav tm="100000">
                                          <p:val>
                                            <p:strVal val="#ppt_h"/>
                                          </p:val>
                                        </p:tav>
                                      </p:tavLst>
                                    </p:anim>
                                    <p:anim calcmode="lin" valueType="num">
                                      <p:cBhvr>
                                        <p:cTn id="9" dur="1000" fill="hold"/>
                                        <p:tgtEl>
                                          <p:spTgt spid="55399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539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WSM_Frontispiece">
            <a:extLst>
              <a:ext uri="{FF2B5EF4-FFF2-40B4-BE49-F238E27FC236}">
                <a16:creationId xmlns:a16="http://schemas.microsoft.com/office/drawing/2014/main" id="{173D4F46-A2FB-98E5-EA22-BB2F6297C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0"/>
            <a:ext cx="5507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id="{07758A42-42D4-AD67-CA4A-12D8A43236CC}"/>
              </a:ext>
            </a:extLst>
          </p:cNvPr>
          <p:cNvSpPr>
            <a:spLocks noChangeArrowheads="1"/>
          </p:cNvSpPr>
          <p:nvPr/>
        </p:nvSpPr>
        <p:spPr bwMode="auto">
          <a:xfrm>
            <a:off x="762000" y="5715000"/>
            <a:ext cx="7772400" cy="1143000"/>
          </a:xfrm>
          <a:prstGeom prst="rect">
            <a:avLst/>
          </a:prstGeom>
          <a:noFill/>
          <a:ln>
            <a:noFill/>
          </a:ln>
          <a:effectLst/>
        </p:spPr>
        <p:txBody>
          <a:bodyPr lIns="92075" tIns="46038" rIns="92075" bIns="46038" anchor="ctr"/>
          <a:lstStyle/>
          <a:p>
            <a:pPr algn="ctr" eaLnBrk="1" hangingPunct="1">
              <a:defRPr/>
            </a:pPr>
            <a:r>
              <a:rPr lang="en-US" sz="3600" dirty="0">
                <a:solidFill>
                  <a:schemeClr val="tx1"/>
                </a:solidFill>
                <a:effectLst>
                  <a:outerShdw blurRad="38100" dist="38100" dir="2700000" algn="tl">
                    <a:srgbClr val="000000">
                      <a:alpha val="43137"/>
                    </a:srgbClr>
                  </a:outerShdw>
                </a:effectLst>
                <a:latin typeface="Benguiat Bk BT" pitchFamily="18" charset="0"/>
              </a:rPr>
              <a:t>William Sutherland Maxwell 1874-1952)</a:t>
            </a: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hidden="1">
            <a:extLst>
              <a:ext uri="{FF2B5EF4-FFF2-40B4-BE49-F238E27FC236}">
                <a16:creationId xmlns:a16="http://schemas.microsoft.com/office/drawing/2014/main" id="{79A42359-6E52-DBA8-F49D-CA5BF3D6E08D}"/>
              </a:ext>
            </a:extLst>
          </p:cNvPr>
          <p:cNvSpPr>
            <a:spLocks noGrp="1" noChangeArrowheads="1"/>
          </p:cNvSpPr>
          <p:nvPr>
            <p:ph type="title"/>
          </p:nvPr>
        </p:nvSpPr>
        <p:spPr/>
        <p:txBody>
          <a:bodyPr/>
          <a:lstStyle/>
          <a:p>
            <a:pPr eaLnBrk="1" hangingPunct="1">
              <a:defRPr/>
            </a:pPr>
            <a:endParaRPr lang="en-US"/>
          </a:p>
        </p:txBody>
      </p:sp>
      <p:pic>
        <p:nvPicPr>
          <p:cNvPr id="247810" name="Picture 3" descr="Twenty_Five Years of the_Guardianship_PPT">
            <a:extLst>
              <a:ext uri="{FF2B5EF4-FFF2-40B4-BE49-F238E27FC236}">
                <a16:creationId xmlns:a16="http://schemas.microsoft.com/office/drawing/2014/main" id="{291CE013-A3FF-3D4E-49E3-B78CBEDFB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0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1" name="Picture 4" descr="Prescription001">
            <a:extLst>
              <a:ext uri="{FF2B5EF4-FFF2-40B4-BE49-F238E27FC236}">
                <a16:creationId xmlns:a16="http://schemas.microsoft.com/office/drawing/2014/main" id="{E1E9583A-9EF6-C85F-F420-17B1DD80D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5" descr="The_Passing_of_Shoghi_Effendi_PPT">
            <a:extLst>
              <a:ext uri="{FF2B5EF4-FFF2-40B4-BE49-F238E27FC236}">
                <a16:creationId xmlns:a16="http://schemas.microsoft.com/office/drawing/2014/main" id="{B0D756F8-0D01-6E38-3EC7-2A245D799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3" name="Picture 6" descr="Priceless Pearl - 003">
            <a:extLst>
              <a:ext uri="{FF2B5EF4-FFF2-40B4-BE49-F238E27FC236}">
                <a16:creationId xmlns:a16="http://schemas.microsoft.com/office/drawing/2014/main" id="{198AA2CB-685F-E2F0-D24D-59C50D607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0"/>
            <a:ext cx="18351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4" name="Picture 7" descr="A_Manual_for_Pioneers">
            <a:extLst>
              <a:ext uri="{FF2B5EF4-FFF2-40B4-BE49-F238E27FC236}">
                <a16:creationId xmlns:a16="http://schemas.microsoft.com/office/drawing/2014/main" id="{05969D39-8092-2D3D-169F-438CE62B32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91000"/>
            <a:ext cx="1838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5" name="Picture 8" descr="The_Desire_of_the_World_PPT">
            <a:extLst>
              <a:ext uri="{FF2B5EF4-FFF2-40B4-BE49-F238E27FC236}">
                <a16:creationId xmlns:a16="http://schemas.microsoft.com/office/drawing/2014/main" id="{BE73EC40-45FD-F2BE-FB24-506B6509A9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6" name="Picture 9" descr="The_Guardian_of_the_Baha'i_Faith_PPT">
            <a:extLst>
              <a:ext uri="{FF2B5EF4-FFF2-40B4-BE49-F238E27FC236}">
                <a16:creationId xmlns:a16="http://schemas.microsoft.com/office/drawing/2014/main" id="{D9F36C2A-753D-95BD-B22B-8BD4856F0B9F}"/>
              </a:ext>
            </a:extLst>
          </p:cNvPr>
          <p:cNvPicPr>
            <a:picLocks noChangeAspect="1" noChangeArrowheads="1"/>
          </p:cNvPicPr>
          <p:nvPr/>
        </p:nvPicPr>
        <p:blipFill>
          <a:blip r:embed="rId8">
            <a:lum bright="-30000"/>
            <a:extLst>
              <a:ext uri="{28A0092B-C50C-407E-A947-70E740481C1C}">
                <a14:useLocalDpi xmlns:a14="http://schemas.microsoft.com/office/drawing/2010/main" val="0"/>
              </a:ext>
            </a:extLst>
          </a:blip>
          <a:srcRect/>
          <a:stretch>
            <a:fillRect/>
          </a:stretch>
        </p:blipFill>
        <p:spPr bwMode="auto">
          <a:xfrm>
            <a:off x="3657600" y="4191000"/>
            <a:ext cx="19256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7" name="Picture 10" descr="Ministry of the Custodians">
            <a:extLst>
              <a:ext uri="{FF2B5EF4-FFF2-40B4-BE49-F238E27FC236}">
                <a16:creationId xmlns:a16="http://schemas.microsoft.com/office/drawing/2014/main" id="{530CB410-4982-6E40-3C38-B9447B79B8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8" name="Picture 11" descr="Poems of the Passing">
            <a:extLst>
              <a:ext uri="{FF2B5EF4-FFF2-40B4-BE49-F238E27FC236}">
                <a16:creationId xmlns:a16="http://schemas.microsoft.com/office/drawing/2014/main" id="{1095950A-AC72-D3B3-B11D-5178D1F03A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22" name="Picture 14" descr="The_Guardian_of_the_Baha'i_Faith_PPT">
            <a:extLst>
              <a:ext uri="{FF2B5EF4-FFF2-40B4-BE49-F238E27FC236}">
                <a16:creationId xmlns:a16="http://schemas.microsoft.com/office/drawing/2014/main" id="{E8656205-E771-1708-587C-D17D38E7B2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2588" y="0"/>
            <a:ext cx="4951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023" name="Text Box 15">
            <a:extLst>
              <a:ext uri="{FF2B5EF4-FFF2-40B4-BE49-F238E27FC236}">
                <a16:creationId xmlns:a16="http://schemas.microsoft.com/office/drawing/2014/main" id="{E6F26FC6-5B58-06A9-4E39-B0A9E6241FAE}"/>
              </a:ext>
            </a:extLst>
          </p:cNvPr>
          <p:cNvSpPr txBox="1">
            <a:spLocks noChangeArrowheads="1"/>
          </p:cNvSpPr>
          <p:nvPr/>
        </p:nvSpPr>
        <p:spPr bwMode="auto">
          <a:xfrm>
            <a:off x="4495800" y="5562600"/>
            <a:ext cx="4648200" cy="641350"/>
          </a:xfrm>
          <a:prstGeom prst="rect">
            <a:avLst/>
          </a:prstGeom>
          <a:noFill/>
          <a:ln>
            <a:noFill/>
          </a:ln>
          <a:effectLst/>
        </p:spPr>
        <p:txBody>
          <a:bodyPr>
            <a:spAutoFit/>
          </a:bodyPr>
          <a:lstStyle/>
          <a:p>
            <a:pPr algn="ctr" eaLnBrk="1" hangingPunct="1">
              <a:spcBef>
                <a:spcPct val="50000"/>
              </a:spcBef>
              <a:defRPr/>
            </a:pPr>
            <a:r>
              <a:rPr lang="en-US" sz="3600" dirty="0">
                <a:effectLst>
                  <a:outerShdw blurRad="38100" dist="38100" dir="2700000" algn="tl">
                    <a:srgbClr val="000000"/>
                  </a:outerShdw>
                </a:effectLst>
                <a:latin typeface="Arial" charset="0"/>
                <a:cs typeface="Arial" charset="0"/>
              </a:rPr>
              <a:t>1988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55022"/>
                                        </p:tgtEl>
                                        <p:attrNameLst>
                                          <p:attrName>style.visibility</p:attrName>
                                        </p:attrNameLst>
                                      </p:cBhvr>
                                      <p:to>
                                        <p:strVal val="visible"/>
                                      </p:to>
                                    </p:set>
                                    <p:anim calcmode="lin" valueType="num">
                                      <p:cBhvr>
                                        <p:cTn id="7" dur="1000" fill="hold"/>
                                        <p:tgtEl>
                                          <p:spTgt spid="555022"/>
                                        </p:tgtEl>
                                        <p:attrNameLst>
                                          <p:attrName>ppt_w</p:attrName>
                                        </p:attrNameLst>
                                      </p:cBhvr>
                                      <p:tavLst>
                                        <p:tav tm="0">
                                          <p:val>
                                            <p:strVal val="#ppt_w*0.70"/>
                                          </p:val>
                                        </p:tav>
                                        <p:tav tm="100000">
                                          <p:val>
                                            <p:strVal val="#ppt_w"/>
                                          </p:val>
                                        </p:tav>
                                      </p:tavLst>
                                    </p:anim>
                                    <p:anim calcmode="lin" valueType="num">
                                      <p:cBhvr>
                                        <p:cTn id="8" dur="1000" fill="hold"/>
                                        <p:tgtEl>
                                          <p:spTgt spid="555022"/>
                                        </p:tgtEl>
                                        <p:attrNameLst>
                                          <p:attrName>ppt_h</p:attrName>
                                        </p:attrNameLst>
                                      </p:cBhvr>
                                      <p:tavLst>
                                        <p:tav tm="0">
                                          <p:val>
                                            <p:strVal val="#ppt_h"/>
                                          </p:val>
                                        </p:tav>
                                        <p:tav tm="100000">
                                          <p:val>
                                            <p:strVal val="#ppt_h"/>
                                          </p:val>
                                        </p:tav>
                                      </p:tavLst>
                                    </p:anim>
                                    <p:animEffect transition="in" filter="fade">
                                      <p:cBhvr>
                                        <p:cTn id="9" dur="1000"/>
                                        <p:tgtEl>
                                          <p:spTgt spid="555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hidden="1">
            <a:extLst>
              <a:ext uri="{FF2B5EF4-FFF2-40B4-BE49-F238E27FC236}">
                <a16:creationId xmlns:a16="http://schemas.microsoft.com/office/drawing/2014/main" id="{B78F838C-5239-9B5A-E0AD-4D2238D5ABC8}"/>
              </a:ext>
            </a:extLst>
          </p:cNvPr>
          <p:cNvSpPr>
            <a:spLocks noGrp="1" noChangeArrowheads="1"/>
          </p:cNvSpPr>
          <p:nvPr>
            <p:ph type="title"/>
          </p:nvPr>
        </p:nvSpPr>
        <p:spPr/>
        <p:txBody>
          <a:bodyPr/>
          <a:lstStyle/>
          <a:p>
            <a:pPr eaLnBrk="1" hangingPunct="1">
              <a:defRPr/>
            </a:pPr>
            <a:endParaRPr lang="en-US"/>
          </a:p>
        </p:txBody>
      </p:sp>
      <p:pic>
        <p:nvPicPr>
          <p:cNvPr id="248834" name="Picture 3" descr="Twenty_Five Years of the_Guardianship_PPT">
            <a:extLst>
              <a:ext uri="{FF2B5EF4-FFF2-40B4-BE49-F238E27FC236}">
                <a16:creationId xmlns:a16="http://schemas.microsoft.com/office/drawing/2014/main" id="{55409121-FED0-D96D-8C8D-A01C4DF85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0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5" name="Picture 4" descr="Prescription001">
            <a:extLst>
              <a:ext uri="{FF2B5EF4-FFF2-40B4-BE49-F238E27FC236}">
                <a16:creationId xmlns:a16="http://schemas.microsoft.com/office/drawing/2014/main" id="{A4BA4449-5A74-86B9-5340-9E97AF907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6" name="Picture 5" descr="The_Passing_of_Shoghi_Effendi_PPT">
            <a:extLst>
              <a:ext uri="{FF2B5EF4-FFF2-40B4-BE49-F238E27FC236}">
                <a16:creationId xmlns:a16="http://schemas.microsoft.com/office/drawing/2014/main" id="{1C5C6ED0-FA8A-CB54-B0D2-0C6D5BC94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Picture 6" descr="Priceless Pearl - 003">
            <a:extLst>
              <a:ext uri="{FF2B5EF4-FFF2-40B4-BE49-F238E27FC236}">
                <a16:creationId xmlns:a16="http://schemas.microsoft.com/office/drawing/2014/main" id="{E910AD2D-4B9D-1F6B-B797-C5FF8587F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0"/>
            <a:ext cx="18351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Picture 7" descr="A_Manual_for_Pioneers">
            <a:extLst>
              <a:ext uri="{FF2B5EF4-FFF2-40B4-BE49-F238E27FC236}">
                <a16:creationId xmlns:a16="http://schemas.microsoft.com/office/drawing/2014/main" id="{E73B2F66-7A1B-125F-0593-E273ABE1A1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91000"/>
            <a:ext cx="1838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9" name="Picture 8" descr="The_Desire_of_the_World_PPT">
            <a:extLst>
              <a:ext uri="{FF2B5EF4-FFF2-40B4-BE49-F238E27FC236}">
                <a16:creationId xmlns:a16="http://schemas.microsoft.com/office/drawing/2014/main" id="{5C83B8D2-711F-C6C4-34C5-49CC18A925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0" name="Picture 9" descr="The_Guardian_of_the_Baha'i_Faith_PPT">
            <a:extLst>
              <a:ext uri="{FF2B5EF4-FFF2-40B4-BE49-F238E27FC236}">
                <a16:creationId xmlns:a16="http://schemas.microsoft.com/office/drawing/2014/main" id="{8645DA49-1D1B-2584-7C15-3B6620A7E5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191000"/>
            <a:ext cx="19256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1" name="Picture 10" descr="Ministry of the Custodians">
            <a:extLst>
              <a:ext uri="{FF2B5EF4-FFF2-40B4-BE49-F238E27FC236}">
                <a16:creationId xmlns:a16="http://schemas.microsoft.com/office/drawing/2014/main" id="{AF1C2057-ADB0-5A9F-71D8-D071A645D13B}"/>
              </a:ext>
            </a:extLst>
          </p:cNvPr>
          <p:cNvPicPr>
            <a:picLocks noChangeAspect="1" noChangeArrowheads="1"/>
          </p:cNvPicPr>
          <p:nvPr/>
        </p:nvPicPr>
        <p:blipFill>
          <a:blip r:embed="rId9">
            <a:lum bright="-30000"/>
            <a:extLst>
              <a:ext uri="{28A0092B-C50C-407E-A947-70E740481C1C}">
                <a14:useLocalDpi xmlns:a14="http://schemas.microsoft.com/office/drawing/2010/main" val="0"/>
              </a:ext>
            </a:extLst>
          </a:blip>
          <a:srcRect/>
          <a:stretch>
            <a:fillRect/>
          </a:stretch>
        </p:blipFill>
        <p:spPr bwMode="auto">
          <a:xfrm>
            <a:off x="55626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2" name="Picture 11" descr="Poems of the Passing">
            <a:extLst>
              <a:ext uri="{FF2B5EF4-FFF2-40B4-BE49-F238E27FC236}">
                <a16:creationId xmlns:a16="http://schemas.microsoft.com/office/drawing/2014/main" id="{0C457438-88CC-C5E6-9AAD-FC5476A7F1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044" name="Picture 12" descr="Ministry of the Custodians">
            <a:extLst>
              <a:ext uri="{FF2B5EF4-FFF2-40B4-BE49-F238E27FC236}">
                <a16:creationId xmlns:a16="http://schemas.microsoft.com/office/drawing/2014/main" id="{DA38A742-8E7F-2B58-9A4A-4890DE5B8F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1825" y="0"/>
            <a:ext cx="470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45" name="Text Box 13">
            <a:extLst>
              <a:ext uri="{FF2B5EF4-FFF2-40B4-BE49-F238E27FC236}">
                <a16:creationId xmlns:a16="http://schemas.microsoft.com/office/drawing/2014/main" id="{5A090416-0B4D-D32C-5DDF-6CE3EA028465}"/>
              </a:ext>
            </a:extLst>
          </p:cNvPr>
          <p:cNvSpPr txBox="1">
            <a:spLocks noChangeArrowheads="1"/>
          </p:cNvSpPr>
          <p:nvPr/>
        </p:nvSpPr>
        <p:spPr bwMode="auto">
          <a:xfrm>
            <a:off x="4419600" y="2895600"/>
            <a:ext cx="4724400" cy="641350"/>
          </a:xfrm>
          <a:prstGeom prst="rect">
            <a:avLst/>
          </a:prstGeom>
          <a:noFill/>
          <a:ln>
            <a:noFill/>
          </a:ln>
          <a:effectLst/>
        </p:spPr>
        <p:txBody>
          <a:bodyPr>
            <a:spAutoFit/>
          </a:bodyPr>
          <a:lstStyle/>
          <a:p>
            <a:pPr algn="ctr" eaLnBrk="1" hangingPunct="1">
              <a:spcBef>
                <a:spcPct val="50000"/>
              </a:spcBef>
              <a:defRPr/>
            </a:pPr>
            <a:r>
              <a:rPr lang="en-US" sz="3600" dirty="0">
                <a:solidFill>
                  <a:schemeClr val="bg1"/>
                </a:solidFill>
                <a:effectLst>
                  <a:outerShdw blurRad="38100" dist="38100" dir="2700000" algn="tl">
                    <a:srgbClr val="000000"/>
                  </a:outerShdw>
                </a:effectLst>
                <a:latin typeface="Arial" charset="0"/>
                <a:cs typeface="Arial" charset="0"/>
              </a:rPr>
              <a:t>1992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56044"/>
                                        </p:tgtEl>
                                        <p:attrNameLst>
                                          <p:attrName>style.visibility</p:attrName>
                                        </p:attrNameLst>
                                      </p:cBhvr>
                                      <p:to>
                                        <p:strVal val="visible"/>
                                      </p:to>
                                    </p:set>
                                    <p:anim calcmode="lin" valueType="num">
                                      <p:cBhvr>
                                        <p:cTn id="7" dur="1000" fill="hold"/>
                                        <p:tgtEl>
                                          <p:spTgt spid="556044"/>
                                        </p:tgtEl>
                                        <p:attrNameLst>
                                          <p:attrName>ppt_w</p:attrName>
                                        </p:attrNameLst>
                                      </p:cBhvr>
                                      <p:tavLst>
                                        <p:tav tm="0">
                                          <p:val>
                                            <p:fltVal val="0"/>
                                          </p:val>
                                        </p:tav>
                                        <p:tav tm="100000">
                                          <p:val>
                                            <p:strVal val="#ppt_w"/>
                                          </p:val>
                                        </p:tav>
                                      </p:tavLst>
                                    </p:anim>
                                    <p:anim calcmode="lin" valueType="num">
                                      <p:cBhvr>
                                        <p:cTn id="8" dur="1000" fill="hold"/>
                                        <p:tgtEl>
                                          <p:spTgt spid="556044"/>
                                        </p:tgtEl>
                                        <p:attrNameLst>
                                          <p:attrName>ppt_h</p:attrName>
                                        </p:attrNameLst>
                                      </p:cBhvr>
                                      <p:tavLst>
                                        <p:tav tm="0">
                                          <p:val>
                                            <p:fltVal val="0"/>
                                          </p:val>
                                        </p:tav>
                                        <p:tav tm="100000">
                                          <p:val>
                                            <p:strVal val="#ppt_h"/>
                                          </p:val>
                                        </p:tav>
                                      </p:tavLst>
                                    </p:anim>
                                    <p:anim calcmode="lin" valueType="num">
                                      <p:cBhvr>
                                        <p:cTn id="9" dur="1000" fill="hold"/>
                                        <p:tgtEl>
                                          <p:spTgt spid="556044"/>
                                        </p:tgtEl>
                                        <p:attrNameLst>
                                          <p:attrName>style.rotation</p:attrName>
                                        </p:attrNameLst>
                                      </p:cBhvr>
                                      <p:tavLst>
                                        <p:tav tm="0">
                                          <p:val>
                                            <p:fltVal val="90"/>
                                          </p:val>
                                        </p:tav>
                                        <p:tav tm="100000">
                                          <p:val>
                                            <p:fltVal val="0"/>
                                          </p:val>
                                        </p:tav>
                                      </p:tavLst>
                                    </p:anim>
                                    <p:animEffect transition="in" filter="fade">
                                      <p:cBhvr>
                                        <p:cTn id="10" dur="1000"/>
                                        <p:tgtEl>
                                          <p:spTgt spid="556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hidden="1">
            <a:extLst>
              <a:ext uri="{FF2B5EF4-FFF2-40B4-BE49-F238E27FC236}">
                <a16:creationId xmlns:a16="http://schemas.microsoft.com/office/drawing/2014/main" id="{0935F717-EF8A-743E-D48C-AD045FF59CBB}"/>
              </a:ext>
            </a:extLst>
          </p:cNvPr>
          <p:cNvSpPr>
            <a:spLocks noGrp="1" noChangeArrowheads="1"/>
          </p:cNvSpPr>
          <p:nvPr>
            <p:ph type="title"/>
          </p:nvPr>
        </p:nvSpPr>
        <p:spPr/>
        <p:txBody>
          <a:bodyPr/>
          <a:lstStyle/>
          <a:p>
            <a:pPr eaLnBrk="1" hangingPunct="1">
              <a:defRPr/>
            </a:pPr>
            <a:endParaRPr lang="en-US"/>
          </a:p>
        </p:txBody>
      </p:sp>
      <p:pic>
        <p:nvPicPr>
          <p:cNvPr id="249858" name="Picture 3" descr="Twenty_Five Years of the_Guardianship_PPT">
            <a:extLst>
              <a:ext uri="{FF2B5EF4-FFF2-40B4-BE49-F238E27FC236}">
                <a16:creationId xmlns:a16="http://schemas.microsoft.com/office/drawing/2014/main" id="{24015D0B-688B-4AC7-517B-DE0899F1D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0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59" name="Picture 4" descr="Prescription001">
            <a:extLst>
              <a:ext uri="{FF2B5EF4-FFF2-40B4-BE49-F238E27FC236}">
                <a16:creationId xmlns:a16="http://schemas.microsoft.com/office/drawing/2014/main" id="{4C70A2B4-B326-97B6-7668-E7F4A3B79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0" name="Picture 5" descr="The_Passing_of_Shoghi_Effendi_PPT">
            <a:extLst>
              <a:ext uri="{FF2B5EF4-FFF2-40B4-BE49-F238E27FC236}">
                <a16:creationId xmlns:a16="http://schemas.microsoft.com/office/drawing/2014/main" id="{C1ED4FAE-6FA5-5ADC-3587-1F7F6E8DA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6" descr="Priceless Pearl - 003">
            <a:extLst>
              <a:ext uri="{FF2B5EF4-FFF2-40B4-BE49-F238E27FC236}">
                <a16:creationId xmlns:a16="http://schemas.microsoft.com/office/drawing/2014/main" id="{F209FDB3-5809-37AD-7A9E-77666E5080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0"/>
            <a:ext cx="18351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2" name="Picture 7" descr="A_Manual_for_Pioneers">
            <a:extLst>
              <a:ext uri="{FF2B5EF4-FFF2-40B4-BE49-F238E27FC236}">
                <a16:creationId xmlns:a16="http://schemas.microsoft.com/office/drawing/2014/main" id="{1C44AB2D-3DFB-8CE5-1C53-909B167B61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91000"/>
            <a:ext cx="1838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3" name="Picture 8" descr="The_Desire_of_the_World_PPT">
            <a:extLst>
              <a:ext uri="{FF2B5EF4-FFF2-40B4-BE49-F238E27FC236}">
                <a16:creationId xmlns:a16="http://schemas.microsoft.com/office/drawing/2014/main" id="{F229F915-1140-488B-1B58-62211EB711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4" name="Picture 9" descr="The_Guardian_of_the_Baha'i_Faith_PPT">
            <a:extLst>
              <a:ext uri="{FF2B5EF4-FFF2-40B4-BE49-F238E27FC236}">
                <a16:creationId xmlns:a16="http://schemas.microsoft.com/office/drawing/2014/main" id="{05CF5C98-3F6B-B386-5CBA-2E4DDB33D9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191000"/>
            <a:ext cx="19256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5" name="Picture 10" descr="Ministry of the Custodians">
            <a:extLst>
              <a:ext uri="{FF2B5EF4-FFF2-40B4-BE49-F238E27FC236}">
                <a16:creationId xmlns:a16="http://schemas.microsoft.com/office/drawing/2014/main" id="{E876379D-BF6E-77BB-1BBC-ECDA7E60A7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6" name="Picture 11" descr="Poems of the Passing">
            <a:extLst>
              <a:ext uri="{FF2B5EF4-FFF2-40B4-BE49-F238E27FC236}">
                <a16:creationId xmlns:a16="http://schemas.microsoft.com/office/drawing/2014/main" id="{1DE1C268-B5AA-0B82-F770-70E72FD5D5E8}"/>
              </a:ext>
            </a:extLst>
          </p:cNvPr>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7315200" y="4191000"/>
            <a:ext cx="182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7068" name="Picture 12" descr="Poems of the Passing">
            <a:extLst>
              <a:ext uri="{FF2B5EF4-FFF2-40B4-BE49-F238E27FC236}">
                <a16:creationId xmlns:a16="http://schemas.microsoft.com/office/drawing/2014/main" id="{15FEF8B8-8C4E-84C1-432D-84A559C715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1825" y="0"/>
            <a:ext cx="470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69" name="Text Box 13">
            <a:extLst>
              <a:ext uri="{FF2B5EF4-FFF2-40B4-BE49-F238E27FC236}">
                <a16:creationId xmlns:a16="http://schemas.microsoft.com/office/drawing/2014/main" id="{6E3497D5-976E-6165-09B0-A6ED220334F7}"/>
              </a:ext>
            </a:extLst>
          </p:cNvPr>
          <p:cNvSpPr txBox="1">
            <a:spLocks noChangeArrowheads="1"/>
          </p:cNvSpPr>
          <p:nvPr/>
        </p:nvSpPr>
        <p:spPr bwMode="auto">
          <a:xfrm>
            <a:off x="4495800" y="3352800"/>
            <a:ext cx="4648200" cy="641350"/>
          </a:xfrm>
          <a:prstGeom prst="rect">
            <a:avLst/>
          </a:prstGeom>
          <a:noFill/>
          <a:ln>
            <a:noFill/>
          </a:ln>
          <a:effectLst/>
        </p:spPr>
        <p:txBody>
          <a:bodyPr>
            <a:spAutoFit/>
          </a:bodyPr>
          <a:lstStyle/>
          <a:p>
            <a:pPr algn="ctr" eaLnBrk="1" hangingPunct="1">
              <a:spcBef>
                <a:spcPct val="50000"/>
              </a:spcBef>
              <a:defRPr/>
            </a:pPr>
            <a:r>
              <a:rPr lang="en-US" sz="3600" dirty="0">
                <a:effectLst>
                  <a:outerShdw blurRad="38100" dist="38100" dir="2700000" algn="tl">
                    <a:srgbClr val="000000"/>
                  </a:outerShdw>
                </a:effectLst>
                <a:latin typeface="Arial" charset="0"/>
                <a:cs typeface="Arial" charset="0"/>
              </a:rPr>
              <a:t>1996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557068"/>
                                        </p:tgtEl>
                                        <p:attrNameLst>
                                          <p:attrName>style.visibility</p:attrName>
                                        </p:attrNameLst>
                                      </p:cBhvr>
                                      <p:to>
                                        <p:strVal val="visible"/>
                                      </p:to>
                                    </p:set>
                                    <p:animEffect transition="in" filter="fade">
                                      <p:cBhvr>
                                        <p:cTn id="7" dur="3000"/>
                                        <p:tgtEl>
                                          <p:spTgt spid="557068"/>
                                        </p:tgtEl>
                                      </p:cBhvr>
                                    </p:animEffect>
                                    <p:anim calcmode="lin" valueType="num">
                                      <p:cBhvr>
                                        <p:cTn id="8" dur="3000" fill="hold"/>
                                        <p:tgtEl>
                                          <p:spTgt spid="557068"/>
                                        </p:tgtEl>
                                        <p:attrNameLst>
                                          <p:attrName>ppt_x</p:attrName>
                                        </p:attrNameLst>
                                      </p:cBhvr>
                                      <p:tavLst>
                                        <p:tav tm="0">
                                          <p:val>
                                            <p:strVal val="#ppt_x"/>
                                          </p:val>
                                        </p:tav>
                                        <p:tav tm="100000">
                                          <p:val>
                                            <p:strVal val="#ppt_x"/>
                                          </p:val>
                                        </p:tav>
                                      </p:tavLst>
                                    </p:anim>
                                    <p:anim calcmode="lin" valueType="num">
                                      <p:cBhvr>
                                        <p:cTn id="9" dur="2700" decel="100000" fill="hold"/>
                                        <p:tgtEl>
                                          <p:spTgt spid="557068"/>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55706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0881" name="Picture 2" descr="GrowingPains_Cropped">
            <a:extLst>
              <a:ext uri="{FF2B5EF4-FFF2-40B4-BE49-F238E27FC236}">
                <a16:creationId xmlns:a16="http://schemas.microsoft.com/office/drawing/2014/main" id="{C930A406-7BFC-7836-6868-87E09252B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770813"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hidden="1">
            <a:extLst>
              <a:ext uri="{FF2B5EF4-FFF2-40B4-BE49-F238E27FC236}">
                <a16:creationId xmlns:a16="http://schemas.microsoft.com/office/drawing/2014/main" id="{8C234CC9-175F-C9EA-7C74-D780F625A5A9}"/>
              </a:ext>
            </a:extLst>
          </p:cNvPr>
          <p:cNvSpPr>
            <a:spLocks noGrp="1" noChangeArrowheads="1"/>
          </p:cNvSpPr>
          <p:nvPr>
            <p:ph type="title"/>
          </p:nvPr>
        </p:nvSpPr>
        <p:spPr/>
        <p:txBody>
          <a:bodyPr/>
          <a:lstStyle/>
          <a:p>
            <a:pPr eaLnBrk="1" hangingPunct="1">
              <a:defRPr/>
            </a:pPr>
            <a:endParaRPr lang="en-US"/>
          </a:p>
        </p:txBody>
      </p:sp>
      <p:sp>
        <p:nvSpPr>
          <p:cNvPr id="250883" name="Rectangle 4">
            <a:extLst>
              <a:ext uri="{FF2B5EF4-FFF2-40B4-BE49-F238E27FC236}">
                <a16:creationId xmlns:a16="http://schemas.microsoft.com/office/drawing/2014/main" id="{0AF90094-FEC6-F238-2773-FF8F55253DCE}"/>
              </a:ext>
            </a:extLst>
          </p:cNvPr>
          <p:cNvSpPr>
            <a:spLocks noChangeArrowheads="1"/>
          </p:cNvSpPr>
          <p:nvPr/>
        </p:nvSpPr>
        <p:spPr bwMode="auto">
          <a:xfrm>
            <a:off x="1066800" y="2209800"/>
            <a:ext cx="3505200" cy="21336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rgbClr val="00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endParaRPr lang="en-US" altLang="en-US" sz="5400">
              <a:solidFill>
                <a:srgbClr val="FFFFFF"/>
              </a:solidFill>
              <a:latin typeface="Bernard MT Condensed" panose="02050806060905020404" pitchFamily="18" charset="77"/>
            </a:endParaRPr>
          </a:p>
        </p:txBody>
      </p:sp>
      <p:sp>
        <p:nvSpPr>
          <p:cNvPr id="558085" name="Text Box 5">
            <a:extLst>
              <a:ext uri="{FF2B5EF4-FFF2-40B4-BE49-F238E27FC236}">
                <a16:creationId xmlns:a16="http://schemas.microsoft.com/office/drawing/2014/main" id="{3A82B506-DCC0-0077-75FE-DA2B5D59FB10}"/>
              </a:ext>
            </a:extLst>
          </p:cNvPr>
          <p:cNvSpPr txBox="1">
            <a:spLocks noChangeArrowheads="1"/>
          </p:cNvSpPr>
          <p:nvPr/>
        </p:nvSpPr>
        <p:spPr bwMode="auto">
          <a:xfrm>
            <a:off x="0" y="9525"/>
            <a:ext cx="9144000" cy="6534150"/>
          </a:xfrm>
          <a:prstGeom prst="rect">
            <a:avLst/>
          </a:prstGeom>
          <a:solidFill>
            <a:srgbClr val="00CCFF">
              <a:alpha val="749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600">
                <a:solidFill>
                  <a:srgbClr val="000066"/>
                </a:solidFill>
                <a:latin typeface="Arial" panose="020B0604020202020204" pitchFamily="34" charset="0"/>
                <a:cs typeface="Arial" panose="020B0604020202020204" pitchFamily="34" charset="0"/>
              </a:rPr>
              <a:t>“Growing Pains of a Local Spiritual Assembly,”</a:t>
            </a:r>
          </a:p>
          <a:p>
            <a:pPr algn="ctr" eaLnBrk="1" hangingPunct="1">
              <a:spcBef>
                <a:spcPct val="50000"/>
              </a:spcBef>
              <a:buClrTx/>
              <a:buSzTx/>
              <a:buFontTx/>
              <a:buNone/>
            </a:pPr>
            <a:endParaRPr lang="en-US" altLang="en-US" sz="2600">
              <a:solidFill>
                <a:srgbClr val="000066"/>
              </a:solidFill>
              <a:latin typeface="Arial" panose="020B0604020202020204" pitchFamily="34" charset="0"/>
              <a:cs typeface="Arial" panose="020B0604020202020204" pitchFamily="34" charset="0"/>
            </a:endParaRPr>
          </a:p>
          <a:p>
            <a:pPr algn="ctr" eaLnBrk="1" hangingPunct="1">
              <a:spcBef>
                <a:spcPct val="50000"/>
              </a:spcBef>
              <a:buClrTx/>
              <a:buSzTx/>
              <a:buFontTx/>
              <a:buNone/>
            </a:pPr>
            <a:r>
              <a:rPr lang="en-US" altLang="en-US" sz="2600">
                <a:solidFill>
                  <a:srgbClr val="000066"/>
                </a:solidFill>
                <a:latin typeface="Arial" panose="020B0604020202020204" pitchFamily="34" charset="0"/>
                <a:cs typeface="Arial" panose="020B0604020202020204" pitchFamily="34" charset="0"/>
              </a:rPr>
              <a:t>The Community Development Committee's first recording, "Growing Pains of a Local Spiritual Assembly" is about the conduct, duties, and responsibilities of the assembly, its members and its officers. This playlet was written by Hand of the Cause 'Amatu'l-Baha Ruhiyyih Khanum, portraying in humorous but effective manner the mistakes, the planning, the devotion and the earnestness evident in assembly meetings. It was produced by a group of professional Baha'is in California. The Committee has made a gift of a tape to each local assembly. Others may wish copies and these are now available for the use of Baha'is </a:t>
            </a:r>
            <a:r>
              <a:rPr lang="en-US" altLang="en-US" sz="2600" i="1">
                <a:solidFill>
                  <a:srgbClr val="000066"/>
                </a:solidFill>
                <a:latin typeface="Arial" panose="020B0604020202020204" pitchFamily="34" charset="0"/>
                <a:cs typeface="Arial" panose="020B0604020202020204" pitchFamily="34" charset="0"/>
              </a:rPr>
              <a:t>only. </a:t>
            </a:r>
            <a:r>
              <a:rPr lang="en-US" altLang="en-US" sz="2600">
                <a:solidFill>
                  <a:srgbClr val="000066"/>
                </a:solidFill>
                <a:latin typeface="Arial" panose="020B0604020202020204" pitchFamily="34" charset="0"/>
                <a:cs typeface="Arial" panose="020B0604020202020204" pitchFamily="34" charset="0"/>
              </a:rPr>
              <a:t>It should not be used in firesides.</a:t>
            </a:r>
          </a:p>
          <a:p>
            <a:pPr algn="ctr" eaLnBrk="1" hangingPunct="1">
              <a:spcBef>
                <a:spcPct val="50000"/>
              </a:spcBef>
              <a:buClrTx/>
              <a:buSzTx/>
              <a:buFontTx/>
              <a:buNone/>
            </a:pPr>
            <a:endParaRPr lang="en-US" altLang="en-US" sz="1600">
              <a:latin typeface="Arial" panose="020B0604020202020204" pitchFamily="34" charset="0"/>
              <a:cs typeface="Arial" panose="020B0604020202020204" pitchFamily="34" charset="0"/>
            </a:endParaRPr>
          </a:p>
          <a:p>
            <a:pPr algn="ctr" eaLnBrk="1" hangingPunct="1">
              <a:spcBef>
                <a:spcPct val="50000"/>
              </a:spcBef>
              <a:buClrTx/>
              <a:buSzTx/>
              <a:buFontTx/>
              <a:buNone/>
            </a:pPr>
            <a:r>
              <a:rPr lang="en-US" altLang="en-US" sz="1600">
                <a:latin typeface="Arial" panose="020B0604020202020204" pitchFamily="34" charset="0"/>
                <a:cs typeface="Arial" panose="020B0604020202020204" pitchFamily="34" charset="0"/>
              </a:rPr>
              <a:t>Five inch reel tape, speed 3 3/4th i.p.s., postpaid ... $2.50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nodePh="1">
                                  <p:stCondLst>
                                    <p:cond delay="0"/>
                                  </p:stCondLst>
                                  <p:endCondLst>
                                    <p:cond evt="begin" delay="0">
                                      <p:tn val="5"/>
                                    </p:cond>
                                  </p:endCondLst>
                                  <p:childTnLst>
                                    <p:set>
                                      <p:cBhvr>
                                        <p:cTn id="6" dur="1" fill="hold">
                                          <p:stCondLst>
                                            <p:cond delay="0"/>
                                          </p:stCondLst>
                                        </p:cTn>
                                        <p:tgtEl>
                                          <p:spTgt spid="558083"/>
                                        </p:tgtEl>
                                        <p:attrNameLst>
                                          <p:attrName>style.visibility</p:attrName>
                                        </p:attrNameLst>
                                      </p:cBhvr>
                                      <p:to>
                                        <p:strVal val="visible"/>
                                      </p:to>
                                    </p:set>
                                    <p:animEffect transition="in" filter="dissolve">
                                      <p:cBhvr>
                                        <p:cTn id="7" dur="500"/>
                                        <p:tgtEl>
                                          <p:spTgt spid="558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iterate type="lt">
                                    <p:tmPct val="10000"/>
                                  </p:iterate>
                                  <p:childTnLst>
                                    <p:set>
                                      <p:cBhvr>
                                        <p:cTn id="11" dur="1" fill="hold">
                                          <p:stCondLst>
                                            <p:cond delay="0"/>
                                          </p:stCondLst>
                                        </p:cTn>
                                        <p:tgtEl>
                                          <p:spTgt spid="558085"/>
                                        </p:tgtEl>
                                        <p:attrNameLst>
                                          <p:attrName>style.visibility</p:attrName>
                                        </p:attrNameLst>
                                      </p:cBhvr>
                                      <p:to>
                                        <p:strVal val="visible"/>
                                      </p:to>
                                    </p:set>
                                    <p:anim calcmode="lin" valueType="num">
                                      <p:cBhvr>
                                        <p:cTn id="12" dur="500" fill="hold"/>
                                        <p:tgtEl>
                                          <p:spTgt spid="558085"/>
                                        </p:tgtEl>
                                        <p:attrNameLst>
                                          <p:attrName>ppt_x</p:attrName>
                                        </p:attrNameLst>
                                      </p:cBhvr>
                                      <p:tavLst>
                                        <p:tav tm="0">
                                          <p:val>
                                            <p:strVal val="#ppt_x-.2"/>
                                          </p:val>
                                        </p:tav>
                                        <p:tav tm="100000">
                                          <p:val>
                                            <p:strVal val="#ppt_x"/>
                                          </p:val>
                                        </p:tav>
                                      </p:tavLst>
                                    </p:anim>
                                    <p:anim calcmode="lin" valueType="num">
                                      <p:cBhvr>
                                        <p:cTn id="13" dur="500" fill="hold"/>
                                        <p:tgtEl>
                                          <p:spTgt spid="558085"/>
                                        </p:tgtEl>
                                        <p:attrNameLst>
                                          <p:attrName>ppt_y</p:attrName>
                                        </p:attrNameLst>
                                      </p:cBhvr>
                                      <p:tavLst>
                                        <p:tav tm="0">
                                          <p:val>
                                            <p:strVal val="#ppt_y"/>
                                          </p:val>
                                        </p:tav>
                                        <p:tav tm="100000">
                                          <p:val>
                                            <p:strVal val="#ppt_y"/>
                                          </p:val>
                                        </p:tav>
                                      </p:tavLst>
                                    </p:anim>
                                    <p:animEffect transition="in" filter="wipe(right)" prLst="gradientSize: 0.1">
                                      <p:cBhvr>
                                        <p:cTn id="14" dur="500"/>
                                        <p:tgtEl>
                                          <p:spTgt spid="55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p:bldP spid="55808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hidden="1">
            <a:extLst>
              <a:ext uri="{FF2B5EF4-FFF2-40B4-BE49-F238E27FC236}">
                <a16:creationId xmlns:a16="http://schemas.microsoft.com/office/drawing/2014/main" id="{BB14DD31-79E1-84A4-C5C9-151C45BF1F26}"/>
              </a:ext>
            </a:extLst>
          </p:cNvPr>
          <p:cNvSpPr>
            <a:spLocks noGrp="1" noChangeArrowheads="1"/>
          </p:cNvSpPr>
          <p:nvPr>
            <p:ph type="title" idx="4294967295"/>
          </p:nvPr>
        </p:nvSpPr>
        <p:spPr/>
        <p:txBody>
          <a:bodyPr/>
          <a:lstStyle/>
          <a:p>
            <a:pPr eaLnBrk="1" hangingPunct="1">
              <a:defRPr/>
            </a:pPr>
            <a:endParaRPr lang="en-US"/>
          </a:p>
        </p:txBody>
      </p:sp>
      <p:pic>
        <p:nvPicPr>
          <p:cNvPr id="251906" name="Picture 3" descr="Filmmaker">
            <a:extLst>
              <a:ext uri="{FF2B5EF4-FFF2-40B4-BE49-F238E27FC236}">
                <a16:creationId xmlns:a16="http://schemas.microsoft.com/office/drawing/2014/main" id="{807DEB08-3601-136D-4359-2D508BFE3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hidden="1">
            <a:extLst>
              <a:ext uri="{FF2B5EF4-FFF2-40B4-BE49-F238E27FC236}">
                <a16:creationId xmlns:a16="http://schemas.microsoft.com/office/drawing/2014/main" id="{215E9017-90F1-B3D7-71DA-27A0BBF1413A}"/>
              </a:ext>
            </a:extLst>
          </p:cNvPr>
          <p:cNvSpPr>
            <a:spLocks noGrp="1" noChangeArrowheads="1"/>
          </p:cNvSpPr>
          <p:nvPr>
            <p:ph type="title" idx="4294967295"/>
          </p:nvPr>
        </p:nvSpPr>
        <p:spPr/>
        <p:txBody>
          <a:bodyPr/>
          <a:lstStyle/>
          <a:p>
            <a:pPr eaLnBrk="1" hangingPunct="1">
              <a:defRPr/>
            </a:pPr>
            <a:endParaRPr lang="en-US"/>
          </a:p>
        </p:txBody>
      </p:sp>
      <p:sp>
        <p:nvSpPr>
          <p:cNvPr id="171011" name="Text Box 4">
            <a:extLst>
              <a:ext uri="{FF2B5EF4-FFF2-40B4-BE49-F238E27FC236}">
                <a16:creationId xmlns:a16="http://schemas.microsoft.com/office/drawing/2014/main" id="{5313B989-76AA-65E5-5164-57B0F55CCB59}"/>
              </a:ext>
            </a:extLst>
          </p:cNvPr>
          <p:cNvSpPr txBox="1">
            <a:spLocks noChangeArrowheads="1"/>
          </p:cNvSpPr>
          <p:nvPr/>
        </p:nvSpPr>
        <p:spPr bwMode="auto">
          <a:xfrm>
            <a:off x="0" y="228600"/>
            <a:ext cx="9144000"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latin typeface="Benguiat Bk BT" pitchFamily="18" charset="0"/>
              </a:rPr>
              <a:t>’Amatu’l-Bahá Rúhíyyih Khánum wrote and directed two documentary motion picture films:</a:t>
            </a:r>
          </a:p>
          <a:p>
            <a:pPr eaLnBrk="1" hangingPunct="1">
              <a:spcBef>
                <a:spcPct val="50000"/>
              </a:spcBef>
              <a:buClrTx/>
              <a:buSzTx/>
              <a:buFontTx/>
              <a:buChar char="•"/>
            </a:pPr>
            <a:r>
              <a:rPr lang="en-US" altLang="en-US">
                <a:latin typeface="Bernard MT Condensed" panose="02050806060905020404" pitchFamily="18" charset="77"/>
              </a:rPr>
              <a:t>The </a:t>
            </a:r>
            <a:r>
              <a:rPr lang="en-US" altLang="en-US">
                <a:solidFill>
                  <a:srgbClr val="00FF00"/>
                </a:solidFill>
                <a:latin typeface="Bernard MT Condensed" panose="02050806060905020404" pitchFamily="18" charset="77"/>
              </a:rPr>
              <a:t>“Green Light Expedition”</a:t>
            </a:r>
            <a:r>
              <a:rPr lang="en-US" altLang="en-US">
                <a:latin typeface="Bernard MT Condensed" panose="02050806060905020404" pitchFamily="18" charset="77"/>
              </a:rPr>
              <a:t> covering an 8,000 mile journey through the Amazon Basin, the Peruvian and Bolivian altiplano, all the way to the Bush Negroes of Suriname.</a:t>
            </a:r>
          </a:p>
          <a:p>
            <a:pPr eaLnBrk="1" hangingPunct="1">
              <a:spcBef>
                <a:spcPct val="50000"/>
              </a:spcBef>
              <a:buClrTx/>
              <a:buSzTx/>
              <a:buFontTx/>
              <a:buChar char="•"/>
            </a:pPr>
            <a:r>
              <a:rPr lang="en-US" altLang="en-US">
                <a:solidFill>
                  <a:schemeClr val="accent1"/>
                </a:solidFill>
                <a:latin typeface="Bernard MT Condensed" panose="02050806060905020404" pitchFamily="18" charset="77"/>
              </a:rPr>
              <a:t>“The Pilgrimage”</a:t>
            </a:r>
            <a:r>
              <a:rPr lang="en-US" altLang="en-US">
                <a:latin typeface="Bernard MT Condensed" panose="02050806060905020404" pitchFamily="18" charset="77"/>
              </a:rPr>
              <a:t> a visual pilgrimage to the Bahá’í Holy Shrines in Haifa and ‘Akká, with ‘Amatu’l-Bahá as guide.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171011"/>
                                        </p:tgtEl>
                                        <p:attrNameLst>
                                          <p:attrName>style.visibility</p:attrName>
                                        </p:attrNameLst>
                                      </p:cBhvr>
                                      <p:to>
                                        <p:strVal val="visible"/>
                                      </p:to>
                                    </p:set>
                                    <p:animEffect transition="in" filter="dissolve">
                                      <p:cBhvr>
                                        <p:cTn id="7" dur="500"/>
                                        <p:tgtEl>
                                          <p:spTgt spid="171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globe">
            <a:extLst>
              <a:ext uri="{FF2B5EF4-FFF2-40B4-BE49-F238E27FC236}">
                <a16:creationId xmlns:a16="http://schemas.microsoft.com/office/drawing/2014/main" id="{5A8A66F7-5EE3-E2D7-E665-715220492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44196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7" name="Rectangle 3" hidden="1">
            <a:extLst>
              <a:ext uri="{FF2B5EF4-FFF2-40B4-BE49-F238E27FC236}">
                <a16:creationId xmlns:a16="http://schemas.microsoft.com/office/drawing/2014/main" id="{C120064F-909C-FD2D-E1C6-4860801F73E2}"/>
              </a:ext>
            </a:extLst>
          </p:cNvPr>
          <p:cNvSpPr>
            <a:spLocks noGrp="1" noChangeArrowheads="1"/>
          </p:cNvSpPr>
          <p:nvPr>
            <p:ph type="title"/>
          </p:nvPr>
        </p:nvSpPr>
        <p:spPr/>
        <p:txBody>
          <a:bodyPr/>
          <a:lstStyle/>
          <a:p>
            <a:pPr eaLnBrk="1" hangingPunct="1">
              <a:defRPr/>
            </a:pPr>
            <a:endParaRPr lang="en-US"/>
          </a:p>
        </p:txBody>
      </p:sp>
      <p:pic>
        <p:nvPicPr>
          <p:cNvPr id="253955" name="Picture 4" descr="Canadian_Passport_PNG">
            <a:extLst>
              <a:ext uri="{FF2B5EF4-FFF2-40B4-BE49-F238E27FC236}">
                <a16:creationId xmlns:a16="http://schemas.microsoft.com/office/drawing/2014/main" id="{C7568CAB-2BDC-64C0-0F70-83F8DF27A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85800"/>
            <a:ext cx="386715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9" name="Text Box 5">
            <a:extLst>
              <a:ext uri="{FF2B5EF4-FFF2-40B4-BE49-F238E27FC236}">
                <a16:creationId xmlns:a16="http://schemas.microsoft.com/office/drawing/2014/main" id="{E8D360C3-3836-392E-09FE-03053E3696E0}"/>
              </a:ext>
            </a:extLst>
          </p:cNvPr>
          <p:cNvSpPr txBox="1">
            <a:spLocks noChangeArrowheads="1"/>
          </p:cNvSpPr>
          <p:nvPr/>
        </p:nvSpPr>
        <p:spPr bwMode="auto">
          <a:xfrm>
            <a:off x="381000" y="2057400"/>
            <a:ext cx="4114800" cy="1555750"/>
          </a:xfrm>
          <a:prstGeom prst="rect">
            <a:avLst/>
          </a:prstGeom>
          <a:noFill/>
          <a:ln>
            <a:noFill/>
          </a:ln>
          <a:effectLst/>
        </p:spPr>
        <p:txBody>
          <a:bodyPr>
            <a:spAutoFit/>
          </a:bodyPr>
          <a:lstStyle/>
          <a:p>
            <a:pPr algn="ctr" eaLnBrk="1" hangingPunct="1">
              <a:spcBef>
                <a:spcPct val="50000"/>
              </a:spcBef>
              <a:defRPr/>
            </a:pPr>
            <a:r>
              <a:rPr lang="en-US" sz="4800">
                <a:solidFill>
                  <a:schemeClr val="bg1"/>
                </a:solidFill>
                <a:effectLst>
                  <a:outerShdw blurRad="38100" dist="38100" dir="2700000" algn="tl">
                    <a:srgbClr val="000000"/>
                  </a:outerShdw>
                </a:effectLst>
                <a:latin typeface="Benguiat Bk BT" pitchFamily="18" charset="0"/>
                <a:cs typeface="Arial" charset="0"/>
              </a:rPr>
              <a:t>World Traveler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528389"/>
                                        </p:tgtEl>
                                        <p:attrNameLst>
                                          <p:attrName>style.visibility</p:attrName>
                                        </p:attrNameLst>
                                      </p:cBhvr>
                                      <p:to>
                                        <p:strVal val="visible"/>
                                      </p:to>
                                    </p:set>
                                    <p:anim calcmode="lin" valueType="num">
                                      <p:cBhvr additive="base">
                                        <p:cTn id="7" dur="500" fill="hold"/>
                                        <p:tgtEl>
                                          <p:spTgt spid="528389"/>
                                        </p:tgtEl>
                                        <p:attrNameLst>
                                          <p:attrName>ppt_x</p:attrName>
                                        </p:attrNameLst>
                                      </p:cBhvr>
                                      <p:tavLst>
                                        <p:tav tm="0">
                                          <p:val>
                                            <p:strVal val="0-#ppt_w/2"/>
                                          </p:val>
                                        </p:tav>
                                        <p:tav tm="100000">
                                          <p:val>
                                            <p:strVal val="#ppt_x"/>
                                          </p:val>
                                        </p:tav>
                                      </p:tavLst>
                                    </p:anim>
                                    <p:anim calcmode="lin" valueType="num">
                                      <p:cBhvr additive="base">
                                        <p:cTn id="8" dur="500" fill="hold"/>
                                        <p:tgtEl>
                                          <p:spTgt spid="5283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9"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hidden="1">
            <a:extLst>
              <a:ext uri="{FF2B5EF4-FFF2-40B4-BE49-F238E27FC236}">
                <a16:creationId xmlns:a16="http://schemas.microsoft.com/office/drawing/2014/main" id="{E43864C1-8EC6-E006-82CE-22E79120E755}"/>
              </a:ext>
            </a:extLst>
          </p:cNvPr>
          <p:cNvSpPr>
            <a:spLocks noGrp="1" noChangeArrowheads="1"/>
          </p:cNvSpPr>
          <p:nvPr>
            <p:ph type="title"/>
          </p:nvPr>
        </p:nvSpPr>
        <p:spPr/>
        <p:txBody>
          <a:bodyPr/>
          <a:lstStyle/>
          <a:p>
            <a:pPr eaLnBrk="1" hangingPunct="1">
              <a:defRPr/>
            </a:pPr>
            <a:endParaRPr lang="en-US"/>
          </a:p>
        </p:txBody>
      </p:sp>
      <p:pic>
        <p:nvPicPr>
          <p:cNvPr id="254978" name="Picture 3" descr="Flags_of_185_Countries">
            <a:extLst>
              <a:ext uri="{FF2B5EF4-FFF2-40B4-BE49-F238E27FC236}">
                <a16:creationId xmlns:a16="http://schemas.microsoft.com/office/drawing/2014/main" id="{67BBCBD5-E37B-114A-4FEF-154FE160D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12" name="Text Box 4">
            <a:extLst>
              <a:ext uri="{FF2B5EF4-FFF2-40B4-BE49-F238E27FC236}">
                <a16:creationId xmlns:a16="http://schemas.microsoft.com/office/drawing/2014/main" id="{499A8DB1-A513-FD49-19B2-D4A7842749DD}"/>
              </a:ext>
            </a:extLst>
          </p:cNvPr>
          <p:cNvSpPr txBox="1">
            <a:spLocks noChangeArrowheads="1"/>
          </p:cNvSpPr>
          <p:nvPr/>
        </p:nvSpPr>
        <p:spPr bwMode="auto">
          <a:xfrm>
            <a:off x="0" y="2057400"/>
            <a:ext cx="9144000" cy="1189038"/>
          </a:xfrm>
          <a:prstGeom prst="rect">
            <a:avLst/>
          </a:prstGeom>
          <a:solidFill>
            <a:srgbClr val="00CCFF">
              <a:alpha val="57001"/>
            </a:srgbClr>
          </a:solidFill>
          <a:ln>
            <a:noFill/>
          </a:ln>
          <a:effectLst/>
        </p:spPr>
        <p:txBody>
          <a:bodyPr>
            <a:spAutoFit/>
          </a:bodyPr>
          <a:lstStyle/>
          <a:p>
            <a:pPr algn="ctr" eaLnBrk="1" hangingPunct="1">
              <a:spcBef>
                <a:spcPct val="50000"/>
              </a:spcBef>
              <a:defRPr/>
            </a:pPr>
            <a:r>
              <a:rPr lang="en-US" sz="7200">
                <a:solidFill>
                  <a:srgbClr val="FF0000"/>
                </a:solidFill>
                <a:effectLst>
                  <a:outerShdw blurRad="38100" dist="38100" dir="2700000" algn="tl">
                    <a:srgbClr val="000000"/>
                  </a:outerShdw>
                </a:effectLst>
                <a:latin typeface="Benguiat Bk BT" pitchFamily="18" charset="0"/>
                <a:cs typeface="Arial" charset="0"/>
              </a:rPr>
              <a:t>185 Countries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29412"/>
                                        </p:tgtEl>
                                        <p:attrNameLst>
                                          <p:attrName>style.visibility</p:attrName>
                                        </p:attrNameLst>
                                      </p:cBhvr>
                                      <p:to>
                                        <p:strVal val="visible"/>
                                      </p:to>
                                    </p:set>
                                    <p:anim calcmode="lin" valueType="num">
                                      <p:cBhvr>
                                        <p:cTn id="7" dur="500" fill="hold"/>
                                        <p:tgtEl>
                                          <p:spTgt spid="529412"/>
                                        </p:tgtEl>
                                        <p:attrNameLst>
                                          <p:attrName>ppt_w</p:attrName>
                                        </p:attrNameLst>
                                      </p:cBhvr>
                                      <p:tavLst>
                                        <p:tav tm="0">
                                          <p:val>
                                            <p:fltVal val="0"/>
                                          </p:val>
                                        </p:tav>
                                        <p:tav tm="100000">
                                          <p:val>
                                            <p:strVal val="#ppt_w"/>
                                          </p:val>
                                        </p:tav>
                                      </p:tavLst>
                                    </p:anim>
                                    <p:anim calcmode="lin" valueType="num">
                                      <p:cBhvr>
                                        <p:cTn id="8" dur="500" fill="hold"/>
                                        <p:tgtEl>
                                          <p:spTgt spid="5294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2"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a:extLst>
              <a:ext uri="{FF2B5EF4-FFF2-40B4-BE49-F238E27FC236}">
                <a16:creationId xmlns:a16="http://schemas.microsoft.com/office/drawing/2014/main" id="{5080894A-D1CC-691F-0238-9A069CF00C4E}"/>
              </a:ext>
            </a:extLst>
          </p:cNvPr>
          <p:cNvSpPr>
            <a:spLocks noGrp="1" noChangeArrowheads="1"/>
          </p:cNvSpPr>
          <p:nvPr>
            <p:ph type="title"/>
          </p:nvPr>
        </p:nvSpPr>
        <p:spPr/>
        <p:txBody>
          <a:bodyPr/>
          <a:lstStyle/>
          <a:p>
            <a:pPr eaLnBrk="1" hangingPunct="1">
              <a:defRPr/>
            </a:pP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WSM-YOUNG">
            <a:extLst>
              <a:ext uri="{FF2B5EF4-FFF2-40B4-BE49-F238E27FC236}">
                <a16:creationId xmlns:a16="http://schemas.microsoft.com/office/drawing/2014/main" id="{22B5D468-19FD-A6E9-55EE-0CD6DF689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9575" y="0"/>
            <a:ext cx="4924425"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a:extLst>
              <a:ext uri="{FF2B5EF4-FFF2-40B4-BE49-F238E27FC236}">
                <a16:creationId xmlns:a16="http://schemas.microsoft.com/office/drawing/2014/main" id="{404EE5BC-9E5C-F13B-0B7C-C969E610F8CB}"/>
              </a:ext>
            </a:extLst>
          </p:cNvPr>
          <p:cNvSpPr txBox="1">
            <a:spLocks noChangeArrowheads="1"/>
          </p:cNvSpPr>
          <p:nvPr/>
        </p:nvSpPr>
        <p:spPr bwMode="auto">
          <a:xfrm>
            <a:off x="0" y="1676400"/>
            <a:ext cx="4267200" cy="3019425"/>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800" b="0" dirty="0">
                <a:effectLst>
                  <a:outerShdw blurRad="38100" dist="38100" dir="2700000" algn="tl">
                    <a:srgbClr val="000000">
                      <a:alpha val="43137"/>
                    </a:srgbClr>
                  </a:outerShdw>
                </a:effectLst>
              </a:rPr>
              <a:t>William Sutherland Maxwell as a young man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blinds(horizontal)">
                                      <p:cBhvr>
                                        <p:cTn id="7" dur="500"/>
                                        <p:tgtEl>
                                          <p:spTgt spid="75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01-W">
            <a:extLst>
              <a:ext uri="{FF2B5EF4-FFF2-40B4-BE49-F238E27FC236}">
                <a16:creationId xmlns:a16="http://schemas.microsoft.com/office/drawing/2014/main" id="{4D4F788E-9394-7935-9927-1D7D0A3AF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25" y="0"/>
            <a:ext cx="2314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3">
            <a:extLst>
              <a:ext uri="{FF2B5EF4-FFF2-40B4-BE49-F238E27FC236}">
                <a16:creationId xmlns:a16="http://schemas.microsoft.com/office/drawing/2014/main" id="{493EE7DA-BFDF-F195-7ADA-1ABAB01B5D6E}"/>
              </a:ext>
            </a:extLst>
          </p:cNvPr>
          <p:cNvSpPr txBox="1">
            <a:spLocks noChangeArrowheads="1"/>
          </p:cNvSpPr>
          <p:nvPr/>
        </p:nvSpPr>
        <p:spPr bwMode="auto">
          <a:xfrm>
            <a:off x="4572000" y="609600"/>
            <a:ext cx="4267200" cy="4154488"/>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800" b="0" dirty="0">
                <a:effectLst>
                  <a:outerShdw blurRad="38100" dist="38100" dir="2700000" algn="tl">
                    <a:srgbClr val="000000">
                      <a:alpha val="43137"/>
                    </a:srgbClr>
                  </a:outerShdw>
                </a:effectLst>
              </a:rPr>
              <a:t>William Sutherland Maxwell &amp; his bride May </a:t>
            </a:r>
            <a:r>
              <a:rPr lang="en-US" sz="4800" b="0" dirty="0" err="1">
                <a:effectLst>
                  <a:outerShdw blurRad="38100" dist="38100" dir="2700000" algn="tl">
                    <a:srgbClr val="000000">
                      <a:alpha val="43137"/>
                    </a:srgbClr>
                  </a:outerShdw>
                </a:effectLst>
              </a:rPr>
              <a:t>Bolles</a:t>
            </a:r>
            <a:endParaRPr lang="en-US" sz="4800" b="0" dirty="0">
              <a:effectLst>
                <a:outerShdw blurRad="38100" dist="38100" dir="2700000" algn="tl">
                  <a:srgbClr val="000000">
                    <a:alpha val="43137"/>
                  </a:srgbClr>
                </a:outerShdw>
              </a:effectLst>
            </a:endParaRPr>
          </a:p>
          <a:p>
            <a:pPr algn="ctr" eaLnBrk="1" hangingPunct="1">
              <a:spcBef>
                <a:spcPct val="50000"/>
              </a:spcBef>
              <a:defRPr/>
            </a:pPr>
            <a:r>
              <a:rPr lang="en-US" sz="4800" b="0" dirty="0">
                <a:effectLst>
                  <a:outerShdw blurRad="38100" dist="38100" dir="2700000" algn="tl">
                    <a:srgbClr val="000000">
                      <a:alpha val="43137"/>
                    </a:srgbClr>
                  </a:outerShdw>
                </a:effectLst>
              </a:rPr>
              <a:t>1902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blinds(horizontal)">
                                      <p:cBhvr>
                                        <p:cTn id="7"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DF904E09-11E5-8B24-8DD0-9836BD10841B}"/>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46082" name="Picture 3" descr="790px-Saskatchewan_legislative_building">
            <a:extLst>
              <a:ext uri="{FF2B5EF4-FFF2-40B4-BE49-F238E27FC236}">
                <a16:creationId xmlns:a16="http://schemas.microsoft.com/office/drawing/2014/main" id="{BADA2EAF-0DE3-0162-6042-2096A7B21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684" name="Rectangle 4">
            <a:extLst>
              <a:ext uri="{FF2B5EF4-FFF2-40B4-BE49-F238E27FC236}">
                <a16:creationId xmlns:a16="http://schemas.microsoft.com/office/drawing/2014/main" id="{F08698BB-9BD7-D34F-65AB-E5F029A0AC26}"/>
              </a:ext>
            </a:extLst>
          </p:cNvPr>
          <p:cNvSpPr>
            <a:spLocks noChangeArrowheads="1"/>
          </p:cNvSpPr>
          <p:nvPr/>
        </p:nvSpPr>
        <p:spPr bwMode="auto">
          <a:xfrm>
            <a:off x="762000" y="5715000"/>
            <a:ext cx="7772400" cy="1143000"/>
          </a:xfrm>
          <a:prstGeom prst="rect">
            <a:avLst/>
          </a:prstGeom>
          <a:noFill/>
          <a:ln>
            <a:noFill/>
          </a:ln>
          <a:effectLst/>
        </p:spPr>
        <p:txBody>
          <a:bodyPr lIns="92075" tIns="46038" rIns="92075" bIns="46038" anchor="ctr"/>
          <a:lstStyle/>
          <a:p>
            <a:pPr algn="ctr" eaLnBrk="1" hangingPunct="1">
              <a:defRPr/>
            </a:pPr>
            <a:r>
              <a:rPr lang="en-US" sz="4400">
                <a:solidFill>
                  <a:schemeClr val="tx1"/>
                </a:solidFill>
                <a:effectLst>
                  <a:outerShdw blurRad="38100" dist="38100" dir="2700000" algn="tl">
                    <a:srgbClr val="000000"/>
                  </a:outerShdw>
                </a:effectLst>
                <a:latin typeface="Benguiat Bk BT" pitchFamily="18" charset="0"/>
              </a:rPr>
              <a:t>Saskatchewan Legislature</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6405ECCF-F4FE-CF91-8D06-9755E91B7482}"/>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47106" name="Picture 3" descr="Royal_Victoria_Montreal_archival">
            <a:extLst>
              <a:ext uri="{FF2B5EF4-FFF2-40B4-BE49-F238E27FC236}">
                <a16:creationId xmlns:a16="http://schemas.microsoft.com/office/drawing/2014/main" id="{42A7957F-7B28-AFF5-B048-CA9778DDE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708" name="Rectangle 4">
            <a:extLst>
              <a:ext uri="{FF2B5EF4-FFF2-40B4-BE49-F238E27FC236}">
                <a16:creationId xmlns:a16="http://schemas.microsoft.com/office/drawing/2014/main" id="{4411779E-EF86-C9FD-F7AF-31AF83D7DA75}"/>
              </a:ext>
            </a:extLst>
          </p:cNvPr>
          <p:cNvSpPr>
            <a:spLocks noChangeArrowheads="1"/>
          </p:cNvSpPr>
          <p:nvPr/>
        </p:nvSpPr>
        <p:spPr bwMode="auto">
          <a:xfrm>
            <a:off x="762000" y="5410200"/>
            <a:ext cx="7772400" cy="1143000"/>
          </a:xfrm>
          <a:prstGeom prst="rect">
            <a:avLst/>
          </a:prstGeom>
          <a:noFill/>
          <a:ln>
            <a:noFill/>
          </a:ln>
          <a:effectLst/>
        </p:spPr>
        <p:txBody>
          <a:bodyPr lIns="92075" tIns="46038" rIns="92075" bIns="46038" anchor="ctr"/>
          <a:lstStyle/>
          <a:p>
            <a:pPr algn="ctr" eaLnBrk="1" hangingPunct="1">
              <a:defRPr/>
            </a:pPr>
            <a:r>
              <a:rPr lang="en-US" sz="4400" b="0" dirty="0">
                <a:solidFill>
                  <a:schemeClr val="tx1"/>
                </a:solidFill>
                <a:effectLst>
                  <a:outerShdw blurRad="38100" dist="38100" dir="2700000" algn="tl">
                    <a:srgbClr val="000000"/>
                  </a:outerShdw>
                </a:effectLst>
                <a:latin typeface="Benguiat Bk BT" pitchFamily="18" charset="0"/>
              </a:rPr>
              <a:t>Royal Victoria Hotel - Montreal</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02E98377-12B0-B26A-1F23-E854ED0245DB}"/>
              </a:ext>
            </a:extLst>
          </p:cNvPr>
          <p:cNvSpPr>
            <a:spLocks noChangeArrowheads="1"/>
          </p:cNvSpPr>
          <p:nvPr/>
        </p:nvSpPr>
        <p:spPr bwMode="auto">
          <a:xfrm>
            <a:off x="0" y="-152400"/>
            <a:ext cx="9144000" cy="6858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pic>
        <p:nvPicPr>
          <p:cNvPr id="48130" name="Picture 3" descr="Chateau Frontenace_Wings_by_WSM">
            <a:extLst>
              <a:ext uri="{FF2B5EF4-FFF2-40B4-BE49-F238E27FC236}">
                <a16:creationId xmlns:a16="http://schemas.microsoft.com/office/drawing/2014/main" id="{30C6402D-FD0A-6286-7F51-BB60D907C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4">
            <a:extLst>
              <a:ext uri="{FF2B5EF4-FFF2-40B4-BE49-F238E27FC236}">
                <a16:creationId xmlns:a16="http://schemas.microsoft.com/office/drawing/2014/main" id="{59243B3E-0D31-2E96-4837-A42FB9502194}"/>
              </a:ext>
            </a:extLst>
          </p:cNvPr>
          <p:cNvSpPr>
            <a:spLocks noChangeArrowheads="1"/>
          </p:cNvSpPr>
          <p:nvPr/>
        </p:nvSpPr>
        <p:spPr bwMode="auto">
          <a:xfrm>
            <a:off x="0" y="5562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a:latin typeface="Benguiat Bk BT" pitchFamily="18" charset="0"/>
              </a:rPr>
              <a:t>Wings of Hotel Chateau Frontenace designed by WSM and his brother.</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a:extLst>
              <a:ext uri="{FF2B5EF4-FFF2-40B4-BE49-F238E27FC236}">
                <a16:creationId xmlns:a16="http://schemas.microsoft.com/office/drawing/2014/main" id="{74D7DFB6-CED8-24A0-EF39-EBE915AD81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7123113"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483A4199-0021-68CD-DCBF-7B7195C21FA6}"/>
              </a:ext>
            </a:extLst>
          </p:cNvPr>
          <p:cNvSpPr txBox="1">
            <a:spLocks noChangeArrowheads="1"/>
          </p:cNvSpPr>
          <p:nvPr/>
        </p:nvSpPr>
        <p:spPr bwMode="auto">
          <a:xfrm>
            <a:off x="4572000" y="609600"/>
            <a:ext cx="4267200" cy="6126163"/>
          </a:xfrm>
          <a:prstGeom prst="rect">
            <a:avLst/>
          </a:prstGeom>
          <a:solidFill>
            <a:srgbClr val="800080">
              <a:alpha val="46001"/>
            </a:srgbClr>
          </a:solidFill>
          <a:ln>
            <a:noFill/>
          </a:ln>
          <a:effectLst/>
        </p:spPr>
        <p:txBody>
          <a:bodyPr>
            <a:spAutoFit/>
          </a:bodyPr>
          <a:lstStyle>
            <a:lvl1pPr eaLnBrk="0" hangingPunct="0">
              <a:defRPr sz="5400" b="1">
                <a:solidFill>
                  <a:srgbClr val="FFFFFF"/>
                </a:solidFill>
                <a:latin typeface="Bernard MT Condensed" panose="02050806060905020404" pitchFamily="18" charset="77"/>
              </a:defRPr>
            </a:lvl1pPr>
            <a:lvl2pPr marL="742950" indent="-285750" eaLnBrk="0" hangingPunct="0">
              <a:defRPr sz="5400" b="1">
                <a:solidFill>
                  <a:srgbClr val="FFFFFF"/>
                </a:solidFill>
                <a:latin typeface="Bernard MT Condensed" panose="02050806060905020404" pitchFamily="18" charset="77"/>
              </a:defRPr>
            </a:lvl2pPr>
            <a:lvl3pPr marL="1143000" indent="-228600" eaLnBrk="0" hangingPunct="0">
              <a:defRPr sz="5400" b="1">
                <a:solidFill>
                  <a:srgbClr val="FFFFFF"/>
                </a:solidFill>
                <a:latin typeface="Bernard MT Condensed" panose="02050806060905020404" pitchFamily="18" charset="77"/>
              </a:defRPr>
            </a:lvl3pPr>
            <a:lvl4pPr marL="1600200" indent="-228600" eaLnBrk="0" hangingPunct="0">
              <a:defRPr sz="5400" b="1">
                <a:solidFill>
                  <a:srgbClr val="FFFFFF"/>
                </a:solidFill>
                <a:latin typeface="Bernard MT Condensed" panose="02050806060905020404" pitchFamily="18" charset="77"/>
              </a:defRPr>
            </a:lvl4pPr>
            <a:lvl5pPr marL="2057400" indent="-228600" eaLnBrk="0" hangingPunct="0">
              <a:defRPr sz="5400" b="1">
                <a:solidFill>
                  <a:srgbClr val="FFFFFF"/>
                </a:solidFill>
                <a:latin typeface="Bernard MT Condensed" panose="02050806060905020404" pitchFamily="18" charset="77"/>
              </a:defRPr>
            </a:lvl5pPr>
            <a:lvl6pPr marL="25146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6pPr>
            <a:lvl7pPr marL="29718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7pPr>
            <a:lvl8pPr marL="34290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8pPr>
            <a:lvl9pPr marL="38862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9pPr>
          </a:lstStyle>
          <a:p>
            <a:pPr algn="ctr" eaLnBrk="1" hangingPunct="1">
              <a:spcBef>
                <a:spcPct val="50000"/>
              </a:spcBef>
              <a:defRPr/>
            </a:pPr>
            <a:r>
              <a:rPr lang="en-US" altLang="en-US" sz="4000">
                <a:solidFill>
                  <a:schemeClr val="tx1"/>
                </a:solidFill>
                <a:effectLst>
                  <a:outerShdw blurRad="38100" dist="38100" dir="2700000" algn="tl">
                    <a:srgbClr val="000000"/>
                  </a:outerShdw>
                </a:effectLst>
              </a:rPr>
              <a:t>William Maxwell’s Design for the Wilmette House of Worship. There were 15 designs submitted and displayed at the 1920 National Convention.</a:t>
            </a:r>
          </a:p>
          <a:p>
            <a:pPr algn="ctr" eaLnBrk="1" hangingPunct="1">
              <a:spcBef>
                <a:spcPct val="50000"/>
              </a:spcBef>
              <a:defRPr/>
            </a:pPr>
            <a:r>
              <a:rPr lang="en-US" altLang="en-US" sz="2400" b="0" i="1">
                <a:solidFill>
                  <a:srgbClr val="777777"/>
                </a:solidFill>
              </a:rPr>
              <a:t>The Dawning Place, </a:t>
            </a:r>
            <a:r>
              <a:rPr lang="en-US" altLang="en-US" sz="2400" b="0">
                <a:solidFill>
                  <a:srgbClr val="777777"/>
                </a:solidFill>
              </a:rPr>
              <a:t>p.88.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a:extLst>
              <a:ext uri="{FF2B5EF4-FFF2-40B4-BE49-F238E27FC236}">
                <a16:creationId xmlns:a16="http://schemas.microsoft.com/office/drawing/2014/main" id="{C3C20E91-1808-3B0D-DBAB-3351AFC190DD}"/>
              </a:ext>
            </a:extLst>
          </p:cNvPr>
          <p:cNvSpPr>
            <a:spLocks noGrp="1" noChangeArrowheads="1"/>
          </p:cNvSpPr>
          <p:nvPr>
            <p:ph type="title"/>
          </p:nvPr>
        </p:nvSpPr>
        <p:spPr/>
        <p:txBody>
          <a:bodyPr/>
          <a:lstStyle/>
          <a:p>
            <a:pPr eaLnBrk="1" hangingPunct="1">
              <a:defRPr/>
            </a:pPr>
            <a:endParaRPr lang="en-US"/>
          </a:p>
        </p:txBody>
      </p:sp>
      <p:sp>
        <p:nvSpPr>
          <p:cNvPr id="50178" name="Rectangle 3">
            <a:extLst>
              <a:ext uri="{FF2B5EF4-FFF2-40B4-BE49-F238E27FC236}">
                <a16:creationId xmlns:a16="http://schemas.microsoft.com/office/drawing/2014/main" id="{02491305-D5FB-CCF2-CAF6-3866D02E25BB}"/>
              </a:ext>
            </a:extLst>
          </p:cNvPr>
          <p:cNvSpPr>
            <a:spLocks noGrp="1" noChangeArrowheads="1"/>
          </p:cNvSpPr>
          <p:nvPr>
            <p:ph type="body" idx="1"/>
          </p:nvPr>
        </p:nvSpPr>
        <p:spPr/>
        <p:txBody>
          <a:bodyPr/>
          <a:lstStyle/>
          <a:p>
            <a:pPr eaLnBrk="1" hangingPunct="1"/>
            <a:endParaRPr lang="en-US" altLang="en-US"/>
          </a:p>
        </p:txBody>
      </p:sp>
      <p:pic>
        <p:nvPicPr>
          <p:cNvPr id="50179" name="Picture 5" descr="WSM_Honored_1939">
            <a:extLst>
              <a:ext uri="{FF2B5EF4-FFF2-40B4-BE49-F238E27FC236}">
                <a16:creationId xmlns:a16="http://schemas.microsoft.com/office/drawing/2014/main" id="{1A918793-F0D0-7BA9-22C4-814D3AB0F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6">
            <a:extLst>
              <a:ext uri="{FF2B5EF4-FFF2-40B4-BE49-F238E27FC236}">
                <a16:creationId xmlns:a16="http://schemas.microsoft.com/office/drawing/2014/main" id="{2BF840FB-228D-3B17-F6A3-24F7208AFC12}"/>
              </a:ext>
            </a:extLst>
          </p:cNvPr>
          <p:cNvSpPr>
            <a:spLocks noChangeArrowheads="1"/>
          </p:cNvSpPr>
          <p:nvPr/>
        </p:nvSpPr>
        <p:spPr bwMode="auto">
          <a:xfrm>
            <a:off x="685800" y="4876800"/>
            <a:ext cx="7772400" cy="1600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3600">
                <a:solidFill>
                  <a:srgbClr val="660066"/>
                </a:solidFill>
                <a:latin typeface="Benguiat Bk BT" pitchFamily="18" charset="0"/>
              </a:rPr>
              <a:t>William Sutherland Maxwell honored for his architectural work in 1939.</a:t>
            </a:r>
          </a:p>
        </p:txBody>
      </p:sp>
      <p:sp>
        <p:nvSpPr>
          <p:cNvPr id="50181" name="Rectangle 7">
            <a:extLst>
              <a:ext uri="{FF2B5EF4-FFF2-40B4-BE49-F238E27FC236}">
                <a16:creationId xmlns:a16="http://schemas.microsoft.com/office/drawing/2014/main" id="{70C21A22-872E-C31B-4836-E8F279209E40}"/>
              </a:ext>
            </a:extLst>
          </p:cNvPr>
          <p:cNvSpPr>
            <a:spLocks noChangeArrowheads="1"/>
          </p:cNvSpPr>
          <p:nvPr/>
        </p:nvSpPr>
        <p:spPr bwMode="auto">
          <a:xfrm>
            <a:off x="3886200" y="2438400"/>
            <a:ext cx="1219200" cy="1828800"/>
          </a:xfrm>
          <a:prstGeom prst="rect">
            <a:avLst/>
          </a:prstGeom>
          <a:noFill/>
          <a:ln w="76200">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Text Box 2">
            <a:extLst>
              <a:ext uri="{FF2B5EF4-FFF2-40B4-BE49-F238E27FC236}">
                <a16:creationId xmlns:a16="http://schemas.microsoft.com/office/drawing/2014/main" id="{46D33AFE-ED5D-0E73-9606-A501E4506D45}"/>
              </a:ext>
            </a:extLst>
          </p:cNvPr>
          <p:cNvSpPr txBox="1">
            <a:spLocks noChangeArrowheads="1"/>
          </p:cNvSpPr>
          <p:nvPr/>
        </p:nvSpPr>
        <p:spPr bwMode="auto">
          <a:xfrm>
            <a:off x="0" y="1143000"/>
            <a:ext cx="9144000" cy="3416300"/>
          </a:xfrm>
          <a:prstGeom prst="rect">
            <a:avLst/>
          </a:prstGeom>
          <a:noFill/>
          <a:ln>
            <a:noFill/>
          </a:ln>
          <a:effectLst>
            <a:outerShdw dist="107763"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b="0" dirty="0">
                <a:solidFill>
                  <a:schemeClr val="tx1"/>
                </a:solidFill>
                <a:effectLst>
                  <a:outerShdw blurRad="38100" dist="38100" dir="2700000" algn="tl">
                    <a:srgbClr val="000000">
                      <a:alpha val="43137"/>
                    </a:srgbClr>
                  </a:outerShdw>
                </a:effectLst>
              </a:rPr>
              <a:t>PART I</a:t>
            </a:r>
          </a:p>
          <a:p>
            <a:pPr algn="ctr" eaLnBrk="1" hangingPunct="1">
              <a:spcBef>
                <a:spcPct val="50000"/>
              </a:spcBef>
              <a:defRPr/>
            </a:pPr>
            <a:r>
              <a:rPr lang="en-US" b="0" dirty="0">
                <a:solidFill>
                  <a:schemeClr val="tx1"/>
                </a:solidFill>
                <a:effectLst>
                  <a:outerShdw blurRad="38100" dist="38100" dir="2700000" algn="tl">
                    <a:srgbClr val="000000">
                      <a:alpha val="43137"/>
                    </a:srgbClr>
                  </a:outerShdw>
                </a:effectLst>
              </a:rPr>
              <a:t>The Early Years</a:t>
            </a:r>
          </a:p>
          <a:p>
            <a:pPr algn="ctr" eaLnBrk="1" hangingPunct="1">
              <a:spcBef>
                <a:spcPct val="50000"/>
              </a:spcBef>
              <a:defRPr/>
            </a:pPr>
            <a:r>
              <a:rPr lang="en-US" b="0" dirty="0">
                <a:solidFill>
                  <a:schemeClr val="tx1"/>
                </a:solidFill>
                <a:effectLst>
                  <a:outerShdw blurRad="38100" dist="38100" dir="2700000" algn="tl">
                    <a:srgbClr val="000000">
                      <a:alpha val="43137"/>
                    </a:srgbClr>
                  </a:outerShdw>
                </a:effectLst>
              </a:rPr>
              <a:t>1910-1937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598018"/>
                                        </p:tgtEl>
                                        <p:attrNameLst>
                                          <p:attrName>style.visibility</p:attrName>
                                        </p:attrNameLst>
                                      </p:cBhvr>
                                      <p:to>
                                        <p:strVal val="visible"/>
                                      </p:to>
                                    </p:set>
                                    <p:animEffect transition="in" filter="blinds(horizontal)">
                                      <p:cBhvr>
                                        <p:cTn id="7" dur="300"/>
                                        <p:tgtEl>
                                          <p:spTgt spid="598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05">
            <a:extLst>
              <a:ext uri="{FF2B5EF4-FFF2-40B4-BE49-F238E27FC236}">
                <a16:creationId xmlns:a16="http://schemas.microsoft.com/office/drawing/2014/main" id="{6C2C30B3-290A-1D2C-291F-9A1CF0E17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2" name="Rectangle 2" hidden="1">
            <a:extLst>
              <a:ext uri="{FF2B5EF4-FFF2-40B4-BE49-F238E27FC236}">
                <a16:creationId xmlns:a16="http://schemas.microsoft.com/office/drawing/2014/main" id="{D84C9023-420A-CC29-B9B6-51DCEED64891}"/>
              </a:ext>
            </a:extLst>
          </p:cNvPr>
          <p:cNvSpPr>
            <a:spLocks noGrp="1" noChangeArrowheads="1"/>
          </p:cNvSpPr>
          <p:nvPr>
            <p:ph type="title"/>
          </p:nvPr>
        </p:nvSpPr>
        <p:spPr/>
        <p:txBody>
          <a:bodyPr/>
          <a:lstStyle/>
          <a:p>
            <a:pPr eaLnBrk="1" hangingPunct="1">
              <a:defRPr/>
            </a:pPr>
            <a:endParaRPr lang="en-US"/>
          </a:p>
        </p:txBody>
      </p:sp>
      <p:grpSp>
        <p:nvGrpSpPr>
          <p:cNvPr id="6" name="Group 5">
            <a:extLst>
              <a:ext uri="{FF2B5EF4-FFF2-40B4-BE49-F238E27FC236}">
                <a16:creationId xmlns:a16="http://schemas.microsoft.com/office/drawing/2014/main" id="{4BCB00EA-E76E-B49A-2DD5-4A1B93E6D59A}"/>
              </a:ext>
            </a:extLst>
          </p:cNvPr>
          <p:cNvGrpSpPr/>
          <p:nvPr/>
        </p:nvGrpSpPr>
        <p:grpSpPr>
          <a:xfrm>
            <a:off x="53009" y="1676400"/>
            <a:ext cx="9113817" cy="3618131"/>
            <a:chOff x="53009" y="1676400"/>
            <a:chExt cx="9113817" cy="3618131"/>
          </a:xfrm>
          <a:solidFill>
            <a:schemeClr val="bg1">
              <a:lumMod val="20000"/>
              <a:lumOff val="80000"/>
              <a:alpha val="34000"/>
            </a:schemeClr>
          </a:solidFill>
        </p:grpSpPr>
        <p:pic>
          <p:nvPicPr>
            <p:cNvPr id="4" name="Picture 3">
              <a:extLst>
                <a:ext uri="{FF2B5EF4-FFF2-40B4-BE49-F238E27FC236}">
                  <a16:creationId xmlns:a16="http://schemas.microsoft.com/office/drawing/2014/main" id="{3C84B077-29A4-0125-F32C-D9EC5E977A72}"/>
                </a:ext>
              </a:extLst>
            </p:cNvPr>
            <p:cNvPicPr>
              <a:picLocks noChangeAspect="1"/>
            </p:cNvPicPr>
            <p:nvPr/>
          </p:nvPicPr>
          <p:blipFill>
            <a:blip r:embed="rId3"/>
            <a:stretch>
              <a:fillRect/>
            </a:stretch>
          </p:blipFill>
          <p:spPr>
            <a:xfrm>
              <a:off x="1795944" y="1676400"/>
              <a:ext cx="4878652" cy="3078871"/>
            </a:xfrm>
            <a:prstGeom prst="rect">
              <a:avLst/>
            </a:prstGeom>
            <a:grpFill/>
          </p:spPr>
        </p:pic>
        <p:sp>
          <p:nvSpPr>
            <p:cNvPr id="5" name="TextBox 4">
              <a:extLst>
                <a:ext uri="{FF2B5EF4-FFF2-40B4-BE49-F238E27FC236}">
                  <a16:creationId xmlns:a16="http://schemas.microsoft.com/office/drawing/2014/main" id="{D6AA37BA-3183-8D02-60AD-7E4C466FC784}"/>
                </a:ext>
              </a:extLst>
            </p:cNvPr>
            <p:cNvSpPr txBox="1"/>
            <p:nvPr/>
          </p:nvSpPr>
          <p:spPr>
            <a:xfrm>
              <a:off x="53009" y="4648200"/>
              <a:ext cx="9113817" cy="646331"/>
            </a:xfrm>
            <a:prstGeom prst="rect">
              <a:avLst/>
            </a:prstGeom>
            <a:grpFill/>
          </p:spPr>
          <p:txBody>
            <a:bodyPr>
              <a:spAutoFit/>
            </a:bodyPr>
            <a:lstStyle/>
            <a:p>
              <a:pPr algn="ctr" eaLnBrk="1" hangingPunct="1">
                <a:defRPr/>
              </a:pPr>
              <a:r>
                <a:rPr lang="en-US" sz="3600" dirty="0">
                  <a:solidFill>
                    <a:srgbClr val="FFC000"/>
                  </a:solidFill>
                  <a:effectLst>
                    <a:outerShdw blurRad="38100" dist="38100" dir="2700000" algn="tl">
                      <a:srgbClr val="000000">
                        <a:alpha val="43137"/>
                      </a:srgbClr>
                    </a:outerShdw>
                  </a:effectLst>
                  <a:latin typeface="+mj-lt"/>
                </a:rPr>
                <a:t>http://heritage.bahai.us/about/</a:t>
              </a:r>
            </a:p>
          </p:txBody>
        </p:sp>
      </p:grpSp>
      <p:sp>
        <p:nvSpPr>
          <p:cNvPr id="2" name="TextBox 1">
            <a:extLst>
              <a:ext uri="{FF2B5EF4-FFF2-40B4-BE49-F238E27FC236}">
                <a16:creationId xmlns:a16="http://schemas.microsoft.com/office/drawing/2014/main" id="{5D0A048A-AF2C-F6D6-9D55-6E1FEA2D77DF}"/>
              </a:ext>
            </a:extLst>
          </p:cNvPr>
          <p:cNvSpPr txBox="1"/>
          <p:nvPr/>
        </p:nvSpPr>
        <p:spPr>
          <a:xfrm>
            <a:off x="384175" y="457200"/>
            <a:ext cx="7848600" cy="830263"/>
          </a:xfrm>
          <a:prstGeom prst="rect">
            <a:avLst/>
          </a:prstGeom>
          <a:noFill/>
        </p:spPr>
        <p:txBody>
          <a:bodyPr>
            <a:spAutoFit/>
          </a:bodyPr>
          <a:lstStyle/>
          <a:p>
            <a:pPr algn="ctr" eaLnBrk="1" hangingPunct="1">
              <a:defRPr/>
            </a:pPr>
            <a:r>
              <a:rPr lang="en-US" sz="4800" dirty="0">
                <a:solidFill>
                  <a:schemeClr val="tx1"/>
                </a:solidFill>
                <a:effectLst>
                  <a:outerShdw blurRad="38100" dist="38100" dir="2700000" algn="tl">
                    <a:srgbClr val="000000">
                      <a:alpha val="43137"/>
                    </a:srgbClr>
                  </a:outerShdw>
                </a:effectLst>
                <a:latin typeface="Times New Roman" pitchFamily="18" charset="0"/>
              </a:rPr>
              <a:t>The Baha’i Heritage Project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Growing_Years">
            <a:extLst>
              <a:ext uri="{FF2B5EF4-FFF2-40B4-BE49-F238E27FC236}">
                <a16:creationId xmlns:a16="http://schemas.microsoft.com/office/drawing/2014/main" id="{BB4E9582-DE37-C217-1B4D-61CE75EE2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47625"/>
            <a:ext cx="92583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 Box 6">
            <a:extLst>
              <a:ext uri="{FF2B5EF4-FFF2-40B4-BE49-F238E27FC236}">
                <a16:creationId xmlns:a16="http://schemas.microsoft.com/office/drawing/2014/main" id="{6FA25240-2644-FCD6-8721-1B1A20977837}"/>
              </a:ext>
            </a:extLst>
          </p:cNvPr>
          <p:cNvSpPr txBox="1">
            <a:spLocks noChangeArrowheads="1"/>
          </p:cNvSpPr>
          <p:nvPr/>
        </p:nvSpPr>
        <p:spPr bwMode="auto">
          <a:xfrm>
            <a:off x="0" y="5943600"/>
            <a:ext cx="9144000" cy="701675"/>
          </a:xfrm>
          <a:prstGeom prst="rect">
            <a:avLst/>
          </a:prstGeom>
          <a:noFill/>
          <a:ln>
            <a:noFill/>
          </a:ln>
          <a:effectLst>
            <a:outerShdw dist="107763"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000" b="0" dirty="0">
                <a:solidFill>
                  <a:schemeClr val="tx1"/>
                </a:solidFill>
                <a:effectLst>
                  <a:outerShdw blurRad="38100" dist="38100" dir="2700000" algn="tl">
                    <a:srgbClr val="000000">
                      <a:alpha val="43137"/>
                    </a:srgbClr>
                  </a:outerShdw>
                </a:effectLst>
              </a:rPr>
              <a:t>Mary Sutherland Maxwell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80902"/>
                                        </p:tgtEl>
                                        <p:attrNameLst>
                                          <p:attrName>style.visibility</p:attrName>
                                        </p:attrNameLst>
                                      </p:cBhvr>
                                      <p:to>
                                        <p:strVal val="visible"/>
                                      </p:to>
                                    </p:set>
                                    <p:animEffect transition="in" filter="dissolve">
                                      <p:cBhvr>
                                        <p:cTn id="7" dur="300"/>
                                        <p:tgtEl>
                                          <p:spTgt spid="80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3D2978E1-42FA-79E4-8C1D-B814FD200CF0}"/>
              </a:ext>
            </a:extLst>
          </p:cNvPr>
          <p:cNvSpPr>
            <a:spLocks noGrp="1" noChangeArrowheads="1"/>
          </p:cNvSpPr>
          <p:nvPr>
            <p:ph type="title"/>
          </p:nvPr>
        </p:nvSpPr>
        <p:spPr/>
        <p:txBody>
          <a:bodyPr/>
          <a:lstStyle/>
          <a:p>
            <a:pPr eaLnBrk="1" hangingPunct="1">
              <a:defRPr/>
            </a:pPr>
            <a:endParaRPr lang="en-US"/>
          </a:p>
        </p:txBody>
      </p:sp>
      <p:sp>
        <p:nvSpPr>
          <p:cNvPr id="53250" name="Rectangle 3">
            <a:extLst>
              <a:ext uri="{FF2B5EF4-FFF2-40B4-BE49-F238E27FC236}">
                <a16:creationId xmlns:a16="http://schemas.microsoft.com/office/drawing/2014/main" id="{A89DF910-629F-F457-A399-4E8480D57C52}"/>
              </a:ext>
            </a:extLst>
          </p:cNvPr>
          <p:cNvSpPr>
            <a:spLocks noGrp="1" noChangeArrowheads="1"/>
          </p:cNvSpPr>
          <p:nvPr>
            <p:ph type="body" idx="1"/>
          </p:nvPr>
        </p:nvSpPr>
        <p:spPr/>
        <p:txBody>
          <a:bodyPr/>
          <a:lstStyle/>
          <a:p>
            <a:pPr eaLnBrk="1" hangingPunct="1"/>
            <a:endParaRPr lang="en-US" altLang="en-US"/>
          </a:p>
        </p:txBody>
      </p:sp>
      <p:pic>
        <p:nvPicPr>
          <p:cNvPr id="53251" name="Picture 5" descr="tn_Maxwell Grn Acre 1919 -  004">
            <a:extLst>
              <a:ext uri="{FF2B5EF4-FFF2-40B4-BE49-F238E27FC236}">
                <a16:creationId xmlns:a16="http://schemas.microsoft.com/office/drawing/2014/main" id="{1DE418CF-9079-BF17-B7EA-8DF9B6FF3680}"/>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759" name="Rectangle 7">
            <a:extLst>
              <a:ext uri="{FF2B5EF4-FFF2-40B4-BE49-F238E27FC236}">
                <a16:creationId xmlns:a16="http://schemas.microsoft.com/office/drawing/2014/main" id="{6F2F424E-F217-07B0-2765-B93F439EF5A8}"/>
              </a:ext>
            </a:extLst>
          </p:cNvPr>
          <p:cNvSpPr>
            <a:spLocks noChangeArrowheads="1"/>
          </p:cNvSpPr>
          <p:nvPr/>
        </p:nvSpPr>
        <p:spPr bwMode="auto">
          <a:xfrm>
            <a:off x="0" y="5426075"/>
            <a:ext cx="9144000" cy="1311275"/>
          </a:xfrm>
          <a:prstGeom prst="rect">
            <a:avLst/>
          </a:prstGeom>
          <a:noFill/>
          <a:ln>
            <a:noFill/>
          </a:ln>
          <a:effectLst>
            <a:outerShdw dist="107763" dir="2700000" algn="ctr" rotWithShape="0">
              <a:schemeClr val="bg2">
                <a:alpha val="50000"/>
              </a:schemeClr>
            </a:outerShdw>
          </a:effectLst>
        </p:spPr>
        <p:txBody>
          <a:bodyPr>
            <a:spAutoFit/>
          </a:bodyPr>
          <a:lstStyle/>
          <a:p>
            <a:pPr algn="ctr" eaLnBrk="1" hangingPunct="1">
              <a:defRPr/>
            </a:pPr>
            <a:r>
              <a:rPr lang="en-US" sz="4000">
                <a:solidFill>
                  <a:schemeClr val="tx1"/>
                </a:solidFill>
                <a:effectLst>
                  <a:outerShdw blurRad="38100" dist="38100" dir="2700000" algn="tl">
                    <a:srgbClr val="000000"/>
                  </a:outerShdw>
                </a:effectLst>
                <a:latin typeface="Bernard MT Condensed" pitchFamily="18" charset="0"/>
              </a:rPr>
              <a:t>William &amp; May went on pilgrimage in 1909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descr="mastER-SMILING-HANDS-OUT">
            <a:extLst>
              <a:ext uri="{FF2B5EF4-FFF2-40B4-BE49-F238E27FC236}">
                <a16:creationId xmlns:a16="http://schemas.microsoft.com/office/drawing/2014/main" id="{93752D9E-C8E3-C343-04E1-845D9C27D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1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2">
            <a:extLst>
              <a:ext uri="{FF2B5EF4-FFF2-40B4-BE49-F238E27FC236}">
                <a16:creationId xmlns:a16="http://schemas.microsoft.com/office/drawing/2014/main" id="{DC2E027D-F5FE-8D48-E816-AB2241EBD89E}"/>
              </a:ext>
            </a:extLst>
          </p:cNvPr>
          <p:cNvSpPr txBox="1">
            <a:spLocks noChangeArrowheads="1"/>
          </p:cNvSpPr>
          <p:nvPr/>
        </p:nvSpPr>
        <p:spPr bwMode="auto">
          <a:xfrm>
            <a:off x="4876800" y="152400"/>
            <a:ext cx="4267200" cy="6494463"/>
          </a:xfrm>
          <a:prstGeom prst="rect">
            <a:avLst/>
          </a:prstGeom>
          <a:solidFill>
            <a:srgbClr val="777777">
              <a:alpha val="13000"/>
            </a:srgbClr>
          </a:solidFill>
          <a:ln>
            <a:noFill/>
          </a:ln>
          <a:effectLst>
            <a:outerShdw dist="35921" dir="2700000" algn="ctr" rotWithShape="0">
              <a:schemeClr val="bg2"/>
            </a:outerShdw>
          </a:effectLst>
        </p:spPr>
        <p:txBody>
          <a:bodyPr>
            <a:spAutoFit/>
          </a:bodyPr>
          <a:lstStyle/>
          <a:p>
            <a:pPr algn="ctr" eaLnBrk="1" hangingPunct="1">
              <a:spcBef>
                <a:spcPct val="50000"/>
              </a:spcBef>
              <a:defRPr/>
            </a:pPr>
            <a:r>
              <a:rPr lang="en-US" sz="3200" i="1" dirty="0">
                <a:solidFill>
                  <a:srgbClr val="CC9900"/>
                </a:solidFill>
                <a:effectLst>
                  <a:outerShdw blurRad="38100" dist="38100" dir="2700000" algn="tl">
                    <a:srgbClr val="000000"/>
                  </a:outerShdw>
                </a:effectLst>
                <a:latin typeface="Benguiat Bk BT" pitchFamily="18" charset="0"/>
                <a:ea typeface="MS Mincho" pitchFamily="49" charset="-128"/>
              </a:rPr>
              <a:t>“Speak, do you choose to have a child, you may choose!”</a:t>
            </a:r>
          </a:p>
          <a:p>
            <a:pPr algn="ctr" eaLnBrk="1" hangingPunct="1">
              <a:spcBef>
                <a:spcPct val="50000"/>
              </a:spcBef>
              <a:defRPr/>
            </a:pPr>
            <a:r>
              <a:rPr lang="en-US" sz="3200" dirty="0">
                <a:solidFill>
                  <a:schemeClr val="tx1"/>
                </a:solidFill>
                <a:latin typeface="Benguiat Bk BT" pitchFamily="18" charset="0"/>
                <a:ea typeface="MS Mincho" pitchFamily="49" charset="-128"/>
              </a:rPr>
              <a:t>“I choose whatever God chooses — I have no choice but His.”</a:t>
            </a:r>
          </a:p>
          <a:p>
            <a:pPr algn="ctr" eaLnBrk="1" hangingPunct="1">
              <a:spcBef>
                <a:spcPct val="50000"/>
              </a:spcBef>
              <a:defRPr/>
            </a:pPr>
            <a:r>
              <a:rPr lang="en-US" sz="3200" i="1" dirty="0">
                <a:solidFill>
                  <a:srgbClr val="CC9900"/>
                </a:solidFill>
                <a:latin typeface="Benguiat Bk BT" pitchFamily="18" charset="0"/>
                <a:ea typeface="MS Mincho" pitchFamily="49" charset="-128"/>
              </a:rPr>
              <a:t>“This is the best choice, the Will of God is the best choice.”</a:t>
            </a:r>
            <a:endParaRPr lang="en-US" sz="3200" i="1" dirty="0">
              <a:solidFill>
                <a:srgbClr val="CC9900"/>
              </a:solidFill>
              <a:latin typeface="Benguiat Bk BT"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0" fill="hold"/>
                                        <p:tgtEl>
                                          <p:spTgt spid="19458"/>
                                        </p:tgtEl>
                                        <p:attrNameLst>
                                          <p:attrName>ppt_x</p:attrName>
                                        </p:attrNameLst>
                                      </p:cBhvr>
                                      <p:tavLst>
                                        <p:tav tm="0">
                                          <p:val>
                                            <p:strVal val="#ppt_x"/>
                                          </p:val>
                                        </p:tav>
                                        <p:tav tm="100000">
                                          <p:val>
                                            <p:strVal val="#ppt_x"/>
                                          </p:val>
                                        </p:tav>
                                      </p:tavLst>
                                    </p:anim>
                                    <p:anim calcmode="lin" valueType="num">
                                      <p:cBhvr additive="base">
                                        <p:cTn id="8" dur="50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ext Box 3">
            <a:extLst>
              <a:ext uri="{FF2B5EF4-FFF2-40B4-BE49-F238E27FC236}">
                <a16:creationId xmlns:a16="http://schemas.microsoft.com/office/drawing/2014/main" id="{F342D797-67B0-FC0E-157D-53B35C1AC4F3}"/>
              </a:ext>
            </a:extLst>
          </p:cNvPr>
          <p:cNvSpPr txBox="1">
            <a:spLocks noChangeArrowheads="1"/>
          </p:cNvSpPr>
          <p:nvPr/>
        </p:nvSpPr>
        <p:spPr bwMode="auto">
          <a:xfrm>
            <a:off x="4572000" y="228600"/>
            <a:ext cx="4267200" cy="6002338"/>
          </a:xfrm>
          <a:prstGeom prst="rect">
            <a:avLst/>
          </a:prstGeom>
          <a:noFill/>
          <a:ln>
            <a:noFill/>
          </a:ln>
          <a:effectLst>
            <a:outerShdw dist="35921"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3200" b="0" i="1" dirty="0">
                <a:solidFill>
                  <a:schemeClr val="tx1"/>
                </a:solidFill>
                <a:effectLst>
                  <a:outerShdw blurRad="38100" dist="38100" dir="2700000" algn="tl">
                    <a:srgbClr val="000000">
                      <a:alpha val="43137"/>
                    </a:srgbClr>
                  </a:outerShdw>
                </a:effectLst>
                <a:latin typeface="Benguiat Bk BT" pitchFamily="18" charset="0"/>
                <a:ea typeface="MS Mincho" pitchFamily="49" charset="-128"/>
              </a:rPr>
              <a:t>My dear Agnes, “I am going to confide to a secret. Our dear Lord has favored His maidservant past all her hope … In a few months </a:t>
            </a:r>
            <a:r>
              <a:rPr lang="en-US" sz="3200" b="0" i="1" dirty="0" err="1">
                <a:solidFill>
                  <a:schemeClr val="tx1"/>
                </a:solidFill>
                <a:effectLst>
                  <a:outerShdw blurRad="38100" dist="38100" dir="2700000" algn="tl">
                    <a:srgbClr val="000000">
                      <a:alpha val="43137"/>
                    </a:srgbClr>
                  </a:outerShdw>
                </a:effectLst>
                <a:latin typeface="Benguiat Bk BT" pitchFamily="18" charset="0"/>
                <a:ea typeface="MS Mincho" pitchFamily="49" charset="-128"/>
              </a:rPr>
              <a:t>Inshallah</a:t>
            </a:r>
            <a:r>
              <a:rPr lang="en-US" sz="3200" b="0" i="1" dirty="0">
                <a:solidFill>
                  <a:schemeClr val="tx1"/>
                </a:solidFill>
                <a:effectLst>
                  <a:outerShdw blurRad="38100" dist="38100" dir="2700000" algn="tl">
                    <a:srgbClr val="000000">
                      <a:alpha val="43137"/>
                    </a:srgbClr>
                  </a:outerShdw>
                </a:effectLst>
                <a:latin typeface="Benguiat Bk BT" pitchFamily="18" charset="0"/>
                <a:ea typeface="MS Mincho" pitchFamily="49" charset="-128"/>
              </a:rPr>
              <a:t>, the babe He is sending to my husband and me will be born …</a:t>
            </a:r>
            <a:endParaRPr lang="en-US" sz="3200" b="0" i="1" dirty="0">
              <a:solidFill>
                <a:schemeClr val="tx1"/>
              </a:solidFill>
              <a:effectLst>
                <a:outerShdw blurRad="38100" dist="38100" dir="2700000" algn="tl">
                  <a:srgbClr val="000000">
                    <a:alpha val="43137"/>
                  </a:srgbClr>
                </a:outerShdw>
              </a:effectLst>
              <a:latin typeface="Benguiat Bk BT" pitchFamily="18" charset="0"/>
            </a:endParaRPr>
          </a:p>
        </p:txBody>
      </p:sp>
      <p:pic>
        <p:nvPicPr>
          <p:cNvPr id="55298" name="Picture 4" descr="WEDDING">
            <a:extLst>
              <a:ext uri="{FF2B5EF4-FFF2-40B4-BE49-F238E27FC236}">
                <a16:creationId xmlns:a16="http://schemas.microsoft.com/office/drawing/2014/main" id="{941DF085-CE7B-92C5-C9F5-5016E0537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5">
            <a:extLst>
              <a:ext uri="{FF2B5EF4-FFF2-40B4-BE49-F238E27FC236}">
                <a16:creationId xmlns:a16="http://schemas.microsoft.com/office/drawing/2014/main" id="{A7EC0F18-72BF-F34E-7EE7-A3CFF3D52349}"/>
              </a:ext>
            </a:extLst>
          </p:cNvPr>
          <p:cNvSpPr>
            <a:spLocks noChangeArrowheads="1"/>
          </p:cNvSpPr>
          <p:nvPr/>
        </p:nvSpPr>
        <p:spPr bwMode="auto">
          <a:xfrm>
            <a:off x="457200" y="5105400"/>
            <a:ext cx="4114800" cy="701675"/>
          </a:xfrm>
          <a:prstGeom prst="rect">
            <a:avLst/>
          </a:prstGeom>
          <a:noFill/>
          <a:ln>
            <a:noFill/>
          </a:ln>
          <a:effectLst>
            <a:outerShdw dist="35921" dir="2700000" algn="ctr" rotWithShape="0">
              <a:schemeClr val="bg2"/>
            </a:outerShdw>
          </a:effectLst>
        </p:spPr>
        <p:txBody>
          <a:bodyPr>
            <a:spAutoFit/>
          </a:bodyPr>
          <a:lstStyle/>
          <a:p>
            <a:pPr algn="ctr" eaLnBrk="1" hangingPunct="1">
              <a:defRPr/>
            </a:pPr>
            <a:r>
              <a:rPr lang="en-US" sz="4000" b="0" dirty="0">
                <a:solidFill>
                  <a:schemeClr val="tx1"/>
                </a:solidFill>
                <a:effectLst>
                  <a:outerShdw blurRad="38100" dist="38100" dir="2700000" algn="tl">
                    <a:srgbClr val="000000">
                      <a:alpha val="43137"/>
                    </a:srgbClr>
                  </a:outerShdw>
                </a:effectLst>
                <a:latin typeface="Bernard MT Condensed" pitchFamily="18" charset="0"/>
              </a:rPr>
              <a:t>Agnes Alexander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124931"/>
                                        </p:tgtEl>
                                        <p:attrNameLst>
                                          <p:attrName>style.visibility</p:attrName>
                                        </p:attrNameLst>
                                      </p:cBhvr>
                                      <p:to>
                                        <p:strVal val="visible"/>
                                      </p:to>
                                    </p:set>
                                    <p:animEffect transition="in" filter="dissolve">
                                      <p:cBhvr>
                                        <p:cTn id="7"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6" descr="May-Maxwell---Mary-segment-">
            <a:extLst>
              <a:ext uri="{FF2B5EF4-FFF2-40B4-BE49-F238E27FC236}">
                <a16:creationId xmlns:a16="http://schemas.microsoft.com/office/drawing/2014/main" id="{C105FD11-74C4-124C-3B7B-52046B597272}"/>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3430588" y="0"/>
            <a:ext cx="5713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a:extLst>
              <a:ext uri="{FF2B5EF4-FFF2-40B4-BE49-F238E27FC236}">
                <a16:creationId xmlns:a16="http://schemas.microsoft.com/office/drawing/2014/main" id="{3B3FA455-8E39-244F-9CAE-AFE96B3B1E0D}"/>
              </a:ext>
            </a:extLst>
          </p:cNvPr>
          <p:cNvSpPr txBox="1">
            <a:spLocks noChangeArrowheads="1"/>
          </p:cNvSpPr>
          <p:nvPr/>
        </p:nvSpPr>
        <p:spPr bwMode="auto">
          <a:xfrm>
            <a:off x="457200" y="838200"/>
            <a:ext cx="4114800" cy="4154488"/>
          </a:xfrm>
          <a:prstGeom prst="rect">
            <a:avLst/>
          </a:prstGeom>
          <a:noFill/>
          <a:ln>
            <a:noFill/>
          </a:ln>
          <a:effectLst>
            <a:outerShdw dist="7184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800" b="0" dirty="0">
                <a:effectLst>
                  <a:outerShdw blurRad="38100" dist="38100" dir="2700000" algn="tl">
                    <a:srgbClr val="000000">
                      <a:alpha val="43137"/>
                    </a:srgbClr>
                  </a:outerShdw>
                </a:effectLst>
              </a:rPr>
              <a:t>Mary Sutherland Maxwell</a:t>
            </a:r>
          </a:p>
          <a:p>
            <a:pPr algn="ctr" eaLnBrk="1" hangingPunct="1">
              <a:spcBef>
                <a:spcPct val="50000"/>
              </a:spcBef>
              <a:defRPr/>
            </a:pPr>
            <a:r>
              <a:rPr lang="en-US" sz="4800" b="0" dirty="0">
                <a:effectLst>
                  <a:outerShdw blurRad="38100" dist="38100" dir="2700000" algn="tl">
                    <a:srgbClr val="000000">
                      <a:alpha val="43137"/>
                    </a:srgbClr>
                  </a:outerShdw>
                </a:effectLst>
              </a:rPr>
              <a:t>Born August 8, 1910 in New York City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81923"/>
                                        </p:tgtEl>
                                        <p:attrNameLst>
                                          <p:attrName>style.visibility</p:attrName>
                                        </p:attrNameLst>
                                      </p:cBhvr>
                                      <p:to>
                                        <p:strVal val="visible"/>
                                      </p:to>
                                    </p:set>
                                    <p:animEffect transition="in" filter="blinds(horizontal)">
                                      <p:cBhvr>
                                        <p:cTn id="7" dur="300"/>
                                        <p:tgtEl>
                                          <p:spTgt spid="8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opy of BK0526">
            <a:extLst>
              <a:ext uri="{FF2B5EF4-FFF2-40B4-BE49-F238E27FC236}">
                <a16:creationId xmlns:a16="http://schemas.microsoft.com/office/drawing/2014/main" id="{C35A5707-92F5-D9D3-58D8-A8AEFA8D7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a:extLst>
              <a:ext uri="{FF2B5EF4-FFF2-40B4-BE49-F238E27FC236}">
                <a16:creationId xmlns:a16="http://schemas.microsoft.com/office/drawing/2014/main" id="{8886E39E-466D-3947-22B3-199B2DC3B3A3}"/>
              </a:ext>
            </a:extLst>
          </p:cNvPr>
          <p:cNvSpPr txBox="1">
            <a:spLocks noChangeArrowheads="1"/>
          </p:cNvSpPr>
          <p:nvPr/>
        </p:nvSpPr>
        <p:spPr bwMode="auto">
          <a:xfrm>
            <a:off x="762000" y="762000"/>
            <a:ext cx="8001000" cy="5848350"/>
          </a:xfrm>
          <a:prstGeom prst="rect">
            <a:avLst/>
          </a:prstGeom>
          <a:noFill/>
          <a:ln>
            <a:noFill/>
          </a:ln>
          <a:effectLst>
            <a:outerShdw dist="35921"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eaLnBrk="1" hangingPunct="1">
              <a:spcBef>
                <a:spcPct val="50000"/>
              </a:spcBef>
              <a:defRPr/>
            </a:pPr>
            <a:r>
              <a:rPr lang="en-US" sz="4000" i="1" dirty="0">
                <a:solidFill>
                  <a:schemeClr val="tx1"/>
                </a:solidFill>
                <a:latin typeface="Times New Roman" pitchFamily="18" charset="0"/>
              </a:rPr>
              <a:t>In the garden of existence a rose hath bloomed with the utmost freshness, fragrance and beauty. Educate her according to the divine teachings so that she may grow up to be a real Bahá’í and strive with all thy heart that she may receive the Holy Spirit.</a:t>
            </a:r>
          </a:p>
          <a:p>
            <a:pPr eaLnBrk="1" hangingPunct="1">
              <a:spcBef>
                <a:spcPct val="50000"/>
              </a:spcBef>
              <a:defRPr/>
            </a:pPr>
            <a:r>
              <a:rPr lang="en-US" sz="3600" b="0" i="1" dirty="0">
                <a:solidFill>
                  <a:srgbClr val="CD335F"/>
                </a:solidFill>
                <a:latin typeface="Times New Roman" pitchFamily="18" charset="0"/>
                <a:cs typeface="Times New Roman" pitchFamily="18" charset="0"/>
              </a:rPr>
              <a:t>			</a:t>
            </a:r>
            <a:r>
              <a:rPr lang="en-US" sz="3600" b="0" i="1" dirty="0">
                <a:solidFill>
                  <a:srgbClr val="CD335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—’Abdu’l-Bahá</a:t>
            </a:r>
            <a:endParaRPr lang="en-US" sz="3200" b="0" i="1" dirty="0">
              <a:solidFill>
                <a:schemeClr val="tx1"/>
              </a:solidFill>
              <a:effectLst>
                <a:outerShdw blurRad="38100" dist="38100" dir="2700000" algn="tl">
                  <a:srgbClr val="000000">
                    <a:alpha val="43137"/>
                  </a:srgbClr>
                </a:outerShdw>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82947"/>
                                        </p:tgtEl>
                                        <p:attrNameLst>
                                          <p:attrName>style.visibility</p:attrName>
                                        </p:attrNameLst>
                                      </p:cBhvr>
                                      <p:to>
                                        <p:strVal val="visible"/>
                                      </p:to>
                                    </p:set>
                                    <p:animEffect transition="in" filter="dissolve">
                                      <p:cBhvr>
                                        <p:cTn id="7" dur="10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Text Box 3">
            <a:extLst>
              <a:ext uri="{FF2B5EF4-FFF2-40B4-BE49-F238E27FC236}">
                <a16:creationId xmlns:a16="http://schemas.microsoft.com/office/drawing/2014/main" id="{A55BBEF4-DED4-3FF8-1467-CC136BC11F4D}"/>
              </a:ext>
            </a:extLst>
          </p:cNvPr>
          <p:cNvSpPr txBox="1">
            <a:spLocks noChangeArrowheads="1"/>
          </p:cNvSpPr>
          <p:nvPr/>
        </p:nvSpPr>
        <p:spPr bwMode="auto">
          <a:xfrm>
            <a:off x="0" y="1219200"/>
            <a:ext cx="4724400" cy="2563813"/>
          </a:xfrm>
          <a:prstGeom prst="rect">
            <a:avLst/>
          </a:prstGeom>
          <a:noFill/>
          <a:ln>
            <a:noFill/>
          </a:ln>
          <a:effectLst>
            <a:outerShdw dist="35921"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3600" dirty="0">
                <a:solidFill>
                  <a:schemeClr val="tx1"/>
                </a:solidFill>
                <a:effectLst>
                  <a:outerShdw blurRad="38100" dist="38100" dir="2700000" algn="tl">
                    <a:srgbClr val="000000">
                      <a:alpha val="43137"/>
                    </a:srgbClr>
                  </a:outerShdw>
                </a:effectLst>
                <a:latin typeface="Benguiat Bk BT" pitchFamily="18" charset="0"/>
              </a:rPr>
              <a:t>‘Abdu’l-</a:t>
            </a:r>
            <a:r>
              <a:rPr lang="en-US" sz="3600" dirty="0" err="1">
                <a:solidFill>
                  <a:schemeClr val="tx1"/>
                </a:solidFill>
                <a:effectLst>
                  <a:outerShdw blurRad="38100" dist="38100" dir="2700000" algn="tl">
                    <a:srgbClr val="000000">
                      <a:alpha val="43137"/>
                    </a:srgbClr>
                  </a:outerShdw>
                </a:effectLst>
                <a:latin typeface="Benguiat Bk BT" pitchFamily="18" charset="0"/>
              </a:rPr>
              <a:t>Bahá’s</a:t>
            </a:r>
            <a:r>
              <a:rPr lang="en-US" sz="3600" dirty="0">
                <a:solidFill>
                  <a:schemeClr val="tx1"/>
                </a:solidFill>
                <a:effectLst>
                  <a:outerShdw blurRad="38100" dist="38100" dir="2700000" algn="tl">
                    <a:srgbClr val="000000">
                      <a:alpha val="43137"/>
                    </a:srgbClr>
                  </a:outerShdw>
                </a:effectLst>
                <a:latin typeface="Benguiat Bk BT" pitchFamily="18" charset="0"/>
              </a:rPr>
              <a:t> North American Tour 1912</a:t>
            </a:r>
          </a:p>
          <a:p>
            <a:pPr algn="ctr" eaLnBrk="1" hangingPunct="1">
              <a:spcBef>
                <a:spcPct val="50000"/>
              </a:spcBef>
              <a:defRPr/>
            </a:pPr>
            <a:r>
              <a:rPr lang="en-US" sz="3600" dirty="0">
                <a:solidFill>
                  <a:schemeClr val="tx1"/>
                </a:solidFill>
                <a:effectLst>
                  <a:outerShdw blurRad="38100" dist="38100" dir="2700000" algn="tl">
                    <a:srgbClr val="000000">
                      <a:alpha val="43137"/>
                    </a:srgbClr>
                  </a:outerShdw>
                </a:effectLst>
                <a:latin typeface="Benguiat Bk BT" pitchFamily="18" charset="0"/>
              </a:rPr>
              <a:t>April - December</a:t>
            </a:r>
          </a:p>
        </p:txBody>
      </p:sp>
      <p:pic>
        <p:nvPicPr>
          <p:cNvPr id="58370" name="Picture 7" descr="tn_Abdu'l-Baha - 198">
            <a:extLst>
              <a:ext uri="{FF2B5EF4-FFF2-40B4-BE49-F238E27FC236}">
                <a16:creationId xmlns:a16="http://schemas.microsoft.com/office/drawing/2014/main" id="{0D08EA60-108D-A647-0541-E29B9E5F0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13" y="0"/>
            <a:ext cx="4332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slide(fromBottom)">
                                      <p:cBhvr>
                                        <p:cTn id="7"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Montreal_Railway_Station">
            <a:extLst>
              <a:ext uri="{FF2B5EF4-FFF2-40B4-BE49-F238E27FC236}">
                <a16:creationId xmlns:a16="http://schemas.microsoft.com/office/drawing/2014/main" id="{8F2C3FAD-34EB-EC7D-6EF0-9C68DC79C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a:extLst>
              <a:ext uri="{FF2B5EF4-FFF2-40B4-BE49-F238E27FC236}">
                <a16:creationId xmlns:a16="http://schemas.microsoft.com/office/drawing/2014/main" id="{70BD3B06-297A-3B3D-65A8-3BB4A71C144F}"/>
              </a:ext>
            </a:extLst>
          </p:cNvPr>
          <p:cNvSpPr>
            <a:spLocks noChangeArrowheads="1"/>
          </p:cNvSpPr>
          <p:nvPr/>
        </p:nvSpPr>
        <p:spPr bwMode="auto">
          <a:xfrm>
            <a:off x="3657600" y="0"/>
            <a:ext cx="5486400" cy="1920875"/>
          </a:xfrm>
          <a:prstGeom prst="rect">
            <a:avLst/>
          </a:prstGeom>
          <a:noFill/>
          <a:ln>
            <a:noFill/>
          </a:ln>
          <a:effectLst>
            <a:outerShdw dist="35921" dir="2700000" algn="ctr" rotWithShape="0">
              <a:schemeClr val="bg2"/>
            </a:outerShdw>
          </a:effectLst>
        </p:spPr>
        <p:txBody>
          <a:bodyPr>
            <a:spAutoFit/>
          </a:bodyPr>
          <a:lstStyle/>
          <a:p>
            <a:pPr algn="ctr" eaLnBrk="1" hangingPunct="1">
              <a:spcBef>
                <a:spcPct val="50000"/>
              </a:spcBef>
              <a:defRPr/>
            </a:pPr>
            <a:r>
              <a:rPr lang="en-US" sz="4000">
                <a:solidFill>
                  <a:schemeClr val="bg1"/>
                </a:solidFill>
                <a:effectLst>
                  <a:outerShdw blurRad="38100" dist="38100" dir="2700000" algn="tl">
                    <a:srgbClr val="000000"/>
                  </a:outerShdw>
                </a:effectLst>
                <a:latin typeface="Times New Roman" pitchFamily="18" charset="0"/>
              </a:rPr>
              <a:t>‘Abdu’l-Bahá arrives at Montreal Railway Station August 30, 1912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p:cTn id="7" dur="1000" fill="hold"/>
                                        <p:tgtEl>
                                          <p:spTgt spid="94211"/>
                                        </p:tgtEl>
                                        <p:attrNameLst>
                                          <p:attrName>ppt_w</p:attrName>
                                        </p:attrNameLst>
                                      </p:cBhvr>
                                      <p:tavLst>
                                        <p:tav tm="0">
                                          <p:val>
                                            <p:fltVal val="0"/>
                                          </p:val>
                                        </p:tav>
                                        <p:tav tm="100000">
                                          <p:val>
                                            <p:strVal val="#ppt_w"/>
                                          </p:val>
                                        </p:tav>
                                      </p:tavLst>
                                    </p:anim>
                                    <p:anim calcmode="lin" valueType="num">
                                      <p:cBhvr>
                                        <p:cTn id="8" dur="1000" fill="hold"/>
                                        <p:tgtEl>
                                          <p:spTgt spid="94211"/>
                                        </p:tgtEl>
                                        <p:attrNameLst>
                                          <p:attrName>ppt_h</p:attrName>
                                        </p:attrNameLst>
                                      </p:cBhvr>
                                      <p:tavLst>
                                        <p:tav tm="0">
                                          <p:val>
                                            <p:fltVal val="0"/>
                                          </p:val>
                                        </p:tav>
                                        <p:tav tm="100000">
                                          <p:val>
                                            <p:strVal val="#ppt_h"/>
                                          </p:val>
                                        </p:tav>
                                      </p:tavLst>
                                    </p:anim>
                                    <p:anim calcmode="lin" valueType="num">
                                      <p:cBhvr>
                                        <p:cTn id="9" dur="1000" fill="hold"/>
                                        <p:tgtEl>
                                          <p:spTgt spid="942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42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Text Box 4">
            <a:extLst>
              <a:ext uri="{FF2B5EF4-FFF2-40B4-BE49-F238E27FC236}">
                <a16:creationId xmlns:a16="http://schemas.microsoft.com/office/drawing/2014/main" id="{661A1530-6EEB-E008-2788-5749C4042231}"/>
              </a:ext>
            </a:extLst>
          </p:cNvPr>
          <p:cNvSpPr txBox="1">
            <a:spLocks noChangeArrowheads="1"/>
          </p:cNvSpPr>
          <p:nvPr/>
        </p:nvSpPr>
        <p:spPr bwMode="auto">
          <a:xfrm>
            <a:off x="0" y="5426075"/>
            <a:ext cx="9144000" cy="1311275"/>
          </a:xfrm>
          <a:prstGeom prst="rect">
            <a:avLst/>
          </a:prstGeom>
          <a:noFill/>
          <a:ln>
            <a:noFill/>
          </a:ln>
          <a:effectLst>
            <a:outerShdw dist="63500" dir="3187806" algn="ctr" rotWithShape="0">
              <a:schemeClr val="bg2">
                <a:alpha val="50000"/>
              </a:schemeClr>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000" b="0" dirty="0">
                <a:solidFill>
                  <a:srgbClr val="FF0000"/>
                </a:solidFill>
                <a:effectLst>
                  <a:outerShdw blurRad="38100" dist="38100" dir="2700000" algn="tl">
                    <a:srgbClr val="000000">
                      <a:alpha val="43137"/>
                    </a:srgbClr>
                  </a:outerShdw>
                </a:effectLst>
              </a:rPr>
              <a:t>‘Abdu’l-Bahá spent three nights, four days at the Maxwell Home.</a:t>
            </a:r>
          </a:p>
        </p:txBody>
      </p:sp>
      <p:pic>
        <p:nvPicPr>
          <p:cNvPr id="60418" name="Picture 6" descr="1548_Pine_Ave_West_Montreal">
            <a:extLst>
              <a:ext uri="{FF2B5EF4-FFF2-40B4-BE49-F238E27FC236}">
                <a16:creationId xmlns:a16="http://schemas.microsoft.com/office/drawing/2014/main" id="{B3678486-7F7E-64EC-471E-02C2E7898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144000"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FDB7D34-C91D-F78E-7ED4-D6D6A65AB497}"/>
              </a:ext>
            </a:extLst>
          </p:cNvPr>
          <p:cNvSpPr txBox="1"/>
          <p:nvPr/>
        </p:nvSpPr>
        <p:spPr>
          <a:xfrm>
            <a:off x="495300" y="533400"/>
            <a:ext cx="8153400" cy="4246563"/>
          </a:xfrm>
          <a:prstGeom prst="rect">
            <a:avLst/>
          </a:prstGeom>
          <a:solidFill>
            <a:srgbClr val="00B050">
              <a:alpha val="26000"/>
            </a:srgbClr>
          </a:solidFill>
        </p:spPr>
        <p:txBody>
          <a:bodyPr>
            <a:spAutoFit/>
          </a:bodyPr>
          <a:lstStyle/>
          <a:p>
            <a:pPr algn="ctr" eaLnBrk="1" hangingPunct="1">
              <a:spcBef>
                <a:spcPct val="50000"/>
              </a:spcBef>
              <a:defRPr/>
            </a:pPr>
            <a:r>
              <a:rPr lang="en-US" sz="4000" dirty="0">
                <a:effectLst>
                  <a:outerShdw blurRad="38100" dist="38100" dir="2700000" algn="tl">
                    <a:srgbClr val="000000">
                      <a:alpha val="43137"/>
                    </a:srgbClr>
                  </a:outerShdw>
                </a:effectLst>
                <a:latin typeface="Times New Roman" pitchFamily="18" charset="0"/>
                <a:cs typeface="Times New Roman" pitchFamily="18" charset="0"/>
              </a:rPr>
              <a:t>'This is my home,' He said, 'All that is in it is mine' - turning with an ineffable look, He continued - 'You are mine - your husband and child. This is my home.’</a:t>
            </a:r>
          </a:p>
          <a:p>
            <a:pPr algn="ctr" eaLnBrk="1" hangingPunct="1">
              <a:spcBef>
                <a:spcPct val="50000"/>
              </a:spcBef>
              <a:defRPr/>
            </a:pPr>
            <a:r>
              <a:rPr lang="en-US" sz="2800" dirty="0">
                <a:effectLst>
                  <a:outerShdw blurRad="38100" dist="38100" dir="2700000" algn="tl">
                    <a:srgbClr val="000000">
                      <a:alpha val="43137"/>
                    </a:srgbClr>
                  </a:outerShdw>
                </a:effectLst>
                <a:latin typeface="Times New Roman" pitchFamily="18" charset="0"/>
                <a:cs typeface="Times New Roman" pitchFamily="18" charset="0"/>
              </a:rPr>
              <a:t>              - ‘Abdu’l-</a:t>
            </a:r>
            <a:r>
              <a:rPr lang="en-US" sz="2800" dirty="0" err="1">
                <a:effectLst>
                  <a:outerShdw blurRad="38100" dist="38100" dir="2700000" algn="tl">
                    <a:srgbClr val="000000">
                      <a:alpha val="43137"/>
                    </a:srgbClr>
                  </a:outerShdw>
                </a:effectLst>
                <a:latin typeface="Times New Roman" pitchFamily="18" charset="0"/>
                <a:cs typeface="Times New Roman" pitchFamily="18" charset="0"/>
              </a:rPr>
              <a:t>Bahá’s</a:t>
            </a:r>
            <a:r>
              <a:rPr lang="en-US" sz="2800" dirty="0">
                <a:effectLst>
                  <a:outerShdw blurRad="38100" dist="38100" dir="2700000" algn="tl">
                    <a:srgbClr val="000000">
                      <a:alpha val="43137"/>
                    </a:srgbClr>
                  </a:outerShdw>
                </a:effectLst>
                <a:latin typeface="Times New Roman" pitchFamily="18" charset="0"/>
                <a:cs typeface="Times New Roman" pitchFamily="18" charset="0"/>
              </a:rPr>
              <a:t> words upon entering the Maxwell home.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iterate type="wd">
                                    <p:tmPct val="100000"/>
                                  </p:iterate>
                                  <p:childTnLst>
                                    <p:set>
                                      <p:cBhvr>
                                        <p:cTn id="27" dur="1" fill="hold">
                                          <p:stCondLst>
                                            <p:cond delay="0"/>
                                          </p:stCondLst>
                                        </p:cTn>
                                        <p:tgtEl>
                                          <p:spTgt spid="125956"/>
                                        </p:tgtEl>
                                        <p:attrNameLst>
                                          <p:attrName>style.visibility</p:attrName>
                                        </p:attrNameLst>
                                      </p:cBhvr>
                                      <p:to>
                                        <p:strVal val="visible"/>
                                      </p:to>
                                    </p:set>
                                    <p:animEffect transition="in" filter="blinds(horizontal)">
                                      <p:cBhvr>
                                        <p:cTn id="28" dur="300"/>
                                        <p:tgtEl>
                                          <p:spTgt spid="12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autoUpdateAnimBg="0"/>
      <p:bldP spid="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A-B-SMILING---COLOR">
            <a:extLst>
              <a:ext uri="{FF2B5EF4-FFF2-40B4-BE49-F238E27FC236}">
                <a16:creationId xmlns:a16="http://schemas.microsoft.com/office/drawing/2014/main" id="{30094FF8-2640-4C3E-746B-3A9FF2E6E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069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3" descr="RK-AGE-5-PNG">
            <a:extLst>
              <a:ext uri="{FF2B5EF4-FFF2-40B4-BE49-F238E27FC236}">
                <a16:creationId xmlns:a16="http://schemas.microsoft.com/office/drawing/2014/main" id="{0A4498E9-02E6-08AC-F446-951FC3631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73225"/>
            <a:ext cx="34671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4">
            <a:extLst>
              <a:ext uri="{FF2B5EF4-FFF2-40B4-BE49-F238E27FC236}">
                <a16:creationId xmlns:a16="http://schemas.microsoft.com/office/drawing/2014/main" id="{EAB9815E-9FDB-F6BD-F9FD-4BF9C3CE7966}"/>
              </a:ext>
            </a:extLst>
          </p:cNvPr>
          <p:cNvSpPr>
            <a:spLocks noChangeArrowheads="1"/>
          </p:cNvSpPr>
          <p:nvPr/>
        </p:nvSpPr>
        <p:spPr bwMode="auto">
          <a:xfrm>
            <a:off x="4724400" y="381000"/>
            <a:ext cx="4267200" cy="1311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t>“Wake up , ‘Abdu’l-Bahá!”</a:t>
            </a:r>
          </a:p>
        </p:txBody>
      </p:sp>
      <p:sp>
        <p:nvSpPr>
          <p:cNvPr id="83973" name="Text Box 5">
            <a:extLst>
              <a:ext uri="{FF2B5EF4-FFF2-40B4-BE49-F238E27FC236}">
                <a16:creationId xmlns:a16="http://schemas.microsoft.com/office/drawing/2014/main" id="{F2BFE758-21A7-AC98-315A-0C1D171E2668}"/>
              </a:ext>
            </a:extLst>
          </p:cNvPr>
          <p:cNvSpPr txBox="1">
            <a:spLocks noChangeArrowheads="1"/>
          </p:cNvSpPr>
          <p:nvPr/>
        </p:nvSpPr>
        <p:spPr bwMode="auto">
          <a:xfrm>
            <a:off x="5334000" y="6096000"/>
            <a:ext cx="3810000" cy="701675"/>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000" b="0" dirty="0">
                <a:effectLst>
                  <a:outerShdw blurRad="38100" dist="38100" dir="2700000" algn="tl">
                    <a:srgbClr val="000000">
                      <a:alpha val="43137"/>
                    </a:srgbClr>
                  </a:outerShdw>
                </a:effectLst>
              </a:rPr>
              <a:t>2 year old Mary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83973"/>
                                        </p:tgtEl>
                                        <p:attrNameLst>
                                          <p:attrName>style.visibility</p:attrName>
                                        </p:attrNameLst>
                                      </p:cBhvr>
                                      <p:to>
                                        <p:strVal val="visible"/>
                                      </p:to>
                                    </p:set>
                                    <p:animEffect transition="in" filter="blinds(horizontal)">
                                      <p:cBhvr>
                                        <p:cTn id="7" dur="300"/>
                                        <p:tgtEl>
                                          <p:spTgt spid="83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83972"/>
                                        </p:tgtEl>
                                        <p:attrNameLst>
                                          <p:attrName>style.visibility</p:attrName>
                                        </p:attrNameLst>
                                      </p:cBhvr>
                                      <p:to>
                                        <p:strVal val="visible"/>
                                      </p:to>
                                    </p:set>
                                    <p:anim calcmode="lin" valueType="num">
                                      <p:cBhvr>
                                        <p:cTn id="12" dur="1000" fill="hold"/>
                                        <p:tgtEl>
                                          <p:spTgt spid="83972"/>
                                        </p:tgtEl>
                                        <p:attrNameLst>
                                          <p:attrName>ppt_w</p:attrName>
                                        </p:attrNameLst>
                                      </p:cBhvr>
                                      <p:tavLst>
                                        <p:tav tm="0">
                                          <p:val>
                                            <p:fltVal val="0"/>
                                          </p:val>
                                        </p:tav>
                                        <p:tav tm="100000">
                                          <p:val>
                                            <p:strVal val="#ppt_w"/>
                                          </p:val>
                                        </p:tav>
                                      </p:tavLst>
                                    </p:anim>
                                    <p:anim calcmode="lin" valueType="num">
                                      <p:cBhvr>
                                        <p:cTn id="13" dur="1000" fill="hold"/>
                                        <p:tgtEl>
                                          <p:spTgt spid="83972"/>
                                        </p:tgtEl>
                                        <p:attrNameLst>
                                          <p:attrName>ppt_h</p:attrName>
                                        </p:attrNameLst>
                                      </p:cBhvr>
                                      <p:tavLst>
                                        <p:tav tm="0">
                                          <p:val>
                                            <p:fltVal val="0"/>
                                          </p:val>
                                        </p:tav>
                                        <p:tav tm="100000">
                                          <p:val>
                                            <p:strVal val="#ppt_h"/>
                                          </p:val>
                                        </p:tav>
                                      </p:tavLst>
                                    </p:anim>
                                    <p:anim calcmode="lin" valueType="num">
                                      <p:cBhvr>
                                        <p:cTn id="14" dur="1000" fill="hold"/>
                                        <p:tgtEl>
                                          <p:spTgt spid="8397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39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2" name="Group 12">
            <a:extLst>
              <a:ext uri="{FF2B5EF4-FFF2-40B4-BE49-F238E27FC236}">
                <a16:creationId xmlns:a16="http://schemas.microsoft.com/office/drawing/2014/main" id="{2E861B0D-DB9B-EE64-3163-D81F0D73DC63}"/>
              </a:ext>
            </a:extLst>
          </p:cNvPr>
          <p:cNvGrpSpPr>
            <a:grpSpLocks/>
          </p:cNvGrpSpPr>
          <p:nvPr/>
        </p:nvGrpSpPr>
        <p:grpSpPr bwMode="auto">
          <a:xfrm>
            <a:off x="0" y="0"/>
            <a:ext cx="7086600" cy="2062163"/>
            <a:chOff x="0" y="0"/>
            <a:chExt cx="4464" cy="1299"/>
          </a:xfrm>
        </p:grpSpPr>
        <p:pic>
          <p:nvPicPr>
            <p:cNvPr id="17419" name="Picture 4" descr="tn_Abdu'l-Baha - 517">
              <a:extLst>
                <a:ext uri="{FF2B5EF4-FFF2-40B4-BE49-F238E27FC236}">
                  <a16:creationId xmlns:a16="http://schemas.microsoft.com/office/drawing/2014/main" id="{0DD8812B-8202-CF34-C599-E52DAFD7B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1"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8" name="Text Box 8">
              <a:extLst>
                <a:ext uri="{FF2B5EF4-FFF2-40B4-BE49-F238E27FC236}">
                  <a16:creationId xmlns:a16="http://schemas.microsoft.com/office/drawing/2014/main" id="{B1CCD86D-761B-B3E3-3F8F-72F7C434B4FE}"/>
                </a:ext>
              </a:extLst>
            </p:cNvPr>
            <p:cNvSpPr txBox="1">
              <a:spLocks noChangeArrowheads="1"/>
            </p:cNvSpPr>
            <p:nvPr/>
          </p:nvSpPr>
          <p:spPr bwMode="auto">
            <a:xfrm>
              <a:off x="1008" y="240"/>
              <a:ext cx="3456" cy="327"/>
            </a:xfrm>
            <a:prstGeom prst="rect">
              <a:avLst/>
            </a:prstGeom>
            <a:noFill/>
            <a:ln>
              <a:noFill/>
            </a:ln>
            <a:effectLst/>
          </p:spPr>
          <p:txBody>
            <a:bodyPr>
              <a:spAutoFit/>
            </a:bodyPr>
            <a:lstStyle/>
            <a:p>
              <a:pPr eaLnBrk="1" hangingPunct="1">
                <a:spcBef>
                  <a:spcPct val="50000"/>
                </a:spcBef>
                <a:defRPr/>
              </a:pPr>
              <a:r>
                <a:rPr lang="en-US" sz="2800" b="0" dirty="0">
                  <a:solidFill>
                    <a:schemeClr val="tx1"/>
                  </a:solidFill>
                  <a:effectLst>
                    <a:outerShdw blurRad="38100" dist="38100" dir="2700000" algn="tl">
                      <a:srgbClr val="000000"/>
                    </a:outerShdw>
                  </a:effectLst>
                  <a:latin typeface="Times New Roman" pitchFamily="18" charset="0"/>
                </a:rPr>
                <a:t>‘</a:t>
              </a:r>
              <a:r>
                <a:rPr lang="en-US" sz="2800" dirty="0">
                  <a:solidFill>
                    <a:schemeClr val="tx1"/>
                  </a:solidFill>
                  <a:effectLst>
                    <a:outerShdw blurRad="38100" dist="38100" dir="2700000" algn="tl">
                      <a:srgbClr val="000000"/>
                    </a:outerShdw>
                  </a:effectLst>
                  <a:latin typeface="Times New Roman" pitchFamily="18" charset="0"/>
                </a:rPr>
                <a:t>Abdu’l-Bahá (1844-1921)</a:t>
              </a:r>
            </a:p>
          </p:txBody>
        </p:sp>
      </p:grpSp>
      <p:grpSp>
        <p:nvGrpSpPr>
          <p:cNvPr id="450573" name="Group 13">
            <a:extLst>
              <a:ext uri="{FF2B5EF4-FFF2-40B4-BE49-F238E27FC236}">
                <a16:creationId xmlns:a16="http://schemas.microsoft.com/office/drawing/2014/main" id="{A0041C01-1264-D839-D603-C4E00F5ED135}"/>
              </a:ext>
            </a:extLst>
          </p:cNvPr>
          <p:cNvGrpSpPr>
            <a:grpSpLocks/>
          </p:cNvGrpSpPr>
          <p:nvPr/>
        </p:nvGrpSpPr>
        <p:grpSpPr bwMode="auto">
          <a:xfrm>
            <a:off x="1752600" y="1600200"/>
            <a:ext cx="7162800" cy="1752600"/>
            <a:chOff x="1104" y="1008"/>
            <a:chExt cx="4512" cy="1104"/>
          </a:xfrm>
        </p:grpSpPr>
        <p:pic>
          <p:nvPicPr>
            <p:cNvPr id="17417" name="Picture 5" descr="tn_Shoghi Effendi - 074">
              <a:extLst>
                <a:ext uri="{FF2B5EF4-FFF2-40B4-BE49-F238E27FC236}">
                  <a16:creationId xmlns:a16="http://schemas.microsoft.com/office/drawing/2014/main" id="{1A0ABEE1-D36B-3770-5A2D-C02657AC9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1008"/>
              <a:ext cx="763"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9" name="Text Box 9">
              <a:extLst>
                <a:ext uri="{FF2B5EF4-FFF2-40B4-BE49-F238E27FC236}">
                  <a16:creationId xmlns:a16="http://schemas.microsoft.com/office/drawing/2014/main" id="{B222D08D-2713-6836-0115-02CA38B6F470}"/>
                </a:ext>
              </a:extLst>
            </p:cNvPr>
            <p:cNvSpPr txBox="1">
              <a:spLocks noChangeArrowheads="1"/>
            </p:cNvSpPr>
            <p:nvPr/>
          </p:nvSpPr>
          <p:spPr bwMode="auto">
            <a:xfrm>
              <a:off x="2016" y="1248"/>
              <a:ext cx="3600" cy="327"/>
            </a:xfrm>
            <a:prstGeom prst="rect">
              <a:avLst/>
            </a:prstGeom>
            <a:noFill/>
            <a:ln>
              <a:noFill/>
            </a:ln>
            <a:effectLst/>
          </p:spPr>
          <p:txBody>
            <a:bodyPr>
              <a:spAutoFit/>
            </a:bodyPr>
            <a:lstStyle/>
            <a:p>
              <a:pPr eaLnBrk="1" hangingPunct="1">
                <a:spcBef>
                  <a:spcPct val="50000"/>
                </a:spcBef>
                <a:defRPr/>
              </a:pPr>
              <a:r>
                <a:rPr lang="en-US" sz="2800" dirty="0">
                  <a:solidFill>
                    <a:schemeClr val="tx1"/>
                  </a:solidFill>
                  <a:effectLst>
                    <a:outerShdw blurRad="38100" dist="38100" dir="2700000" algn="tl">
                      <a:srgbClr val="000000"/>
                    </a:outerShdw>
                  </a:effectLst>
                  <a:latin typeface="Times New Roman" pitchFamily="18" charset="0"/>
                </a:rPr>
                <a:t>Shoghi Effendi Rabbani (1897-1957)</a:t>
              </a:r>
            </a:p>
          </p:txBody>
        </p:sp>
      </p:grpSp>
      <p:grpSp>
        <p:nvGrpSpPr>
          <p:cNvPr id="450574" name="Group 14">
            <a:extLst>
              <a:ext uri="{FF2B5EF4-FFF2-40B4-BE49-F238E27FC236}">
                <a16:creationId xmlns:a16="http://schemas.microsoft.com/office/drawing/2014/main" id="{BCF524AA-1A81-1C4E-8813-A83183DC6F4D}"/>
              </a:ext>
            </a:extLst>
          </p:cNvPr>
          <p:cNvGrpSpPr>
            <a:grpSpLocks/>
          </p:cNvGrpSpPr>
          <p:nvPr/>
        </p:nvGrpSpPr>
        <p:grpSpPr bwMode="auto">
          <a:xfrm>
            <a:off x="2819400" y="3581400"/>
            <a:ext cx="6324600" cy="1370013"/>
            <a:chOff x="1776" y="2256"/>
            <a:chExt cx="3984" cy="863"/>
          </a:xfrm>
        </p:grpSpPr>
        <p:pic>
          <p:nvPicPr>
            <p:cNvPr id="17415" name="Picture 6" descr="tn_Maxwell -  001">
              <a:extLst>
                <a:ext uri="{FF2B5EF4-FFF2-40B4-BE49-F238E27FC236}">
                  <a16:creationId xmlns:a16="http://schemas.microsoft.com/office/drawing/2014/main" id="{E78EE059-EE8C-45A9-329B-6A7F98CDC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2256"/>
              <a:ext cx="1344" cy="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70" name="Text Box 10">
              <a:extLst>
                <a:ext uri="{FF2B5EF4-FFF2-40B4-BE49-F238E27FC236}">
                  <a16:creationId xmlns:a16="http://schemas.microsoft.com/office/drawing/2014/main" id="{65843670-B8CD-E3BD-28B0-9BBFF60397D5}"/>
                </a:ext>
              </a:extLst>
            </p:cNvPr>
            <p:cNvSpPr txBox="1">
              <a:spLocks noChangeArrowheads="1"/>
            </p:cNvSpPr>
            <p:nvPr/>
          </p:nvSpPr>
          <p:spPr bwMode="auto">
            <a:xfrm>
              <a:off x="3216" y="2256"/>
              <a:ext cx="2544" cy="863"/>
            </a:xfrm>
            <a:prstGeom prst="rect">
              <a:avLst/>
            </a:prstGeom>
            <a:noFill/>
            <a:ln>
              <a:noFill/>
            </a:ln>
            <a:effectLst/>
          </p:spPr>
          <p:txBody>
            <a:bodyPr>
              <a:spAutoFit/>
            </a:bodyPr>
            <a:lstStyle/>
            <a:p>
              <a:pPr eaLnBrk="1" hangingPunct="1">
                <a:spcBef>
                  <a:spcPct val="50000"/>
                </a:spcBef>
                <a:defRPr/>
              </a:pPr>
              <a:r>
                <a:rPr lang="en-US" sz="2400">
                  <a:solidFill>
                    <a:schemeClr val="tx1"/>
                  </a:solidFill>
                  <a:effectLst>
                    <a:outerShdw blurRad="38100" dist="38100" dir="2700000" algn="tl">
                      <a:srgbClr val="000000"/>
                    </a:outerShdw>
                  </a:effectLst>
                  <a:latin typeface="Times New Roman" pitchFamily="18" charset="0"/>
                </a:rPr>
                <a:t>May Maxwell (1870-1940)</a:t>
              </a:r>
            </a:p>
            <a:p>
              <a:pPr eaLnBrk="1" hangingPunct="1">
                <a:spcBef>
                  <a:spcPct val="50000"/>
                </a:spcBef>
                <a:defRPr/>
              </a:pPr>
              <a:r>
                <a:rPr lang="en-US" sz="2400">
                  <a:solidFill>
                    <a:schemeClr val="tx1"/>
                  </a:solidFill>
                  <a:effectLst>
                    <a:outerShdw blurRad="38100" dist="38100" dir="2700000" algn="tl">
                      <a:srgbClr val="000000"/>
                    </a:outerShdw>
                  </a:effectLst>
                  <a:latin typeface="Times New Roman" pitchFamily="18" charset="0"/>
                </a:rPr>
                <a:t>William Sutherland Maxwell (1874-1952)</a:t>
              </a:r>
            </a:p>
          </p:txBody>
        </p:sp>
      </p:grpSp>
      <p:grpSp>
        <p:nvGrpSpPr>
          <p:cNvPr id="450575" name="Group 15">
            <a:extLst>
              <a:ext uri="{FF2B5EF4-FFF2-40B4-BE49-F238E27FC236}">
                <a16:creationId xmlns:a16="http://schemas.microsoft.com/office/drawing/2014/main" id="{AB79954E-C800-E64B-76B2-8147A3A2CC4F}"/>
              </a:ext>
            </a:extLst>
          </p:cNvPr>
          <p:cNvGrpSpPr>
            <a:grpSpLocks/>
          </p:cNvGrpSpPr>
          <p:nvPr/>
        </p:nvGrpSpPr>
        <p:grpSpPr bwMode="auto">
          <a:xfrm>
            <a:off x="3962400" y="5257800"/>
            <a:ext cx="5181600" cy="1600200"/>
            <a:chOff x="2496" y="3312"/>
            <a:chExt cx="3264" cy="1008"/>
          </a:xfrm>
        </p:grpSpPr>
        <p:pic>
          <p:nvPicPr>
            <p:cNvPr id="17413" name="Picture 7" descr="21-ABRK-Switzerland-1971">
              <a:extLst>
                <a:ext uri="{FF2B5EF4-FFF2-40B4-BE49-F238E27FC236}">
                  <a16:creationId xmlns:a16="http://schemas.microsoft.com/office/drawing/2014/main" id="{586CA0E6-10DC-1472-E13D-9B1F862A89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3312"/>
              <a:ext cx="704"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71" name="Text Box 11">
              <a:extLst>
                <a:ext uri="{FF2B5EF4-FFF2-40B4-BE49-F238E27FC236}">
                  <a16:creationId xmlns:a16="http://schemas.microsoft.com/office/drawing/2014/main" id="{CF6576B8-C070-6788-3AAA-C5B8AE433342}"/>
                </a:ext>
              </a:extLst>
            </p:cNvPr>
            <p:cNvSpPr txBox="1">
              <a:spLocks noChangeArrowheads="1"/>
            </p:cNvSpPr>
            <p:nvPr/>
          </p:nvSpPr>
          <p:spPr bwMode="auto">
            <a:xfrm>
              <a:off x="3216" y="3342"/>
              <a:ext cx="2544" cy="978"/>
            </a:xfrm>
            <a:prstGeom prst="rect">
              <a:avLst/>
            </a:prstGeom>
            <a:noFill/>
            <a:ln>
              <a:noFill/>
            </a:ln>
            <a:effectLst/>
          </p:spPr>
          <p:txBody>
            <a:bodyPr>
              <a:spAutoFit/>
            </a:bodyPr>
            <a:lstStyle/>
            <a:p>
              <a:pPr eaLnBrk="1" hangingPunct="1">
                <a:spcBef>
                  <a:spcPct val="50000"/>
                </a:spcBef>
                <a:defRPr/>
              </a:pPr>
              <a:r>
                <a:rPr lang="en-US" sz="2400">
                  <a:solidFill>
                    <a:schemeClr val="tx1"/>
                  </a:solidFill>
                  <a:effectLst>
                    <a:outerShdw blurRad="38100" dist="38100" dir="2700000" algn="tl">
                      <a:srgbClr val="000000"/>
                    </a:outerShdw>
                  </a:effectLst>
                  <a:latin typeface="Times New Roman" pitchFamily="18" charset="0"/>
                </a:rPr>
                <a:t>Mary Maxwell (1910-2000)</a:t>
              </a:r>
            </a:p>
            <a:p>
              <a:pPr eaLnBrk="1" hangingPunct="1">
                <a:spcBef>
                  <a:spcPct val="50000"/>
                </a:spcBef>
                <a:defRPr/>
              </a:pPr>
              <a:r>
                <a:rPr lang="en-US" sz="2400">
                  <a:solidFill>
                    <a:schemeClr val="tx1"/>
                  </a:solidFill>
                  <a:effectLst>
                    <a:outerShdw blurRad="38100" dist="38100" dir="2700000" algn="tl">
                      <a:srgbClr val="000000"/>
                    </a:outerShdw>
                  </a:effectLst>
                  <a:latin typeface="Times New Roman" pitchFamily="18" charset="0"/>
                </a:rPr>
                <a:t>‘Amatu’l-Bahá Rúhíyyih</a:t>
              </a:r>
            </a:p>
            <a:p>
              <a:pPr eaLnBrk="1" hangingPunct="1">
                <a:spcBef>
                  <a:spcPct val="50000"/>
                </a:spcBef>
                <a:defRPr/>
              </a:pPr>
              <a:r>
                <a:rPr lang="en-US" sz="2400">
                  <a:solidFill>
                    <a:schemeClr val="tx1"/>
                  </a:solidFill>
                  <a:effectLst>
                    <a:outerShdw blurRad="38100" dist="38100" dir="2700000" algn="tl">
                      <a:srgbClr val="000000"/>
                    </a:outerShdw>
                  </a:effectLst>
                  <a:latin typeface="Times New Roman" pitchFamily="18" charset="0"/>
                </a:rPr>
                <a:t>Khánum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0572"/>
                                        </p:tgtEl>
                                        <p:attrNameLst>
                                          <p:attrName>style.visibility</p:attrName>
                                        </p:attrNameLst>
                                      </p:cBhvr>
                                      <p:to>
                                        <p:strVal val="visible"/>
                                      </p:to>
                                    </p:set>
                                    <p:animEffect transition="in" filter="dissolve">
                                      <p:cBhvr>
                                        <p:cTn id="7" dur="500"/>
                                        <p:tgtEl>
                                          <p:spTgt spid="450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0573"/>
                                        </p:tgtEl>
                                        <p:attrNameLst>
                                          <p:attrName>style.visibility</p:attrName>
                                        </p:attrNameLst>
                                      </p:cBhvr>
                                      <p:to>
                                        <p:strVal val="visible"/>
                                      </p:to>
                                    </p:set>
                                    <p:animEffect transition="in" filter="dissolve">
                                      <p:cBhvr>
                                        <p:cTn id="12" dur="500"/>
                                        <p:tgtEl>
                                          <p:spTgt spid="4505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0574"/>
                                        </p:tgtEl>
                                        <p:attrNameLst>
                                          <p:attrName>style.visibility</p:attrName>
                                        </p:attrNameLst>
                                      </p:cBhvr>
                                      <p:to>
                                        <p:strVal val="visible"/>
                                      </p:to>
                                    </p:set>
                                    <p:animEffect transition="in" filter="dissolve">
                                      <p:cBhvr>
                                        <p:cTn id="17" dur="500"/>
                                        <p:tgtEl>
                                          <p:spTgt spid="4505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nodeType="clickEffect">
                                  <p:stCondLst>
                                    <p:cond delay="0"/>
                                  </p:stCondLst>
                                  <p:childTnLst>
                                    <p:set>
                                      <p:cBhvr>
                                        <p:cTn id="21" dur="1" fill="hold">
                                          <p:stCondLst>
                                            <p:cond delay="0"/>
                                          </p:stCondLst>
                                        </p:cTn>
                                        <p:tgtEl>
                                          <p:spTgt spid="450575"/>
                                        </p:tgtEl>
                                        <p:attrNameLst>
                                          <p:attrName>style.visibility</p:attrName>
                                        </p:attrNameLst>
                                      </p:cBhvr>
                                      <p:to>
                                        <p:strVal val="visible"/>
                                      </p:to>
                                    </p:set>
                                    <p:anim calcmode="lin" valueType="num">
                                      <p:cBhvr>
                                        <p:cTn id="22" dur="500" fill="hold"/>
                                        <p:tgtEl>
                                          <p:spTgt spid="450575"/>
                                        </p:tgtEl>
                                        <p:attrNameLst>
                                          <p:attrName>ppt_w</p:attrName>
                                        </p:attrNameLst>
                                      </p:cBhvr>
                                      <p:tavLst>
                                        <p:tav tm="0">
                                          <p:val>
                                            <p:fltVal val="0"/>
                                          </p:val>
                                        </p:tav>
                                        <p:tav tm="100000">
                                          <p:val>
                                            <p:strVal val="#ppt_w"/>
                                          </p:val>
                                        </p:tav>
                                      </p:tavLst>
                                    </p:anim>
                                    <p:anim calcmode="lin" valueType="num">
                                      <p:cBhvr>
                                        <p:cTn id="23" dur="500" fill="hold"/>
                                        <p:tgtEl>
                                          <p:spTgt spid="4505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6" descr="montreal">
            <a:extLst>
              <a:ext uri="{FF2B5EF4-FFF2-40B4-BE49-F238E27FC236}">
                <a16:creationId xmlns:a16="http://schemas.microsoft.com/office/drawing/2014/main" id="{2A75B63F-AD9E-D10C-D387-AFAD078D4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4">
            <a:extLst>
              <a:ext uri="{FF2B5EF4-FFF2-40B4-BE49-F238E27FC236}">
                <a16:creationId xmlns:a16="http://schemas.microsoft.com/office/drawing/2014/main" id="{4B0F2CAB-4987-5467-54DC-19CFB0ACAE9E}"/>
              </a:ext>
            </a:extLst>
          </p:cNvPr>
          <p:cNvSpPr>
            <a:spLocks noChangeArrowheads="1"/>
          </p:cNvSpPr>
          <p:nvPr/>
        </p:nvSpPr>
        <p:spPr bwMode="auto">
          <a:xfrm>
            <a:off x="533400" y="0"/>
            <a:ext cx="8305800" cy="1311275"/>
          </a:xfrm>
          <a:prstGeom prst="rect">
            <a:avLst/>
          </a:prstGeom>
          <a:noFill/>
          <a:ln>
            <a:noFill/>
          </a:ln>
          <a:effectLst>
            <a:outerShdw dist="35921" dir="2700000" algn="ctr" rotWithShape="0">
              <a:schemeClr val="bg2"/>
            </a:outerShdw>
          </a:effectLst>
        </p:spPr>
        <p:txBody>
          <a:bodyPr>
            <a:spAutoFit/>
          </a:bodyPr>
          <a:lstStyle/>
          <a:p>
            <a:pPr algn="ctr" eaLnBrk="1" hangingPunct="1">
              <a:spcBef>
                <a:spcPct val="50000"/>
              </a:spcBef>
              <a:defRPr/>
            </a:pPr>
            <a:r>
              <a:rPr lang="en-US" sz="4000">
                <a:solidFill>
                  <a:schemeClr val="bg1"/>
                </a:solidFill>
                <a:effectLst>
                  <a:outerShdw blurRad="38100" dist="38100" dir="2700000" algn="tl">
                    <a:srgbClr val="000000"/>
                  </a:outerShdw>
                </a:effectLst>
                <a:latin typeface="Times New Roman" pitchFamily="18" charset="0"/>
              </a:rPr>
              <a:t>Some Scenes of Montreal, Canada where Mary Maxwell grew up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dissolve">
                                      <p:cBhvr>
                                        <p:cTn id="7"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250I0330">
            <a:extLst>
              <a:ext uri="{FF2B5EF4-FFF2-40B4-BE49-F238E27FC236}">
                <a16:creationId xmlns:a16="http://schemas.microsoft.com/office/drawing/2014/main" id="{1DA081B2-6472-4BEA-41F8-175B519D8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4AE500F5-073C-CBB3-9F44-A66C71D9F5AB}"/>
              </a:ext>
            </a:extLst>
          </p:cNvPr>
          <p:cNvSpPr>
            <a:spLocks noChangeArrowheads="1"/>
          </p:cNvSpPr>
          <p:nvPr/>
        </p:nvSpPr>
        <p:spPr bwMode="auto">
          <a:xfrm>
            <a:off x="5943600" y="685800"/>
            <a:ext cx="2895600" cy="3749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t>The St Lawrence seaway dominates the setting of the city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dissolve">
                                      <p:cBhvr>
                                        <p:cTn id="7"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ABRK1-1">
            <a:extLst>
              <a:ext uri="{FF2B5EF4-FFF2-40B4-BE49-F238E27FC236}">
                <a16:creationId xmlns:a16="http://schemas.microsoft.com/office/drawing/2014/main" id="{67AED5F8-2437-27DE-EFC6-5C973C5D8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3">
            <a:extLst>
              <a:ext uri="{FF2B5EF4-FFF2-40B4-BE49-F238E27FC236}">
                <a16:creationId xmlns:a16="http://schemas.microsoft.com/office/drawing/2014/main" id="{255D9EEF-E95B-E362-B34F-BC78F42F5D96}"/>
              </a:ext>
            </a:extLst>
          </p:cNvPr>
          <p:cNvSpPr txBox="1">
            <a:spLocks noChangeArrowheads="1"/>
          </p:cNvSpPr>
          <p:nvPr/>
        </p:nvSpPr>
        <p:spPr bwMode="auto">
          <a:xfrm>
            <a:off x="6400800" y="1295400"/>
            <a:ext cx="2438400" cy="24622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5400" b="0">
                <a:solidFill>
                  <a:srgbClr val="FFFFFF"/>
                </a:solidFill>
                <a:latin typeface="Bernard MT Condensed" panose="02050806060905020404" pitchFamily="18" charset="77"/>
              </a:rPr>
              <a:t>Age 4</a:t>
            </a:r>
          </a:p>
          <a:p>
            <a:pPr algn="ctr" eaLnBrk="1" hangingPunct="1">
              <a:spcBef>
                <a:spcPct val="50000"/>
              </a:spcBef>
              <a:buClrTx/>
              <a:buSzTx/>
              <a:buFontTx/>
              <a:buNone/>
            </a:pPr>
            <a:r>
              <a:rPr lang="en-US" altLang="en-US" sz="4000" b="0">
                <a:solidFill>
                  <a:srgbClr val="FFFFFF"/>
                </a:solidFill>
                <a:latin typeface="Bernard MT Condensed" panose="02050806060905020404" pitchFamily="18" charset="77"/>
              </a:rPr>
              <a:t>All dressed up.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96259"/>
                                        </p:tgtEl>
                                        <p:attrNameLst>
                                          <p:attrName>style.visibility</p:attrName>
                                        </p:attrNameLst>
                                      </p:cBhvr>
                                      <p:to>
                                        <p:strVal val="visible"/>
                                      </p:to>
                                    </p:set>
                                    <p:animEffect transition="in" filter="blinds(horizontal)">
                                      <p:cBhvr>
                                        <p:cTn id="7" dur="3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026" descr="DAISIES">
            <a:extLst>
              <a:ext uri="{FF2B5EF4-FFF2-40B4-BE49-F238E27FC236}">
                <a16:creationId xmlns:a16="http://schemas.microsoft.com/office/drawing/2014/main" id="{157905DA-95E7-F858-31BD-F83174BDB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476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1027">
            <a:extLst>
              <a:ext uri="{FF2B5EF4-FFF2-40B4-BE49-F238E27FC236}">
                <a16:creationId xmlns:a16="http://schemas.microsoft.com/office/drawing/2014/main" id="{68638D52-6076-21C7-512E-12A886214715}"/>
              </a:ext>
            </a:extLst>
          </p:cNvPr>
          <p:cNvSpPr txBox="1">
            <a:spLocks noChangeArrowheads="1"/>
          </p:cNvSpPr>
          <p:nvPr/>
        </p:nvSpPr>
        <p:spPr bwMode="auto">
          <a:xfrm>
            <a:off x="228600" y="4343400"/>
            <a:ext cx="4114800" cy="2225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b="0">
                <a:solidFill>
                  <a:srgbClr val="FFFFFF"/>
                </a:solidFill>
                <a:latin typeface="Bernard MT Condensed" panose="02050806060905020404" pitchFamily="18" charset="77"/>
              </a:rPr>
              <a:t>Age 5</a:t>
            </a:r>
          </a:p>
          <a:p>
            <a:pPr algn="ctr" eaLnBrk="1" hangingPunct="1">
              <a:spcBef>
                <a:spcPct val="50000"/>
              </a:spcBef>
              <a:buClrTx/>
              <a:buSzTx/>
              <a:buFontTx/>
              <a:buNone/>
            </a:pPr>
            <a:r>
              <a:rPr lang="en-US" altLang="en-US" sz="4000" b="0">
                <a:solidFill>
                  <a:srgbClr val="FFFFFF"/>
                </a:solidFill>
                <a:latin typeface="Bernard MT Condensed" panose="02050806060905020404" pitchFamily="18" charset="77"/>
              </a:rPr>
              <a:t>Bursting through a bed of daisies</a:t>
            </a:r>
          </a:p>
        </p:txBody>
      </p:sp>
      <p:sp>
        <p:nvSpPr>
          <p:cNvPr id="84996" name="Text Box 1028">
            <a:extLst>
              <a:ext uri="{FF2B5EF4-FFF2-40B4-BE49-F238E27FC236}">
                <a16:creationId xmlns:a16="http://schemas.microsoft.com/office/drawing/2014/main" id="{24137AE9-6C47-8301-948A-37EE808FF86A}"/>
              </a:ext>
            </a:extLst>
          </p:cNvPr>
          <p:cNvSpPr txBox="1">
            <a:spLocks noChangeArrowheads="1"/>
          </p:cNvSpPr>
          <p:nvPr/>
        </p:nvSpPr>
        <p:spPr bwMode="auto">
          <a:xfrm>
            <a:off x="5029200" y="579438"/>
            <a:ext cx="4114800" cy="6070600"/>
          </a:xfrm>
          <a:prstGeom prst="rect">
            <a:avLst/>
          </a:prstGeom>
          <a:noFill/>
          <a:ln>
            <a:noFill/>
          </a:ln>
          <a:effectLst/>
        </p:spPr>
        <p:txBody>
          <a:bodyPr>
            <a:spAutoFit/>
          </a:bodyPr>
          <a:lstStyle/>
          <a:p>
            <a:pPr algn="ctr" eaLnBrk="1" hangingPunct="1">
              <a:spcBef>
                <a:spcPct val="50000"/>
              </a:spcBef>
              <a:defRPr/>
            </a:pPr>
            <a:r>
              <a:rPr lang="en-US" sz="2800" i="1" dirty="0">
                <a:solidFill>
                  <a:schemeClr val="tx1"/>
                </a:solidFill>
                <a:effectLst>
                  <a:outerShdw blurRad="38100" dist="38100" dir="2700000" algn="tl">
                    <a:srgbClr val="000000"/>
                  </a:outerShdw>
                </a:effectLst>
                <a:latin typeface="Benguiat Bk BT" pitchFamily="18" charset="0"/>
                <a:ea typeface="MS Mincho" pitchFamily="49" charset="-128"/>
              </a:rPr>
              <a:t>“This picture reveals almost all of Mary. If we were so developed that we could see the inner things as well as the outer we would know all about Mary by studying this picture. Here she is in her own world—the kingdom of Nature which she so loves … </a:t>
            </a:r>
            <a:endParaRPr lang="en-US" sz="2800" b="0" i="1" dirty="0">
              <a:solidFill>
                <a:schemeClr val="tx1"/>
              </a:solidFill>
              <a:effectLst>
                <a:outerShdw blurRad="38100" dist="38100" dir="2700000" algn="tl">
                  <a:srgbClr val="000000"/>
                </a:outerShdw>
              </a:effectLst>
              <a:latin typeface="Benguiat Bk BT" pitchFamily="18" charset="0"/>
            </a:endParaRPr>
          </a:p>
        </p:txBody>
      </p:sp>
      <p:sp>
        <p:nvSpPr>
          <p:cNvPr id="65540" name="Text Box 1029">
            <a:extLst>
              <a:ext uri="{FF2B5EF4-FFF2-40B4-BE49-F238E27FC236}">
                <a16:creationId xmlns:a16="http://schemas.microsoft.com/office/drawing/2014/main" id="{705130BB-CFED-C999-E5F8-49A05A01B97D}"/>
              </a:ext>
            </a:extLst>
          </p:cNvPr>
          <p:cNvSpPr txBox="1">
            <a:spLocks noChangeArrowheads="1"/>
          </p:cNvSpPr>
          <p:nvPr/>
        </p:nvSpPr>
        <p:spPr bwMode="auto">
          <a:xfrm>
            <a:off x="5029200" y="0"/>
            <a:ext cx="4114800" cy="5794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solidFill>
                  <a:srgbClr val="FFFFFF"/>
                </a:solidFill>
                <a:latin typeface="Bernard MT Condensed" panose="02050806060905020404" pitchFamily="18" charset="77"/>
              </a:rPr>
              <a:t>May Maxwell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84996"/>
                                        </p:tgtEl>
                                        <p:attrNameLst>
                                          <p:attrName>style.visibility</p:attrName>
                                        </p:attrNameLst>
                                      </p:cBhvr>
                                      <p:to>
                                        <p:strVal val="visible"/>
                                      </p:to>
                                    </p:set>
                                    <p:animEffect transition="in" filter="dissolve">
                                      <p:cBhvr>
                                        <p:cTn id="7" dur="10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03-Mary-Maxwell1919">
            <a:extLst>
              <a:ext uri="{FF2B5EF4-FFF2-40B4-BE49-F238E27FC236}">
                <a16:creationId xmlns:a16="http://schemas.microsoft.com/office/drawing/2014/main" id="{939AFB7C-BA8B-7F9D-B4C6-181A73BB3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83" name="Group 3">
            <a:extLst>
              <a:ext uri="{FF2B5EF4-FFF2-40B4-BE49-F238E27FC236}">
                <a16:creationId xmlns:a16="http://schemas.microsoft.com/office/drawing/2014/main" id="{64C3623C-7ED7-B75A-9578-6876E2B2A6B7}"/>
              </a:ext>
            </a:extLst>
          </p:cNvPr>
          <p:cNvGrpSpPr>
            <a:grpSpLocks/>
          </p:cNvGrpSpPr>
          <p:nvPr/>
        </p:nvGrpSpPr>
        <p:grpSpPr bwMode="auto">
          <a:xfrm>
            <a:off x="381000" y="3581400"/>
            <a:ext cx="8610600" cy="3276600"/>
            <a:chOff x="240" y="2256"/>
            <a:chExt cx="5424" cy="2064"/>
          </a:xfrm>
        </p:grpSpPr>
        <p:sp>
          <p:nvSpPr>
            <p:cNvPr id="66563" name="Oval 4">
              <a:extLst>
                <a:ext uri="{FF2B5EF4-FFF2-40B4-BE49-F238E27FC236}">
                  <a16:creationId xmlns:a16="http://schemas.microsoft.com/office/drawing/2014/main" id="{7C077CE3-6FC9-BC55-2B12-590326D8AC83}"/>
                </a:ext>
              </a:extLst>
            </p:cNvPr>
            <p:cNvSpPr>
              <a:spLocks noChangeArrowheads="1"/>
            </p:cNvSpPr>
            <p:nvPr/>
          </p:nvSpPr>
          <p:spPr bwMode="auto">
            <a:xfrm>
              <a:off x="4080" y="3504"/>
              <a:ext cx="1488" cy="81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
          <p:nvSpPr>
            <p:cNvPr id="66564" name="Rectangle 5">
              <a:extLst>
                <a:ext uri="{FF2B5EF4-FFF2-40B4-BE49-F238E27FC236}">
                  <a16:creationId xmlns:a16="http://schemas.microsoft.com/office/drawing/2014/main" id="{E66D7265-AEE6-4C4B-BBB8-21D10D985AD2}"/>
                </a:ext>
              </a:extLst>
            </p:cNvPr>
            <p:cNvSpPr>
              <a:spLocks noChangeArrowheads="1"/>
            </p:cNvSpPr>
            <p:nvPr/>
          </p:nvSpPr>
          <p:spPr bwMode="auto">
            <a:xfrm>
              <a:off x="4032" y="3600"/>
              <a:ext cx="1632" cy="63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400">
                  <a:solidFill>
                    <a:srgbClr val="0066FF"/>
                  </a:solidFill>
                  <a:latin typeface="Impact" panose="020B0806030902050204" pitchFamily="34" charset="0"/>
                </a:rPr>
                <a:t>MCALPIN HOTEL</a:t>
              </a:r>
            </a:p>
            <a:p>
              <a:pPr algn="ctr" eaLnBrk="1" hangingPunct="1">
                <a:spcBef>
                  <a:spcPct val="50000"/>
                </a:spcBef>
                <a:buClrTx/>
                <a:buSzTx/>
                <a:buFontTx/>
                <a:buNone/>
              </a:pPr>
              <a:r>
                <a:rPr lang="en-US" altLang="en-US" sz="2400">
                  <a:solidFill>
                    <a:srgbClr val="0066FF"/>
                  </a:solidFill>
                  <a:latin typeface="Impact" panose="020B0806030902050204" pitchFamily="34" charset="0"/>
                </a:rPr>
                <a:t>NEW YORK CITY</a:t>
              </a:r>
              <a:endParaRPr lang="en-US" altLang="en-US" sz="2400" i="1">
                <a:solidFill>
                  <a:srgbClr val="0066FF"/>
                </a:solidFill>
                <a:latin typeface="Impact" panose="020B0806030902050204" pitchFamily="34" charset="0"/>
              </a:endParaRPr>
            </a:p>
          </p:txBody>
        </p:sp>
        <p:sp>
          <p:nvSpPr>
            <p:cNvPr id="66565" name="Rectangle 6">
              <a:extLst>
                <a:ext uri="{FF2B5EF4-FFF2-40B4-BE49-F238E27FC236}">
                  <a16:creationId xmlns:a16="http://schemas.microsoft.com/office/drawing/2014/main" id="{78647335-BDEA-5119-B3FA-126EFE861E76}"/>
                </a:ext>
              </a:extLst>
            </p:cNvPr>
            <p:cNvSpPr>
              <a:spLocks noChangeArrowheads="1"/>
            </p:cNvSpPr>
            <p:nvPr/>
          </p:nvSpPr>
          <p:spPr bwMode="auto">
            <a:xfrm>
              <a:off x="240" y="2256"/>
              <a:ext cx="1584" cy="17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
          <p:nvSpPr>
            <p:cNvPr id="66566" name="Rectangle 7">
              <a:extLst>
                <a:ext uri="{FF2B5EF4-FFF2-40B4-BE49-F238E27FC236}">
                  <a16:creationId xmlns:a16="http://schemas.microsoft.com/office/drawing/2014/main" id="{04D9F8FA-8A28-1B5F-0530-9FE0386E233C}"/>
                </a:ext>
              </a:extLst>
            </p:cNvPr>
            <p:cNvSpPr>
              <a:spLocks noChangeArrowheads="1"/>
            </p:cNvSpPr>
            <p:nvPr/>
          </p:nvSpPr>
          <p:spPr bwMode="auto">
            <a:xfrm>
              <a:off x="240" y="2256"/>
              <a:ext cx="1488" cy="174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solidFill>
                    <a:srgbClr val="0066FF"/>
                  </a:solidFill>
                </a:rPr>
                <a:t>1919</a:t>
              </a:r>
            </a:p>
            <a:p>
              <a:pPr algn="ctr" eaLnBrk="1" hangingPunct="1">
                <a:spcBef>
                  <a:spcPct val="50000"/>
                </a:spcBef>
                <a:buClrTx/>
                <a:buSzTx/>
                <a:buFontTx/>
                <a:buNone/>
              </a:pPr>
              <a:r>
                <a:rPr lang="en-US" altLang="en-US">
                  <a:solidFill>
                    <a:srgbClr val="0066FF"/>
                  </a:solidFill>
                </a:rPr>
                <a:t>Unveiling the </a:t>
              </a:r>
              <a:r>
                <a:rPr lang="en-US" altLang="en-US" i="1">
                  <a:solidFill>
                    <a:srgbClr val="0066FF"/>
                  </a:solidFill>
                </a:rPr>
                <a:t>Tablets of the Divine Plan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97283"/>
                                        </p:tgtEl>
                                        <p:attrNameLst>
                                          <p:attrName>style.visibility</p:attrName>
                                        </p:attrNameLst>
                                      </p:cBhvr>
                                      <p:to>
                                        <p:strVal val="visible"/>
                                      </p:to>
                                    </p:set>
                                    <p:anim calcmode="lin" valueType="num">
                                      <p:cBhvr>
                                        <p:cTn id="7" dur="500" fill="hold"/>
                                        <p:tgtEl>
                                          <p:spTgt spid="97283"/>
                                        </p:tgtEl>
                                        <p:attrNameLst>
                                          <p:attrName>ppt_w</p:attrName>
                                        </p:attrNameLst>
                                      </p:cBhvr>
                                      <p:tavLst>
                                        <p:tav tm="0">
                                          <p:val>
                                            <p:fltVal val="0"/>
                                          </p:val>
                                        </p:tav>
                                        <p:tav tm="100000">
                                          <p:val>
                                            <p:strVal val="#ppt_w"/>
                                          </p:val>
                                        </p:tav>
                                      </p:tavLst>
                                    </p:anim>
                                    <p:anim calcmode="lin" valueType="num">
                                      <p:cBhvr>
                                        <p:cTn id="8" dur="500" fill="hold"/>
                                        <p:tgtEl>
                                          <p:spTgt spid="972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RK1919">
            <a:extLst>
              <a:ext uri="{FF2B5EF4-FFF2-40B4-BE49-F238E27FC236}">
                <a16:creationId xmlns:a16="http://schemas.microsoft.com/office/drawing/2014/main" id="{28151219-029D-1B2B-CAE7-83CDF38E5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 Box 3">
            <a:extLst>
              <a:ext uri="{FF2B5EF4-FFF2-40B4-BE49-F238E27FC236}">
                <a16:creationId xmlns:a16="http://schemas.microsoft.com/office/drawing/2014/main" id="{2A14E95F-4A8B-1C08-99D3-03C373B7242E}"/>
              </a:ext>
            </a:extLst>
          </p:cNvPr>
          <p:cNvSpPr txBox="1">
            <a:spLocks noChangeArrowheads="1"/>
          </p:cNvSpPr>
          <p:nvPr/>
        </p:nvSpPr>
        <p:spPr bwMode="auto">
          <a:xfrm>
            <a:off x="5029200" y="2819400"/>
            <a:ext cx="4114800" cy="15557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a:solidFill>
                  <a:srgbClr val="FFFFFF"/>
                </a:solidFill>
                <a:latin typeface="Bernard MT Condensed" panose="02050806060905020404" pitchFamily="18" charset="77"/>
              </a:rPr>
              <a:t>Young Mary Age 8</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MONTREAL-SPACE-04">
            <a:extLst>
              <a:ext uri="{FF2B5EF4-FFF2-40B4-BE49-F238E27FC236}">
                <a16:creationId xmlns:a16="http://schemas.microsoft.com/office/drawing/2014/main" id="{23F8E8E7-442E-36C3-CE75-ED9887925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3">
            <a:extLst>
              <a:ext uri="{FF2B5EF4-FFF2-40B4-BE49-F238E27FC236}">
                <a16:creationId xmlns:a16="http://schemas.microsoft.com/office/drawing/2014/main" id="{6BD00CC2-D06D-F647-7FE4-BA312D04BFFF}"/>
              </a:ext>
            </a:extLst>
          </p:cNvPr>
          <p:cNvSpPr>
            <a:spLocks noChangeArrowheads="1"/>
          </p:cNvSpPr>
          <p:nvPr/>
        </p:nvSpPr>
        <p:spPr bwMode="auto">
          <a:xfrm>
            <a:off x="3810000" y="1905000"/>
            <a:ext cx="4419600" cy="641350"/>
          </a:xfrm>
          <a:prstGeom prst="rect">
            <a:avLst/>
          </a:prstGeom>
          <a:noFill/>
          <a:ln>
            <a:noFill/>
          </a:ln>
          <a:effectLst>
            <a:outerShdw dist="1796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
                <a:schemeClr val="hlink"/>
              </a:buClr>
              <a:buSzTx/>
              <a:buFontTx/>
              <a:buChar char="•"/>
            </a:pPr>
            <a:r>
              <a:rPr lang="en-US" altLang="en-US" sz="3600">
                <a:solidFill>
                  <a:schemeClr val="hlink"/>
                </a:solidFill>
              </a:rPr>
              <a:t>Montreal</a:t>
            </a:r>
          </a:p>
        </p:txBody>
      </p:sp>
      <p:sp>
        <p:nvSpPr>
          <p:cNvPr id="68611" name="Rectangle 4">
            <a:extLst>
              <a:ext uri="{FF2B5EF4-FFF2-40B4-BE49-F238E27FC236}">
                <a16:creationId xmlns:a16="http://schemas.microsoft.com/office/drawing/2014/main" id="{1FDDD2BC-36EC-3A3E-D569-1CBED6F923E7}"/>
              </a:ext>
            </a:extLst>
          </p:cNvPr>
          <p:cNvSpPr>
            <a:spLocks noChangeArrowheads="1"/>
          </p:cNvSpPr>
          <p:nvPr/>
        </p:nvSpPr>
        <p:spPr bwMode="auto">
          <a:xfrm rot="-14734">
            <a:off x="609600" y="609600"/>
            <a:ext cx="6324600" cy="762000"/>
          </a:xfrm>
          <a:prstGeom prst="rect">
            <a:avLst/>
          </a:prstGeom>
          <a:noFill/>
          <a:ln>
            <a:noFill/>
          </a:ln>
          <a:effectLst>
            <a:outerShdw dist="12700" dir="5400000" algn="ctr" rotWithShape="0">
              <a:schemeClr va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3" eaLnBrk="1" hangingPunct="1">
              <a:spcBef>
                <a:spcPct val="50000"/>
              </a:spcBef>
              <a:buClr>
                <a:schemeClr val="hlink"/>
              </a:buClr>
              <a:buFontTx/>
              <a:buNone/>
            </a:pPr>
            <a:r>
              <a:rPr lang="en-US" altLang="en-US" sz="4400"/>
              <a:t>C A N A D A</a:t>
            </a:r>
          </a:p>
        </p:txBody>
      </p:sp>
      <p:sp>
        <p:nvSpPr>
          <p:cNvPr id="68612" name="Rectangle 5">
            <a:extLst>
              <a:ext uri="{FF2B5EF4-FFF2-40B4-BE49-F238E27FC236}">
                <a16:creationId xmlns:a16="http://schemas.microsoft.com/office/drawing/2014/main" id="{E3E92D61-8A8D-5D11-F566-DCBDCB001291}"/>
              </a:ext>
            </a:extLst>
          </p:cNvPr>
          <p:cNvSpPr>
            <a:spLocks noChangeArrowheads="1"/>
          </p:cNvSpPr>
          <p:nvPr/>
        </p:nvSpPr>
        <p:spPr bwMode="auto">
          <a:xfrm rot="14513">
            <a:off x="1446213" y="4422775"/>
            <a:ext cx="5105400" cy="762000"/>
          </a:xfrm>
          <a:prstGeom prst="rect">
            <a:avLst/>
          </a:prstGeom>
          <a:noFill/>
          <a:ln>
            <a:noFill/>
          </a:ln>
          <a:effectLst>
            <a:outerShdw dist="12700" dir="54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3" eaLnBrk="1" hangingPunct="1">
              <a:spcBef>
                <a:spcPct val="50000"/>
              </a:spcBef>
              <a:buClr>
                <a:schemeClr val="hlink"/>
              </a:buClr>
              <a:buFontTx/>
              <a:buNone/>
            </a:pPr>
            <a:r>
              <a:rPr lang="en-US" altLang="en-US" sz="4400"/>
              <a:t>U  S  A</a:t>
            </a:r>
          </a:p>
        </p:txBody>
      </p:sp>
      <p:sp>
        <p:nvSpPr>
          <p:cNvPr id="68613" name="Rectangle 6">
            <a:extLst>
              <a:ext uri="{FF2B5EF4-FFF2-40B4-BE49-F238E27FC236}">
                <a16:creationId xmlns:a16="http://schemas.microsoft.com/office/drawing/2014/main" id="{475C1369-6662-7867-E998-3E954E72863B}"/>
              </a:ext>
            </a:extLst>
          </p:cNvPr>
          <p:cNvSpPr>
            <a:spLocks noChangeArrowheads="1"/>
          </p:cNvSpPr>
          <p:nvPr/>
        </p:nvSpPr>
        <p:spPr bwMode="auto">
          <a:xfrm rot="14513">
            <a:off x="381000" y="3429000"/>
            <a:ext cx="5105400" cy="701675"/>
          </a:xfrm>
          <a:prstGeom prst="rect">
            <a:avLst/>
          </a:prstGeom>
          <a:noFill/>
          <a:ln>
            <a:noFill/>
          </a:ln>
          <a:effectLst>
            <a:outerShdw dist="12700" dir="54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3" eaLnBrk="1" hangingPunct="1">
              <a:spcBef>
                <a:spcPct val="50000"/>
              </a:spcBef>
              <a:buClr>
                <a:schemeClr val="hlink"/>
              </a:buClr>
              <a:buFontTx/>
              <a:buNone/>
            </a:pPr>
            <a:r>
              <a:rPr lang="en-US" altLang="en-US" sz="4000"/>
              <a:t>New York</a:t>
            </a:r>
          </a:p>
        </p:txBody>
      </p:sp>
      <p:sp>
        <p:nvSpPr>
          <p:cNvPr id="68614" name="Rectangle 7">
            <a:extLst>
              <a:ext uri="{FF2B5EF4-FFF2-40B4-BE49-F238E27FC236}">
                <a16:creationId xmlns:a16="http://schemas.microsoft.com/office/drawing/2014/main" id="{3FCAC71F-331A-9742-02C1-302060129788}"/>
              </a:ext>
            </a:extLst>
          </p:cNvPr>
          <p:cNvSpPr>
            <a:spLocks noChangeArrowheads="1"/>
          </p:cNvSpPr>
          <p:nvPr/>
        </p:nvSpPr>
        <p:spPr bwMode="auto">
          <a:xfrm rot="14513">
            <a:off x="2971800" y="3276600"/>
            <a:ext cx="4419600" cy="641350"/>
          </a:xfrm>
          <a:prstGeom prst="rect">
            <a:avLst/>
          </a:prstGeom>
          <a:noFill/>
          <a:ln>
            <a:noFill/>
          </a:ln>
          <a:effectLst>
            <a:outerShdw dist="12700" dir="54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lvl1pPr marL="342900" indent="-342900">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3" eaLnBrk="1" hangingPunct="1">
              <a:spcBef>
                <a:spcPct val="50000"/>
              </a:spcBef>
              <a:buClr>
                <a:schemeClr val="hlink"/>
              </a:buClr>
              <a:buFontTx/>
              <a:buNone/>
            </a:pPr>
            <a:r>
              <a:rPr lang="en-US" altLang="en-US" sz="3600"/>
              <a:t>Vermont</a:t>
            </a:r>
          </a:p>
        </p:txBody>
      </p:sp>
      <p:sp>
        <p:nvSpPr>
          <p:cNvPr id="68615" name="AutoShape 8">
            <a:extLst>
              <a:ext uri="{FF2B5EF4-FFF2-40B4-BE49-F238E27FC236}">
                <a16:creationId xmlns:a16="http://schemas.microsoft.com/office/drawing/2014/main" id="{64A52533-7DF5-1B54-723E-EF5B30BBA2D0}"/>
              </a:ext>
            </a:extLst>
          </p:cNvPr>
          <p:cNvSpPr>
            <a:spLocks noChangeArrowheads="1"/>
          </p:cNvSpPr>
          <p:nvPr/>
        </p:nvSpPr>
        <p:spPr bwMode="auto">
          <a:xfrm>
            <a:off x="3810000" y="2362200"/>
            <a:ext cx="304800" cy="838200"/>
          </a:xfrm>
          <a:prstGeom prst="upDownArrow">
            <a:avLst>
              <a:gd name="adj1" fmla="val 50000"/>
              <a:gd name="adj2" fmla="val 55000"/>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endParaRPr lang="en-US" altLang="en-US" sz="2400" b="0"/>
          </a:p>
        </p:txBody>
      </p:sp>
      <p:sp>
        <p:nvSpPr>
          <p:cNvPr id="68616" name="Text Box 9">
            <a:extLst>
              <a:ext uri="{FF2B5EF4-FFF2-40B4-BE49-F238E27FC236}">
                <a16:creationId xmlns:a16="http://schemas.microsoft.com/office/drawing/2014/main" id="{EB8C3F36-7B4F-1255-AB6D-B99F537B8C50}"/>
              </a:ext>
            </a:extLst>
          </p:cNvPr>
          <p:cNvSpPr txBox="1">
            <a:spLocks noChangeArrowheads="1"/>
          </p:cNvSpPr>
          <p:nvPr/>
        </p:nvSpPr>
        <p:spPr bwMode="auto">
          <a:xfrm>
            <a:off x="0" y="22098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000">
                <a:solidFill>
                  <a:srgbClr val="CD335F"/>
                </a:solidFill>
              </a:rPr>
              <a:t>OTTOWA</a:t>
            </a:r>
          </a:p>
        </p:txBody>
      </p:sp>
      <p:sp>
        <p:nvSpPr>
          <p:cNvPr id="68617" name="Text Box 10">
            <a:extLst>
              <a:ext uri="{FF2B5EF4-FFF2-40B4-BE49-F238E27FC236}">
                <a16:creationId xmlns:a16="http://schemas.microsoft.com/office/drawing/2014/main" id="{B0684561-31D5-E3EB-0568-B2B496801545}"/>
              </a:ext>
            </a:extLst>
          </p:cNvPr>
          <p:cNvSpPr txBox="1">
            <a:spLocks noChangeArrowheads="1"/>
          </p:cNvSpPr>
          <p:nvPr/>
        </p:nvSpPr>
        <p:spPr bwMode="auto">
          <a:xfrm>
            <a:off x="1828800" y="2667000"/>
            <a:ext cx="205740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000">
                <a:solidFill>
                  <a:schemeClr val="accent1"/>
                </a:solidFill>
                <a:latin typeface="Tahoma" panose="020B0604030504040204" pitchFamily="34" charset="0"/>
              </a:rPr>
              <a:t>35 MI / 56 KM</a:t>
            </a:r>
          </a:p>
        </p:txBody>
      </p:sp>
      <p:sp>
        <p:nvSpPr>
          <p:cNvPr id="68618" name="Line 11">
            <a:extLst>
              <a:ext uri="{FF2B5EF4-FFF2-40B4-BE49-F238E27FC236}">
                <a16:creationId xmlns:a16="http://schemas.microsoft.com/office/drawing/2014/main" id="{42698860-FE93-12FB-62BB-CA82D0FB4D38}"/>
              </a:ext>
            </a:extLst>
          </p:cNvPr>
          <p:cNvSpPr>
            <a:spLocks noChangeShapeType="1"/>
          </p:cNvSpPr>
          <p:nvPr/>
        </p:nvSpPr>
        <p:spPr bwMode="auto">
          <a:xfrm rot="-143188">
            <a:off x="2360613" y="3122613"/>
            <a:ext cx="4038600" cy="228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19" name="Freeform 12">
            <a:extLst>
              <a:ext uri="{FF2B5EF4-FFF2-40B4-BE49-F238E27FC236}">
                <a16:creationId xmlns:a16="http://schemas.microsoft.com/office/drawing/2014/main" id="{DCA148E3-9C58-7C0D-D97F-754908366608}"/>
              </a:ext>
            </a:extLst>
          </p:cNvPr>
          <p:cNvSpPr>
            <a:spLocks/>
          </p:cNvSpPr>
          <p:nvPr/>
        </p:nvSpPr>
        <p:spPr bwMode="auto">
          <a:xfrm>
            <a:off x="14288" y="3265488"/>
            <a:ext cx="2336800" cy="2381250"/>
          </a:xfrm>
          <a:custGeom>
            <a:avLst/>
            <a:gdLst>
              <a:gd name="T0" fmla="*/ 2147483646 w 1472"/>
              <a:gd name="T1" fmla="*/ 0 h 1500"/>
              <a:gd name="T2" fmla="*/ 2147483646 w 1472"/>
              <a:gd name="T3" fmla="*/ 2147483646 h 1500"/>
              <a:gd name="T4" fmla="*/ 2147483646 w 1472"/>
              <a:gd name="T5" fmla="*/ 2147483646 h 1500"/>
              <a:gd name="T6" fmla="*/ 2147483646 w 1472"/>
              <a:gd name="T7" fmla="*/ 2147483646 h 1500"/>
              <a:gd name="T8" fmla="*/ 2147483646 w 1472"/>
              <a:gd name="T9" fmla="*/ 2147483646 h 1500"/>
              <a:gd name="T10" fmla="*/ 2147483646 w 1472"/>
              <a:gd name="T11" fmla="*/ 2147483646 h 1500"/>
              <a:gd name="T12" fmla="*/ 2147483646 w 1472"/>
              <a:gd name="T13" fmla="*/ 2147483646 h 1500"/>
              <a:gd name="T14" fmla="*/ 2147483646 w 1472"/>
              <a:gd name="T15" fmla="*/ 2147483646 h 1500"/>
              <a:gd name="T16" fmla="*/ 2147483646 w 1472"/>
              <a:gd name="T17" fmla="*/ 2147483646 h 1500"/>
              <a:gd name="T18" fmla="*/ 2147483646 w 1472"/>
              <a:gd name="T19" fmla="*/ 2147483646 h 1500"/>
              <a:gd name="T20" fmla="*/ 2147483646 w 1472"/>
              <a:gd name="T21" fmla="*/ 2147483646 h 1500"/>
              <a:gd name="T22" fmla="*/ 2147483646 w 1472"/>
              <a:gd name="T23" fmla="*/ 2147483646 h 1500"/>
              <a:gd name="T24" fmla="*/ 2147483646 w 1472"/>
              <a:gd name="T25" fmla="*/ 2147483646 h 1500"/>
              <a:gd name="T26" fmla="*/ 2147483646 w 1472"/>
              <a:gd name="T27" fmla="*/ 2147483646 h 1500"/>
              <a:gd name="T28" fmla="*/ 2147483646 w 1472"/>
              <a:gd name="T29" fmla="*/ 2147483646 h 1500"/>
              <a:gd name="T30" fmla="*/ 2147483646 w 1472"/>
              <a:gd name="T31" fmla="*/ 2147483646 h 1500"/>
              <a:gd name="T32" fmla="*/ 2147483646 w 1472"/>
              <a:gd name="T33" fmla="*/ 2147483646 h 1500"/>
              <a:gd name="T34" fmla="*/ 2147483646 w 1472"/>
              <a:gd name="T35" fmla="*/ 2147483646 h 1500"/>
              <a:gd name="T36" fmla="*/ 2147483646 w 1472"/>
              <a:gd name="T37" fmla="*/ 2147483646 h 1500"/>
              <a:gd name="T38" fmla="*/ 2147483646 w 1472"/>
              <a:gd name="T39" fmla="*/ 2147483646 h 1500"/>
              <a:gd name="T40" fmla="*/ 2147483646 w 1472"/>
              <a:gd name="T41" fmla="*/ 2147483646 h 1500"/>
              <a:gd name="T42" fmla="*/ 2147483646 w 1472"/>
              <a:gd name="T43" fmla="*/ 2147483646 h 1500"/>
              <a:gd name="T44" fmla="*/ 2147483646 w 1472"/>
              <a:gd name="T45" fmla="*/ 2147483646 h 1500"/>
              <a:gd name="T46" fmla="*/ 2147483646 w 1472"/>
              <a:gd name="T47" fmla="*/ 2147483646 h 1500"/>
              <a:gd name="T48" fmla="*/ 2147483646 w 1472"/>
              <a:gd name="T49" fmla="*/ 2147483646 h 1500"/>
              <a:gd name="T50" fmla="*/ 2147483646 w 1472"/>
              <a:gd name="T51" fmla="*/ 2147483646 h 1500"/>
              <a:gd name="T52" fmla="*/ 2147483646 w 1472"/>
              <a:gd name="T53" fmla="*/ 2147483646 h 1500"/>
              <a:gd name="T54" fmla="*/ 0 w 1472"/>
              <a:gd name="T55" fmla="*/ 2147483646 h 15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72" h="1500">
                <a:moveTo>
                  <a:pt x="1472" y="0"/>
                </a:moveTo>
                <a:cubicBezTo>
                  <a:pt x="1457" y="3"/>
                  <a:pt x="1440" y="3"/>
                  <a:pt x="1426" y="9"/>
                </a:cubicBezTo>
                <a:cubicBezTo>
                  <a:pt x="1418" y="12"/>
                  <a:pt x="1416" y="25"/>
                  <a:pt x="1408" y="28"/>
                </a:cubicBezTo>
                <a:cubicBezTo>
                  <a:pt x="1382" y="39"/>
                  <a:pt x="1353" y="39"/>
                  <a:pt x="1326" y="46"/>
                </a:cubicBezTo>
                <a:cubicBezTo>
                  <a:pt x="1241" y="100"/>
                  <a:pt x="1189" y="184"/>
                  <a:pt x="1088" y="220"/>
                </a:cubicBezTo>
                <a:cubicBezTo>
                  <a:pt x="1042" y="289"/>
                  <a:pt x="957" y="336"/>
                  <a:pt x="914" y="402"/>
                </a:cubicBezTo>
                <a:cubicBezTo>
                  <a:pt x="908" y="411"/>
                  <a:pt x="900" y="420"/>
                  <a:pt x="896" y="430"/>
                </a:cubicBezTo>
                <a:cubicBezTo>
                  <a:pt x="888" y="448"/>
                  <a:pt x="897" y="480"/>
                  <a:pt x="878" y="485"/>
                </a:cubicBezTo>
                <a:cubicBezTo>
                  <a:pt x="832" y="496"/>
                  <a:pt x="853" y="490"/>
                  <a:pt x="814" y="503"/>
                </a:cubicBezTo>
                <a:cubicBezTo>
                  <a:pt x="803" y="519"/>
                  <a:pt x="787" y="532"/>
                  <a:pt x="777" y="549"/>
                </a:cubicBezTo>
                <a:cubicBezTo>
                  <a:pt x="761" y="575"/>
                  <a:pt x="769" y="617"/>
                  <a:pt x="750" y="640"/>
                </a:cubicBezTo>
                <a:cubicBezTo>
                  <a:pt x="738" y="655"/>
                  <a:pt x="720" y="665"/>
                  <a:pt x="704" y="677"/>
                </a:cubicBezTo>
                <a:cubicBezTo>
                  <a:pt x="686" y="690"/>
                  <a:pt x="649" y="713"/>
                  <a:pt x="649" y="713"/>
                </a:cubicBezTo>
                <a:cubicBezTo>
                  <a:pt x="625" y="710"/>
                  <a:pt x="600" y="708"/>
                  <a:pt x="576" y="704"/>
                </a:cubicBezTo>
                <a:cubicBezTo>
                  <a:pt x="567" y="702"/>
                  <a:pt x="555" y="688"/>
                  <a:pt x="549" y="695"/>
                </a:cubicBezTo>
                <a:cubicBezTo>
                  <a:pt x="538" y="710"/>
                  <a:pt x="547" y="733"/>
                  <a:pt x="540" y="750"/>
                </a:cubicBezTo>
                <a:cubicBezTo>
                  <a:pt x="537" y="758"/>
                  <a:pt x="526" y="761"/>
                  <a:pt x="521" y="768"/>
                </a:cubicBezTo>
                <a:cubicBezTo>
                  <a:pt x="508" y="784"/>
                  <a:pt x="507" y="807"/>
                  <a:pt x="494" y="823"/>
                </a:cubicBezTo>
                <a:cubicBezTo>
                  <a:pt x="475" y="846"/>
                  <a:pt x="429" y="853"/>
                  <a:pt x="402" y="860"/>
                </a:cubicBezTo>
                <a:cubicBezTo>
                  <a:pt x="366" y="884"/>
                  <a:pt x="375" y="895"/>
                  <a:pt x="348" y="924"/>
                </a:cubicBezTo>
                <a:cubicBezTo>
                  <a:pt x="330" y="972"/>
                  <a:pt x="299" y="986"/>
                  <a:pt x="256" y="1015"/>
                </a:cubicBezTo>
                <a:cubicBezTo>
                  <a:pt x="247" y="1021"/>
                  <a:pt x="229" y="1033"/>
                  <a:pt x="229" y="1033"/>
                </a:cubicBezTo>
                <a:cubicBezTo>
                  <a:pt x="215" y="1077"/>
                  <a:pt x="207" y="1110"/>
                  <a:pt x="174" y="1143"/>
                </a:cubicBezTo>
                <a:cubicBezTo>
                  <a:pt x="153" y="1206"/>
                  <a:pt x="170" y="1185"/>
                  <a:pt x="137" y="1216"/>
                </a:cubicBezTo>
                <a:cubicBezTo>
                  <a:pt x="113" y="1315"/>
                  <a:pt x="146" y="1199"/>
                  <a:pt x="110" y="1280"/>
                </a:cubicBezTo>
                <a:cubicBezTo>
                  <a:pt x="102" y="1298"/>
                  <a:pt x="106" y="1322"/>
                  <a:pt x="92" y="1335"/>
                </a:cubicBezTo>
                <a:cubicBezTo>
                  <a:pt x="71" y="1354"/>
                  <a:pt x="50" y="1373"/>
                  <a:pt x="37" y="1399"/>
                </a:cubicBezTo>
                <a:cubicBezTo>
                  <a:pt x="21" y="1431"/>
                  <a:pt x="25" y="1473"/>
                  <a:pt x="0" y="1500"/>
                </a:cubicBezTo>
              </a:path>
            </a:pathLst>
          </a:custGeom>
          <a:noFill/>
          <a:ln w="666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MONTREAL-TO-GREEN-ACRE">
            <a:extLst>
              <a:ext uri="{FF2B5EF4-FFF2-40B4-BE49-F238E27FC236}">
                <a16:creationId xmlns:a16="http://schemas.microsoft.com/office/drawing/2014/main" id="{1AE41838-AECA-519B-C0D8-436FA1079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Freeform 3">
            <a:extLst>
              <a:ext uri="{FF2B5EF4-FFF2-40B4-BE49-F238E27FC236}">
                <a16:creationId xmlns:a16="http://schemas.microsoft.com/office/drawing/2014/main" id="{A4795509-6BB0-02E4-2366-EFDD54876DF3}"/>
              </a:ext>
            </a:extLst>
          </p:cNvPr>
          <p:cNvSpPr>
            <a:spLocks/>
          </p:cNvSpPr>
          <p:nvPr/>
        </p:nvSpPr>
        <p:spPr bwMode="auto">
          <a:xfrm>
            <a:off x="3570288" y="682625"/>
            <a:ext cx="3629025" cy="3048000"/>
          </a:xfrm>
          <a:custGeom>
            <a:avLst/>
            <a:gdLst>
              <a:gd name="T0" fmla="*/ 2147483646 w 2286"/>
              <a:gd name="T1" fmla="*/ 2147483646 h 1920"/>
              <a:gd name="T2" fmla="*/ 2147483646 w 2286"/>
              <a:gd name="T3" fmla="*/ 2147483646 h 1920"/>
              <a:gd name="T4" fmla="*/ 2147483646 w 2286"/>
              <a:gd name="T5" fmla="*/ 2147483646 h 1920"/>
              <a:gd name="T6" fmla="*/ 2147483646 w 2286"/>
              <a:gd name="T7" fmla="*/ 2147483646 h 1920"/>
              <a:gd name="T8" fmla="*/ 2147483646 w 2286"/>
              <a:gd name="T9" fmla="*/ 2147483646 h 1920"/>
              <a:gd name="T10" fmla="*/ 2147483646 w 2286"/>
              <a:gd name="T11" fmla="*/ 2147483646 h 1920"/>
              <a:gd name="T12" fmla="*/ 2147483646 w 2286"/>
              <a:gd name="T13" fmla="*/ 2147483646 h 1920"/>
              <a:gd name="T14" fmla="*/ 2147483646 w 2286"/>
              <a:gd name="T15" fmla="*/ 2147483646 h 1920"/>
              <a:gd name="T16" fmla="*/ 2147483646 w 2286"/>
              <a:gd name="T17" fmla="*/ 2147483646 h 1920"/>
              <a:gd name="T18" fmla="*/ 2147483646 w 2286"/>
              <a:gd name="T19" fmla="*/ 2147483646 h 1920"/>
              <a:gd name="T20" fmla="*/ 2147483646 w 2286"/>
              <a:gd name="T21" fmla="*/ 2147483646 h 1920"/>
              <a:gd name="T22" fmla="*/ 2147483646 w 2286"/>
              <a:gd name="T23" fmla="*/ 2147483646 h 1920"/>
              <a:gd name="T24" fmla="*/ 2147483646 w 2286"/>
              <a:gd name="T25" fmla="*/ 2147483646 h 1920"/>
              <a:gd name="T26" fmla="*/ 2147483646 w 2286"/>
              <a:gd name="T27" fmla="*/ 2147483646 h 1920"/>
              <a:gd name="T28" fmla="*/ 2147483646 w 2286"/>
              <a:gd name="T29" fmla="*/ 2147483646 h 1920"/>
              <a:gd name="T30" fmla="*/ 2147483646 w 2286"/>
              <a:gd name="T31" fmla="*/ 2147483646 h 1920"/>
              <a:gd name="T32" fmla="*/ 2147483646 w 2286"/>
              <a:gd name="T33" fmla="*/ 2147483646 h 1920"/>
              <a:gd name="T34" fmla="*/ 2147483646 w 2286"/>
              <a:gd name="T35" fmla="*/ 2147483646 h 1920"/>
              <a:gd name="T36" fmla="*/ 2147483646 w 2286"/>
              <a:gd name="T37" fmla="*/ 2147483646 h 1920"/>
              <a:gd name="T38" fmla="*/ 2147483646 w 2286"/>
              <a:gd name="T39" fmla="*/ 2147483646 h 1920"/>
              <a:gd name="T40" fmla="*/ 2147483646 w 2286"/>
              <a:gd name="T41" fmla="*/ 2147483646 h 1920"/>
              <a:gd name="T42" fmla="*/ 2147483646 w 2286"/>
              <a:gd name="T43" fmla="*/ 2147483646 h 1920"/>
              <a:gd name="T44" fmla="*/ 2147483646 w 2286"/>
              <a:gd name="T45" fmla="*/ 2147483646 h 1920"/>
              <a:gd name="T46" fmla="*/ 2147483646 w 2286"/>
              <a:gd name="T47" fmla="*/ 2147483646 h 1920"/>
              <a:gd name="T48" fmla="*/ 0 w 2286"/>
              <a:gd name="T49" fmla="*/ 0 h 19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86" h="1920">
                <a:moveTo>
                  <a:pt x="2286" y="1920"/>
                </a:moveTo>
                <a:cubicBezTo>
                  <a:pt x="2279" y="1846"/>
                  <a:pt x="2273" y="1701"/>
                  <a:pt x="2185" y="1673"/>
                </a:cubicBezTo>
                <a:cubicBezTo>
                  <a:pt x="2148" y="1615"/>
                  <a:pt x="2077" y="1588"/>
                  <a:pt x="2012" y="1572"/>
                </a:cubicBezTo>
                <a:cubicBezTo>
                  <a:pt x="2006" y="1566"/>
                  <a:pt x="2001" y="1558"/>
                  <a:pt x="1993" y="1554"/>
                </a:cubicBezTo>
                <a:cubicBezTo>
                  <a:pt x="1976" y="1546"/>
                  <a:pt x="1938" y="1536"/>
                  <a:pt x="1938" y="1536"/>
                </a:cubicBezTo>
                <a:cubicBezTo>
                  <a:pt x="1908" y="1515"/>
                  <a:pt x="1891" y="1492"/>
                  <a:pt x="1856" y="1481"/>
                </a:cubicBezTo>
                <a:cubicBezTo>
                  <a:pt x="1813" y="1452"/>
                  <a:pt x="1779" y="1415"/>
                  <a:pt x="1728" y="1399"/>
                </a:cubicBezTo>
                <a:cubicBezTo>
                  <a:pt x="1695" y="1364"/>
                  <a:pt x="1717" y="1385"/>
                  <a:pt x="1655" y="1344"/>
                </a:cubicBezTo>
                <a:cubicBezTo>
                  <a:pt x="1630" y="1327"/>
                  <a:pt x="1612" y="1301"/>
                  <a:pt x="1591" y="1280"/>
                </a:cubicBezTo>
                <a:cubicBezTo>
                  <a:pt x="1530" y="1219"/>
                  <a:pt x="1473" y="1146"/>
                  <a:pt x="1399" y="1097"/>
                </a:cubicBezTo>
                <a:cubicBezTo>
                  <a:pt x="1376" y="1062"/>
                  <a:pt x="1361" y="1059"/>
                  <a:pt x="1326" y="1042"/>
                </a:cubicBezTo>
                <a:cubicBezTo>
                  <a:pt x="1274" y="1016"/>
                  <a:pt x="1319" y="1034"/>
                  <a:pt x="1280" y="1005"/>
                </a:cubicBezTo>
                <a:cubicBezTo>
                  <a:pt x="1262" y="992"/>
                  <a:pt x="1243" y="981"/>
                  <a:pt x="1225" y="969"/>
                </a:cubicBezTo>
                <a:cubicBezTo>
                  <a:pt x="1216" y="963"/>
                  <a:pt x="1198" y="951"/>
                  <a:pt x="1198" y="951"/>
                </a:cubicBezTo>
                <a:cubicBezTo>
                  <a:pt x="1173" y="912"/>
                  <a:pt x="1144" y="884"/>
                  <a:pt x="1106" y="859"/>
                </a:cubicBezTo>
                <a:cubicBezTo>
                  <a:pt x="1070" y="805"/>
                  <a:pt x="1018" y="779"/>
                  <a:pt x="978" y="731"/>
                </a:cubicBezTo>
                <a:cubicBezTo>
                  <a:pt x="945" y="691"/>
                  <a:pt x="852" y="575"/>
                  <a:pt x="796" y="557"/>
                </a:cubicBezTo>
                <a:cubicBezTo>
                  <a:pt x="756" y="544"/>
                  <a:pt x="709" y="523"/>
                  <a:pt x="668" y="512"/>
                </a:cubicBezTo>
                <a:cubicBezTo>
                  <a:pt x="595" y="492"/>
                  <a:pt x="514" y="484"/>
                  <a:pt x="439" y="475"/>
                </a:cubicBezTo>
                <a:cubicBezTo>
                  <a:pt x="404" y="458"/>
                  <a:pt x="373" y="438"/>
                  <a:pt x="338" y="420"/>
                </a:cubicBezTo>
                <a:cubicBezTo>
                  <a:pt x="303" y="367"/>
                  <a:pt x="250" y="331"/>
                  <a:pt x="210" y="283"/>
                </a:cubicBezTo>
                <a:cubicBezTo>
                  <a:pt x="187" y="255"/>
                  <a:pt x="178" y="239"/>
                  <a:pt x="146" y="219"/>
                </a:cubicBezTo>
                <a:cubicBezTo>
                  <a:pt x="121" y="144"/>
                  <a:pt x="156" y="236"/>
                  <a:pt x="119" y="173"/>
                </a:cubicBezTo>
                <a:cubicBezTo>
                  <a:pt x="104" y="148"/>
                  <a:pt x="95" y="117"/>
                  <a:pt x="82" y="91"/>
                </a:cubicBezTo>
                <a:cubicBezTo>
                  <a:pt x="63" y="54"/>
                  <a:pt x="29" y="29"/>
                  <a:pt x="0" y="0"/>
                </a:cubicBezTo>
              </a:path>
            </a:pathLst>
          </a:custGeom>
          <a:noFill/>
          <a:ln w="889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99332" name="Group 4">
            <a:extLst>
              <a:ext uri="{FF2B5EF4-FFF2-40B4-BE49-F238E27FC236}">
                <a16:creationId xmlns:a16="http://schemas.microsoft.com/office/drawing/2014/main" id="{E5F680DC-FEE3-C5A3-4B19-04C3A50DFD2C}"/>
              </a:ext>
            </a:extLst>
          </p:cNvPr>
          <p:cNvGrpSpPr>
            <a:grpSpLocks/>
          </p:cNvGrpSpPr>
          <p:nvPr/>
        </p:nvGrpSpPr>
        <p:grpSpPr bwMode="auto">
          <a:xfrm>
            <a:off x="4495800" y="3352800"/>
            <a:ext cx="2895600" cy="1465263"/>
            <a:chOff x="2832" y="2112"/>
            <a:chExt cx="1824" cy="923"/>
          </a:xfrm>
        </p:grpSpPr>
        <p:sp>
          <p:nvSpPr>
            <p:cNvPr id="69640" name="Rectangle 5">
              <a:extLst>
                <a:ext uri="{FF2B5EF4-FFF2-40B4-BE49-F238E27FC236}">
                  <a16:creationId xmlns:a16="http://schemas.microsoft.com/office/drawing/2014/main" id="{5A7CA0AA-7FF9-BC7B-99BF-857E2A8B6231}"/>
                </a:ext>
              </a:extLst>
            </p:cNvPr>
            <p:cNvSpPr>
              <a:spLocks noChangeArrowheads="1"/>
            </p:cNvSpPr>
            <p:nvPr/>
          </p:nvSpPr>
          <p:spPr bwMode="auto">
            <a:xfrm>
              <a:off x="2832" y="2112"/>
              <a:ext cx="1824" cy="92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t>Green Acre</a:t>
              </a:r>
            </a:p>
            <a:p>
              <a:pPr algn="ctr" eaLnBrk="1" hangingPunct="1">
                <a:spcBef>
                  <a:spcPct val="50000"/>
                </a:spcBef>
                <a:buClrTx/>
                <a:buSzTx/>
                <a:buFontTx/>
                <a:buNone/>
              </a:pPr>
              <a:r>
                <a:rPr lang="en-US" altLang="en-US" sz="3600"/>
                <a:t>Eliot, Maine</a:t>
              </a:r>
              <a:endParaRPr lang="en-US" altLang="en-US" sz="3600" i="1"/>
            </a:p>
          </p:txBody>
        </p:sp>
        <p:sp>
          <p:nvSpPr>
            <p:cNvPr id="69641" name="Oval 6">
              <a:extLst>
                <a:ext uri="{FF2B5EF4-FFF2-40B4-BE49-F238E27FC236}">
                  <a16:creationId xmlns:a16="http://schemas.microsoft.com/office/drawing/2014/main" id="{AFE29340-7E13-DB22-0C4D-BE65629B80F2}"/>
                </a:ext>
              </a:extLst>
            </p:cNvPr>
            <p:cNvSpPr>
              <a:spLocks noChangeArrowheads="1"/>
            </p:cNvSpPr>
            <p:nvPr/>
          </p:nvSpPr>
          <p:spPr bwMode="auto">
            <a:xfrm>
              <a:off x="4512" y="2304"/>
              <a:ext cx="96" cy="96"/>
            </a:xfrm>
            <a:prstGeom prst="ellipse">
              <a:avLst/>
            </a:prstGeom>
            <a:solidFill>
              <a:schemeClr val="accent1"/>
            </a:solidFill>
            <a:ln w="9525">
              <a:solidFill>
                <a:schemeClr val="tx1"/>
              </a:solidFill>
              <a:round/>
              <a:headEnd/>
              <a:tailEnd/>
            </a:ln>
            <a:effectLst>
              <a:outerShdw dist="63500" dir="3187806" algn="ctr" rotWithShape="0">
                <a:schemeClr val="bg2"/>
              </a:outerShdw>
            </a:effec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grpSp>
      <p:grpSp>
        <p:nvGrpSpPr>
          <p:cNvPr id="99335" name="Group 7">
            <a:extLst>
              <a:ext uri="{FF2B5EF4-FFF2-40B4-BE49-F238E27FC236}">
                <a16:creationId xmlns:a16="http://schemas.microsoft.com/office/drawing/2014/main" id="{5D7CDF0B-5437-5195-5480-88A4AA75E237}"/>
              </a:ext>
            </a:extLst>
          </p:cNvPr>
          <p:cNvGrpSpPr>
            <a:grpSpLocks/>
          </p:cNvGrpSpPr>
          <p:nvPr/>
        </p:nvGrpSpPr>
        <p:grpSpPr bwMode="auto">
          <a:xfrm>
            <a:off x="2743200" y="2241550"/>
            <a:ext cx="4419600" cy="441325"/>
            <a:chOff x="1728" y="1412"/>
            <a:chExt cx="2784" cy="278"/>
          </a:xfrm>
        </p:grpSpPr>
        <p:sp>
          <p:nvSpPr>
            <p:cNvPr id="69638" name="Text Box 8">
              <a:extLst>
                <a:ext uri="{FF2B5EF4-FFF2-40B4-BE49-F238E27FC236}">
                  <a16:creationId xmlns:a16="http://schemas.microsoft.com/office/drawing/2014/main" id="{D06C1C97-AE8F-A3B2-D9EE-0F8AFE3D8444}"/>
                </a:ext>
              </a:extLst>
            </p:cNvPr>
            <p:cNvSpPr txBox="1">
              <a:spLocks noChangeArrowheads="1"/>
            </p:cNvSpPr>
            <p:nvPr/>
          </p:nvSpPr>
          <p:spPr bwMode="auto">
            <a:xfrm>
              <a:off x="1728" y="1440"/>
              <a:ext cx="2016"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000">
                  <a:solidFill>
                    <a:schemeClr val="accent1"/>
                  </a:solidFill>
                  <a:latin typeface="Tahoma" panose="020B0604030504040204" pitchFamily="34" charset="0"/>
                </a:rPr>
                <a:t>215 MI / 347KM</a:t>
              </a:r>
            </a:p>
          </p:txBody>
        </p:sp>
        <p:sp>
          <p:nvSpPr>
            <p:cNvPr id="69639" name="AutoShape 9">
              <a:extLst>
                <a:ext uri="{FF2B5EF4-FFF2-40B4-BE49-F238E27FC236}">
                  <a16:creationId xmlns:a16="http://schemas.microsoft.com/office/drawing/2014/main" id="{9AE3C1F5-3129-EAD2-21B8-9F817D1AE0D8}"/>
                </a:ext>
              </a:extLst>
            </p:cNvPr>
            <p:cNvSpPr>
              <a:spLocks noChangeArrowheads="1"/>
            </p:cNvSpPr>
            <p:nvPr/>
          </p:nvSpPr>
          <p:spPr bwMode="auto">
            <a:xfrm rot="18458525" flipV="1">
              <a:off x="3169" y="189"/>
              <a:ext cx="120" cy="2566"/>
            </a:xfrm>
            <a:prstGeom prst="upDownArrow">
              <a:avLst>
                <a:gd name="adj1" fmla="val 50000"/>
                <a:gd name="adj2" fmla="val 427667"/>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endParaRPr lang="en-US" altLang="en-US" sz="2400" b="0"/>
            </a:p>
          </p:txBody>
        </p:sp>
      </p:grpSp>
      <p:sp>
        <p:nvSpPr>
          <p:cNvPr id="69637" name="Rectangle 10">
            <a:extLst>
              <a:ext uri="{FF2B5EF4-FFF2-40B4-BE49-F238E27FC236}">
                <a16:creationId xmlns:a16="http://schemas.microsoft.com/office/drawing/2014/main" id="{BE736FDD-52C7-3481-4FE0-FFD767946567}"/>
              </a:ext>
            </a:extLst>
          </p:cNvPr>
          <p:cNvSpPr>
            <a:spLocks noChangeArrowheads="1"/>
          </p:cNvSpPr>
          <p:nvPr/>
        </p:nvSpPr>
        <p:spPr bwMode="auto">
          <a:xfrm>
            <a:off x="3429000" y="304800"/>
            <a:ext cx="4419600" cy="64135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
                <a:schemeClr val="hlink"/>
              </a:buClr>
              <a:buSzTx/>
              <a:buFontTx/>
              <a:buChar char="•"/>
            </a:pPr>
            <a:r>
              <a:rPr lang="en-US" altLang="en-US" sz="3600">
                <a:solidFill>
                  <a:schemeClr val="hlink"/>
                </a:solidFill>
              </a:rPr>
              <a:t>Montreal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wipe(up)">
                                      <p:cBhvr>
                                        <p:cTn id="7" dur="500"/>
                                        <p:tgtEl>
                                          <p:spTgt spid="993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2"/>
                                        </p:tgtEl>
                                        <p:attrNameLst>
                                          <p:attrName>style.visibility</p:attrName>
                                        </p:attrNameLst>
                                      </p:cBhvr>
                                      <p:to>
                                        <p:strVal val="visible"/>
                                      </p:to>
                                    </p:set>
                                    <p:animEffect transition="in" filter="dissolve">
                                      <p:cBhvr>
                                        <p:cTn id="12" dur="500"/>
                                        <p:tgtEl>
                                          <p:spTgt spid="993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9335"/>
                                        </p:tgtEl>
                                        <p:attrNameLst>
                                          <p:attrName>style.visibility</p:attrName>
                                        </p:attrNameLst>
                                      </p:cBhvr>
                                      <p:to>
                                        <p:strVal val="visible"/>
                                      </p:to>
                                    </p:set>
                                    <p:animEffect transition="in" filter="dissolve">
                                      <p:cBhvr>
                                        <p:cTn id="17" dur="5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SARAH FARMER FORMAL">
            <a:extLst>
              <a:ext uri="{FF2B5EF4-FFF2-40B4-BE49-F238E27FC236}">
                <a16:creationId xmlns:a16="http://schemas.microsoft.com/office/drawing/2014/main" id="{0A3A2276-EAD5-2D15-D2A0-BFEA701D6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2433638"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3" descr="GREEN-ACRE---SARAH-FARMERS-">
            <a:extLst>
              <a:ext uri="{FF2B5EF4-FFF2-40B4-BE49-F238E27FC236}">
                <a16:creationId xmlns:a16="http://schemas.microsoft.com/office/drawing/2014/main" id="{6C0B6F4A-842C-6007-7C8B-084226696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163" y="0"/>
            <a:ext cx="5938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267FEF50-22B0-714E-13E2-98DEC4BCA0C4}"/>
              </a:ext>
            </a:extLst>
          </p:cNvPr>
          <p:cNvSpPr>
            <a:spLocks noChangeArrowheads="1"/>
          </p:cNvSpPr>
          <p:nvPr/>
        </p:nvSpPr>
        <p:spPr bwMode="auto">
          <a:xfrm>
            <a:off x="0" y="4724400"/>
            <a:ext cx="9144000" cy="2133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kumimoji="1" lang="en-US" altLang="en-US" sz="4400"/>
              <a:t>Sarah Farmer Inn</a:t>
            </a:r>
          </a:p>
          <a:p>
            <a:pPr algn="ctr" eaLnBrk="1" hangingPunct="1">
              <a:spcBef>
                <a:spcPct val="0"/>
              </a:spcBef>
              <a:buClrTx/>
              <a:buSzTx/>
              <a:buFontTx/>
              <a:buNone/>
            </a:pPr>
            <a:r>
              <a:rPr kumimoji="1" lang="en-US" altLang="en-US" sz="4400"/>
              <a:t>at Green Acre Bahá’í School</a:t>
            </a:r>
            <a:endParaRPr lang="en-US" altLang="en-US" sz="4400" b="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p:cTn id="7" dur="500" fill="hold"/>
                                        <p:tgtEl>
                                          <p:spTgt spid="100356"/>
                                        </p:tgtEl>
                                        <p:attrNameLst>
                                          <p:attrName>ppt_w</p:attrName>
                                        </p:attrNameLst>
                                      </p:cBhvr>
                                      <p:tavLst>
                                        <p:tav tm="0">
                                          <p:val>
                                            <p:fltVal val="0"/>
                                          </p:val>
                                        </p:tav>
                                        <p:tav tm="100000">
                                          <p:val>
                                            <p:strVal val="#ppt_w"/>
                                          </p:val>
                                        </p:tav>
                                      </p:tavLst>
                                    </p:anim>
                                    <p:anim calcmode="lin" valueType="num">
                                      <p:cBhvr>
                                        <p:cTn id="8" dur="500" fill="hold"/>
                                        <p:tgtEl>
                                          <p:spTgt spid="1003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MLR-YOUNG-HAIR-PTD-CENTER-P">
            <a:extLst>
              <a:ext uri="{FF2B5EF4-FFF2-40B4-BE49-F238E27FC236}">
                <a16:creationId xmlns:a16="http://schemas.microsoft.com/office/drawing/2014/main" id="{8561F7A1-A00F-A01D-999F-7CE62B595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23813"/>
            <a:ext cx="4327525" cy="623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a:extLst>
              <a:ext uri="{FF2B5EF4-FFF2-40B4-BE49-F238E27FC236}">
                <a16:creationId xmlns:a16="http://schemas.microsoft.com/office/drawing/2014/main" id="{B6CFD015-8DD8-EB23-C9EA-320BC2481394}"/>
              </a:ext>
            </a:extLst>
          </p:cNvPr>
          <p:cNvSpPr>
            <a:spLocks noChangeArrowheads="1"/>
          </p:cNvSpPr>
          <p:nvPr/>
        </p:nvSpPr>
        <p:spPr bwMode="auto">
          <a:xfrm>
            <a:off x="5105400" y="644525"/>
            <a:ext cx="3352800" cy="5451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a:t>Young Mary associated with the leading Bahá’ís of the West from her earliest days</a:t>
            </a:r>
          </a:p>
        </p:txBody>
      </p:sp>
      <p:sp>
        <p:nvSpPr>
          <p:cNvPr id="102404" name="Rectangle 4">
            <a:extLst>
              <a:ext uri="{FF2B5EF4-FFF2-40B4-BE49-F238E27FC236}">
                <a16:creationId xmlns:a16="http://schemas.microsoft.com/office/drawing/2014/main" id="{FFCE5B19-6188-24A9-4EB0-88A5C9271BFC}"/>
              </a:ext>
            </a:extLst>
          </p:cNvPr>
          <p:cNvSpPr>
            <a:spLocks noChangeArrowheads="1"/>
          </p:cNvSpPr>
          <p:nvPr/>
        </p:nvSpPr>
        <p:spPr bwMode="auto">
          <a:xfrm>
            <a:off x="63500" y="6096000"/>
            <a:ext cx="624840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a:t>Martha Root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dissolve">
                                      <p:cBhvr>
                                        <p:cTn id="7" dur="500"/>
                                        <p:tgtEl>
                                          <p:spTgt spid="1024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2404"/>
                                        </p:tgtEl>
                                        <p:attrNameLst>
                                          <p:attrName>style.visibility</p:attrName>
                                        </p:attrNameLst>
                                      </p:cBhvr>
                                      <p:to>
                                        <p:strVal val="visible"/>
                                      </p:to>
                                    </p:set>
                                    <p:animEffect transition="in" filter="dissolve">
                                      <p:cBhvr>
                                        <p:cTn id="12"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utoUpdateAnimBg="0"/>
      <p:bldP spid="10240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a:extLst>
              <a:ext uri="{FF2B5EF4-FFF2-40B4-BE49-F238E27FC236}">
                <a16:creationId xmlns:a16="http://schemas.microsoft.com/office/drawing/2014/main" id="{34A39379-F2A6-F0F9-6B48-A941DC8A4FD5}"/>
              </a:ext>
            </a:extLst>
          </p:cNvPr>
          <p:cNvSpPr>
            <a:spLocks noGrp="1" noChangeArrowheads="1"/>
          </p:cNvSpPr>
          <p:nvPr>
            <p:ph type="title"/>
          </p:nvPr>
        </p:nvSpPr>
        <p:spPr/>
        <p:txBody>
          <a:bodyPr/>
          <a:lstStyle/>
          <a:p>
            <a:pPr eaLnBrk="1" hangingPunct="1">
              <a:defRPr/>
            </a:pPr>
            <a:endParaRPr lang="en-US"/>
          </a:p>
        </p:txBody>
      </p:sp>
      <p:sp>
        <p:nvSpPr>
          <p:cNvPr id="18434" name="Rectangle 3">
            <a:extLst>
              <a:ext uri="{FF2B5EF4-FFF2-40B4-BE49-F238E27FC236}">
                <a16:creationId xmlns:a16="http://schemas.microsoft.com/office/drawing/2014/main" id="{698CDF96-7FD4-DCB8-1A88-B59672B57469}"/>
              </a:ext>
            </a:extLst>
          </p:cNvPr>
          <p:cNvSpPr>
            <a:spLocks noGrp="1" noChangeArrowheads="1"/>
          </p:cNvSpPr>
          <p:nvPr>
            <p:ph type="body" idx="1"/>
          </p:nvPr>
        </p:nvSpPr>
        <p:spPr/>
        <p:txBody>
          <a:bodyPr/>
          <a:lstStyle/>
          <a:p>
            <a:pPr eaLnBrk="1" hangingPunct="1"/>
            <a:endParaRPr lang="en-US" altLang="en-US"/>
          </a:p>
        </p:txBody>
      </p:sp>
      <p:pic>
        <p:nvPicPr>
          <p:cNvPr id="18435" name="Picture 4" descr="May_Bolles_Color">
            <a:extLst>
              <a:ext uri="{FF2B5EF4-FFF2-40B4-BE49-F238E27FC236}">
                <a16:creationId xmlns:a16="http://schemas.microsoft.com/office/drawing/2014/main" id="{C94A87B6-0E68-FDFD-B5DB-1DE6BB34784E}"/>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7" name="Rectangle 5">
            <a:extLst>
              <a:ext uri="{FF2B5EF4-FFF2-40B4-BE49-F238E27FC236}">
                <a16:creationId xmlns:a16="http://schemas.microsoft.com/office/drawing/2014/main" id="{54DCBA0C-8D5F-6368-DAB6-A11B057BAC35}"/>
              </a:ext>
            </a:extLst>
          </p:cNvPr>
          <p:cNvSpPr>
            <a:spLocks noChangeArrowheads="1"/>
          </p:cNvSpPr>
          <p:nvPr/>
        </p:nvSpPr>
        <p:spPr bwMode="auto">
          <a:xfrm>
            <a:off x="762000" y="5715000"/>
            <a:ext cx="7772400" cy="1143000"/>
          </a:xfrm>
          <a:prstGeom prst="rect">
            <a:avLst/>
          </a:prstGeom>
          <a:noFill/>
          <a:ln>
            <a:noFill/>
          </a:ln>
          <a:effectLst/>
        </p:spPr>
        <p:txBody>
          <a:bodyPr lIns="92075" tIns="46038" rIns="92075" bIns="46038" anchor="ctr"/>
          <a:lstStyle/>
          <a:p>
            <a:pPr algn="ctr" eaLnBrk="1" hangingPunct="1">
              <a:defRPr/>
            </a:pPr>
            <a:r>
              <a:rPr lang="en-US" sz="3600">
                <a:solidFill>
                  <a:srgbClr val="003300"/>
                </a:solidFill>
                <a:effectLst>
                  <a:outerShdw blurRad="38100" dist="38100" dir="2700000" algn="tl">
                    <a:srgbClr val="000000"/>
                  </a:outerShdw>
                </a:effectLst>
                <a:latin typeface="Benguiat Bk BT" pitchFamily="18" charset="0"/>
              </a:rPr>
              <a:t>May Ellis Bolles (Maxwell) 1870-1940)</a:t>
            </a:r>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MAY-JULIETT">
            <a:extLst>
              <a:ext uri="{FF2B5EF4-FFF2-40B4-BE49-F238E27FC236}">
                <a16:creationId xmlns:a16="http://schemas.microsoft.com/office/drawing/2014/main" id="{57A94959-8009-F7F0-1EB2-0ABA09E6F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4414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79" name="Group 3">
            <a:extLst>
              <a:ext uri="{FF2B5EF4-FFF2-40B4-BE49-F238E27FC236}">
                <a16:creationId xmlns:a16="http://schemas.microsoft.com/office/drawing/2014/main" id="{7DAD454E-86FA-0AB4-3F9F-933EB2505E22}"/>
              </a:ext>
            </a:extLst>
          </p:cNvPr>
          <p:cNvGrpSpPr>
            <a:grpSpLocks/>
          </p:cNvGrpSpPr>
          <p:nvPr/>
        </p:nvGrpSpPr>
        <p:grpSpPr bwMode="auto">
          <a:xfrm>
            <a:off x="838200" y="3505200"/>
            <a:ext cx="8305800" cy="2271713"/>
            <a:chOff x="528" y="2208"/>
            <a:chExt cx="5232" cy="1431"/>
          </a:xfrm>
        </p:grpSpPr>
        <p:sp>
          <p:nvSpPr>
            <p:cNvPr id="63492" name="Text Box 4">
              <a:extLst>
                <a:ext uri="{FF2B5EF4-FFF2-40B4-BE49-F238E27FC236}">
                  <a16:creationId xmlns:a16="http://schemas.microsoft.com/office/drawing/2014/main" id="{E9C95670-D21A-7063-6E76-E666A014561C}"/>
                </a:ext>
              </a:extLst>
            </p:cNvPr>
            <p:cNvSpPr txBox="1">
              <a:spLocks noChangeArrowheads="1"/>
            </p:cNvSpPr>
            <p:nvPr/>
          </p:nvSpPr>
          <p:spPr bwMode="auto">
            <a:xfrm>
              <a:off x="3168" y="3120"/>
              <a:ext cx="2592" cy="519"/>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800" b="0" dirty="0">
                  <a:solidFill>
                    <a:schemeClr val="tx1"/>
                  </a:solidFill>
                  <a:effectLst>
                    <a:outerShdw blurRad="38100" dist="38100" dir="2700000" algn="tl">
                      <a:srgbClr val="000000">
                        <a:alpha val="43137"/>
                      </a:srgbClr>
                    </a:outerShdw>
                  </a:effectLst>
                </a:rPr>
                <a:t>May Maxwell</a:t>
              </a:r>
            </a:p>
          </p:txBody>
        </p:sp>
        <p:sp>
          <p:nvSpPr>
            <p:cNvPr id="63493" name="Text Box 5">
              <a:extLst>
                <a:ext uri="{FF2B5EF4-FFF2-40B4-BE49-F238E27FC236}">
                  <a16:creationId xmlns:a16="http://schemas.microsoft.com/office/drawing/2014/main" id="{0E082912-4110-8991-C8E5-F7B4B79CCF2E}"/>
                </a:ext>
              </a:extLst>
            </p:cNvPr>
            <p:cNvSpPr txBox="1">
              <a:spLocks noChangeArrowheads="1"/>
            </p:cNvSpPr>
            <p:nvPr/>
          </p:nvSpPr>
          <p:spPr bwMode="auto">
            <a:xfrm>
              <a:off x="528" y="2208"/>
              <a:ext cx="2064" cy="1211"/>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800" b="0" dirty="0">
                  <a:effectLst>
                    <a:outerShdw blurRad="38100" dist="38100" dir="2700000" algn="tl">
                      <a:srgbClr val="000000">
                        <a:alpha val="43137"/>
                      </a:srgbClr>
                    </a:outerShdw>
                  </a:effectLst>
                </a:rPr>
                <a:t>Juliet</a:t>
              </a:r>
            </a:p>
            <a:p>
              <a:pPr algn="ctr" eaLnBrk="1" hangingPunct="1">
                <a:spcBef>
                  <a:spcPct val="50000"/>
                </a:spcBef>
                <a:defRPr/>
              </a:pPr>
              <a:r>
                <a:rPr lang="en-US" sz="4800" b="0" dirty="0">
                  <a:effectLst>
                    <a:outerShdw blurRad="38100" dist="38100" dir="2700000" algn="tl">
                      <a:srgbClr val="000000">
                        <a:alpha val="43137"/>
                      </a:srgbClr>
                    </a:outerShdw>
                  </a:effectLst>
                </a:rPr>
                <a:t>Thompson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p:cTn id="7" dur="500" fill="hold"/>
                                        <p:tgtEl>
                                          <p:spTgt spid="101379"/>
                                        </p:tgtEl>
                                        <p:attrNameLst>
                                          <p:attrName>ppt_w</p:attrName>
                                        </p:attrNameLst>
                                      </p:cBhvr>
                                      <p:tavLst>
                                        <p:tav tm="0">
                                          <p:val>
                                            <p:fltVal val="0"/>
                                          </p:val>
                                        </p:tav>
                                        <p:tav tm="100000">
                                          <p:val>
                                            <p:strVal val="#ppt_w"/>
                                          </p:val>
                                        </p:tav>
                                      </p:tavLst>
                                    </p:anim>
                                    <p:anim calcmode="lin" valueType="num">
                                      <p:cBhvr>
                                        <p:cTn id="8" dur="500" fill="hold"/>
                                        <p:tgtEl>
                                          <p:spTgt spid="1013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Box 3">
            <a:extLst>
              <a:ext uri="{FF2B5EF4-FFF2-40B4-BE49-F238E27FC236}">
                <a16:creationId xmlns:a16="http://schemas.microsoft.com/office/drawing/2014/main" id="{1D5EE87F-F99C-300C-5148-47CF20ABB798}"/>
              </a:ext>
            </a:extLst>
          </p:cNvPr>
          <p:cNvSpPr txBox="1">
            <a:spLocks noChangeArrowheads="1"/>
          </p:cNvSpPr>
          <p:nvPr/>
        </p:nvSpPr>
        <p:spPr bwMode="auto">
          <a:xfrm>
            <a:off x="4876800" y="381000"/>
            <a:ext cx="3733800" cy="55784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solidFill>
                  <a:srgbClr val="FFFFFF"/>
                </a:solidFill>
                <a:latin typeface="Benguiat Bk BT" pitchFamily="18" charset="0"/>
              </a:rPr>
              <a:t>Marion “General” Jack who the Guardian later said was an “example” to future pioneers.</a:t>
            </a:r>
          </a:p>
        </p:txBody>
      </p:sp>
      <p:pic>
        <p:nvPicPr>
          <p:cNvPr id="73730" name="Picture 6" descr="V:\_Public Cumulus Data\Buildings and Places (Countries)\CANADA_Baha'i\Jack,_Marion_Ca_website.png">
            <a:extLst>
              <a:ext uri="{FF2B5EF4-FFF2-40B4-BE49-F238E27FC236}">
                <a16:creationId xmlns:a16="http://schemas.microsoft.com/office/drawing/2014/main" id="{FA2933C0-0104-9A00-D856-156663C96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81" b="-2081"/>
          <a:stretch>
            <a:fillRect/>
          </a:stretch>
        </p:blipFill>
        <p:spPr bwMode="auto">
          <a:xfrm>
            <a:off x="0" y="-130175"/>
            <a:ext cx="4648200"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103427"/>
                                        </p:tgtEl>
                                        <p:attrNameLst>
                                          <p:attrName>style.visibility</p:attrName>
                                        </p:attrNameLst>
                                      </p:cBhvr>
                                      <p:to>
                                        <p:strVal val="visible"/>
                                      </p:to>
                                    </p:set>
                                    <p:animEffect transition="in" filter="blinds(horizontal)">
                                      <p:cBhvr>
                                        <p:cTn id="7" dur="300"/>
                                        <p:tgtEl>
                                          <p:spTgt spid="103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3" descr="tn_ABRK angel - 031">
            <a:extLst>
              <a:ext uri="{FF2B5EF4-FFF2-40B4-BE49-F238E27FC236}">
                <a16:creationId xmlns:a16="http://schemas.microsoft.com/office/drawing/2014/main" id="{9D344368-D332-CD8C-464A-1A6A3C992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91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4">
            <a:extLst>
              <a:ext uri="{FF2B5EF4-FFF2-40B4-BE49-F238E27FC236}">
                <a16:creationId xmlns:a16="http://schemas.microsoft.com/office/drawing/2014/main" id="{CE9D2AC8-975C-9F7F-7006-26268503587E}"/>
              </a:ext>
            </a:extLst>
          </p:cNvPr>
          <p:cNvSpPr txBox="1">
            <a:spLocks noChangeArrowheads="1"/>
          </p:cNvSpPr>
          <p:nvPr/>
        </p:nvSpPr>
        <p:spPr bwMode="auto">
          <a:xfrm>
            <a:off x="5562600" y="762000"/>
            <a:ext cx="3581400" cy="4616450"/>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800" b="0" dirty="0">
                <a:effectLst>
                  <a:outerShdw blurRad="38100" dist="38100" dir="2700000" algn="tl">
                    <a:srgbClr val="000000">
                      <a:alpha val="43137"/>
                    </a:srgbClr>
                  </a:outerShdw>
                </a:effectLst>
              </a:rPr>
              <a:t>Young Mary plays an angel in a Green Acre play. </a:t>
            </a:r>
          </a:p>
          <a:p>
            <a:pPr algn="ctr" eaLnBrk="1" hangingPunct="1">
              <a:spcBef>
                <a:spcPct val="50000"/>
              </a:spcBef>
              <a:defRPr/>
            </a:pPr>
            <a:r>
              <a:rPr lang="en-US" sz="3600" b="0" dirty="0">
                <a:effectLst>
                  <a:outerShdw blurRad="38100" dist="38100" dir="2700000" algn="tl">
                    <a:srgbClr val="000000">
                      <a:alpha val="43137"/>
                    </a:srgbClr>
                  </a:outerShdw>
                </a:effectLst>
              </a:rPr>
              <a:t>(Type casting?)</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Mary-May-Shadow">
            <a:extLst>
              <a:ext uri="{FF2B5EF4-FFF2-40B4-BE49-F238E27FC236}">
                <a16:creationId xmlns:a16="http://schemas.microsoft.com/office/drawing/2014/main" id="{F8B24B81-15DC-0712-0C92-2991CBD0A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063" y="0"/>
            <a:ext cx="5468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3">
            <a:extLst>
              <a:ext uri="{FF2B5EF4-FFF2-40B4-BE49-F238E27FC236}">
                <a16:creationId xmlns:a16="http://schemas.microsoft.com/office/drawing/2014/main" id="{96B165C4-904F-B415-C704-FBBCEB65E2CA}"/>
              </a:ext>
            </a:extLst>
          </p:cNvPr>
          <p:cNvSpPr txBox="1">
            <a:spLocks noChangeArrowheads="1"/>
          </p:cNvSpPr>
          <p:nvPr/>
        </p:nvSpPr>
        <p:spPr bwMode="auto">
          <a:xfrm>
            <a:off x="1295400" y="228600"/>
            <a:ext cx="5943600" cy="769938"/>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400" b="0" dirty="0">
                <a:effectLst>
                  <a:outerShdw blurRad="38100" dist="38100" dir="2700000" algn="tl">
                    <a:srgbClr val="000000">
                      <a:alpha val="43137"/>
                    </a:srgbClr>
                  </a:outerShdw>
                </a:effectLst>
              </a:rPr>
              <a:t>May and young Mary.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105475"/>
                                        </p:tgtEl>
                                        <p:attrNameLst>
                                          <p:attrName>style.visibility</p:attrName>
                                        </p:attrNameLst>
                                      </p:cBhvr>
                                      <p:to>
                                        <p:strVal val="visible"/>
                                      </p:to>
                                    </p:set>
                                    <p:animEffect transition="in" filter="dissolve">
                                      <p:cBhvr>
                                        <p:cTn id="7" dur="300"/>
                                        <p:tgtEl>
                                          <p:spTgt spid="105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04-May-&amp;-Mary-Maxwell-Egypt">
            <a:extLst>
              <a:ext uri="{FF2B5EF4-FFF2-40B4-BE49-F238E27FC236}">
                <a16:creationId xmlns:a16="http://schemas.microsoft.com/office/drawing/2014/main" id="{10EE3E80-77CC-1A22-B2B8-8EB003EC6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4886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a:extLst>
              <a:ext uri="{FF2B5EF4-FFF2-40B4-BE49-F238E27FC236}">
                <a16:creationId xmlns:a16="http://schemas.microsoft.com/office/drawing/2014/main" id="{266B64DF-8C37-5B09-A015-93559B04374F}"/>
              </a:ext>
            </a:extLst>
          </p:cNvPr>
          <p:cNvSpPr txBox="1">
            <a:spLocks noChangeArrowheads="1"/>
          </p:cNvSpPr>
          <p:nvPr/>
        </p:nvSpPr>
        <p:spPr bwMode="auto">
          <a:xfrm>
            <a:off x="5105400" y="1219200"/>
            <a:ext cx="4038600" cy="32956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a:solidFill>
                  <a:srgbClr val="FFFFFF"/>
                </a:solidFill>
                <a:latin typeface="Bernard MT Condensed" panose="02050806060905020404" pitchFamily="18" charset="77"/>
              </a:rPr>
              <a:t>1923</a:t>
            </a:r>
          </a:p>
          <a:p>
            <a:pPr algn="ctr" eaLnBrk="1" hangingPunct="1">
              <a:spcBef>
                <a:spcPct val="50000"/>
              </a:spcBef>
              <a:buClrTx/>
              <a:buSzTx/>
              <a:buFontTx/>
              <a:buNone/>
            </a:pPr>
            <a:r>
              <a:rPr lang="en-US" altLang="en-US" sz="4800">
                <a:solidFill>
                  <a:srgbClr val="FFFFFF"/>
                </a:solidFill>
                <a:latin typeface="Bernard MT Condensed" panose="02050806060905020404" pitchFamily="18" charset="77"/>
              </a:rPr>
              <a:t>1</a:t>
            </a:r>
            <a:r>
              <a:rPr lang="en-US" altLang="en-US" sz="4800" baseline="30000">
                <a:solidFill>
                  <a:srgbClr val="FFFFFF"/>
                </a:solidFill>
                <a:latin typeface="Bernard MT Condensed" panose="02050806060905020404" pitchFamily="18" charset="77"/>
              </a:rPr>
              <a:t>st</a:t>
            </a:r>
            <a:r>
              <a:rPr lang="en-US" altLang="en-US" sz="4800">
                <a:solidFill>
                  <a:srgbClr val="FFFFFF"/>
                </a:solidFill>
                <a:latin typeface="Bernard MT Condensed" panose="02050806060905020404" pitchFamily="18" charset="77"/>
              </a:rPr>
              <a:t> Pilgrimage</a:t>
            </a:r>
          </a:p>
          <a:p>
            <a:pPr algn="ctr" eaLnBrk="1" hangingPunct="1">
              <a:spcBef>
                <a:spcPct val="50000"/>
              </a:spcBef>
              <a:buClrTx/>
              <a:buSzTx/>
              <a:buFontTx/>
              <a:buNone/>
            </a:pPr>
            <a:r>
              <a:rPr lang="en-US" altLang="en-US" sz="3600">
                <a:solidFill>
                  <a:srgbClr val="FFFFFF"/>
                </a:solidFill>
                <a:latin typeface="Bernard MT Condensed" panose="02050806060905020404" pitchFamily="18" charset="77"/>
              </a:rPr>
              <a:t>Photo Taken in Egypt</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3">
            <a:extLst>
              <a:ext uri="{FF2B5EF4-FFF2-40B4-BE49-F238E27FC236}">
                <a16:creationId xmlns:a16="http://schemas.microsoft.com/office/drawing/2014/main" id="{9A4561B5-A2A9-60B5-F2B4-5842915B728B}"/>
              </a:ext>
            </a:extLst>
          </p:cNvPr>
          <p:cNvSpPr txBox="1">
            <a:spLocks noChangeArrowheads="1"/>
          </p:cNvSpPr>
          <p:nvPr/>
        </p:nvSpPr>
        <p:spPr bwMode="auto">
          <a:xfrm>
            <a:off x="5029200" y="838200"/>
            <a:ext cx="3733800" cy="31702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b="0">
                <a:solidFill>
                  <a:srgbClr val="FFFFFF"/>
                </a:solidFill>
                <a:latin typeface="Bernard MT Condensed" panose="02050806060905020404" pitchFamily="18" charset="77"/>
              </a:rPr>
              <a:t>Age 12, riding ‘Petty’ in front of the Western Pilgrim House, Haifa. 1923.</a:t>
            </a:r>
            <a:endParaRPr lang="en-US" altLang="en-US" sz="4000">
              <a:solidFill>
                <a:srgbClr val="FFFFFF"/>
              </a:solidFill>
              <a:latin typeface="Bernard MT Condensed" panose="02050806060905020404" pitchFamily="18" charset="77"/>
            </a:endParaRPr>
          </a:p>
        </p:txBody>
      </p:sp>
      <p:pic>
        <p:nvPicPr>
          <p:cNvPr id="77826" name="Picture 1">
            <a:extLst>
              <a:ext uri="{FF2B5EF4-FFF2-40B4-BE49-F238E27FC236}">
                <a16:creationId xmlns:a16="http://schemas.microsoft.com/office/drawing/2014/main" id="{C46ADFCA-071B-3CC5-2600-00E8E7B97A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0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a:extLst>
              <a:ext uri="{FF2B5EF4-FFF2-40B4-BE49-F238E27FC236}">
                <a16:creationId xmlns:a16="http://schemas.microsoft.com/office/drawing/2014/main" id="{812DDF61-1FDF-16B0-FD89-EE9B63001488}"/>
              </a:ext>
            </a:extLst>
          </p:cNvPr>
          <p:cNvSpPr txBox="1">
            <a:spLocks noChangeArrowheads="1"/>
          </p:cNvSpPr>
          <p:nvPr/>
        </p:nvSpPr>
        <p:spPr bwMode="auto">
          <a:xfrm>
            <a:off x="4419600" y="762000"/>
            <a:ext cx="4038600" cy="375126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b="0">
                <a:solidFill>
                  <a:srgbClr val="FFFFFF"/>
                </a:solidFill>
                <a:latin typeface="Bernard MT Condensed" panose="02050806060905020404" pitchFamily="18" charset="77"/>
              </a:rPr>
              <a:t>Shoghi Effendi near in time when Mary Maxwell first met him.</a:t>
            </a:r>
          </a:p>
        </p:txBody>
      </p:sp>
      <p:pic>
        <p:nvPicPr>
          <p:cNvPr id="78850" name="Picture 6" descr="se_Png">
            <a:extLst>
              <a:ext uri="{FF2B5EF4-FFF2-40B4-BE49-F238E27FC236}">
                <a16:creationId xmlns:a16="http://schemas.microsoft.com/office/drawing/2014/main" id="{BBD2E20F-D0C0-C0A8-12D4-25FAF6E0058A}"/>
              </a:ext>
            </a:extLst>
          </p:cNvPr>
          <p:cNvPicPr>
            <a:picLocks noChangeAspect="1" noChangeArrowheads="1"/>
          </p:cNvPicPr>
          <p:nvPr/>
        </p:nvPicPr>
        <p:blipFill>
          <a:blip r:embed="rId2">
            <a:lum contrast="22000"/>
            <a:extLst>
              <a:ext uri="{28A0092B-C50C-407E-A947-70E740481C1C}">
                <a14:useLocalDpi xmlns:a14="http://schemas.microsoft.com/office/drawing/2010/main" val="0"/>
              </a:ext>
            </a:extLst>
          </a:blip>
          <a:srcRect/>
          <a:stretch>
            <a:fillRect/>
          </a:stretch>
        </p:blipFill>
        <p:spPr bwMode="auto">
          <a:xfrm>
            <a:off x="609600" y="0"/>
            <a:ext cx="4011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108547"/>
                                        </p:tgtEl>
                                        <p:attrNameLst>
                                          <p:attrName>style.visibility</p:attrName>
                                        </p:attrNameLst>
                                      </p:cBhvr>
                                      <p:to>
                                        <p:strVal val="visible"/>
                                      </p:to>
                                    </p:set>
                                    <p:animEffect transition="in" filter="dissolve">
                                      <p:cBhvr>
                                        <p:cTn id="7" dur="3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ABRK1-2">
            <a:extLst>
              <a:ext uri="{FF2B5EF4-FFF2-40B4-BE49-F238E27FC236}">
                <a16:creationId xmlns:a16="http://schemas.microsoft.com/office/drawing/2014/main" id="{88A5F354-DF0E-3FEB-BE7A-6DBAFB683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088" y="0"/>
            <a:ext cx="4695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 Box 3">
            <a:extLst>
              <a:ext uri="{FF2B5EF4-FFF2-40B4-BE49-F238E27FC236}">
                <a16:creationId xmlns:a16="http://schemas.microsoft.com/office/drawing/2014/main" id="{498DAC46-F5FC-8751-AC74-B3A76E1C521A}"/>
              </a:ext>
            </a:extLst>
          </p:cNvPr>
          <p:cNvSpPr txBox="1">
            <a:spLocks noChangeArrowheads="1"/>
          </p:cNvSpPr>
          <p:nvPr/>
        </p:nvSpPr>
        <p:spPr bwMode="auto">
          <a:xfrm>
            <a:off x="6553200" y="2466975"/>
            <a:ext cx="2362200" cy="192246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a:solidFill>
                  <a:srgbClr val="FFFFFF"/>
                </a:solidFill>
                <a:latin typeface="Bernard MT Condensed" panose="02050806060905020404" pitchFamily="18" charset="77"/>
              </a:rPr>
              <a:t>Age 13</a:t>
            </a:r>
          </a:p>
          <a:p>
            <a:pPr algn="ctr" eaLnBrk="1" hangingPunct="1">
              <a:spcBef>
                <a:spcPct val="50000"/>
              </a:spcBef>
              <a:buClrTx/>
              <a:buSzTx/>
              <a:buFontTx/>
              <a:buNone/>
            </a:pPr>
            <a:r>
              <a:rPr lang="en-US" altLang="en-US" sz="4800">
                <a:solidFill>
                  <a:srgbClr val="FFFFFF"/>
                </a:solidFill>
                <a:latin typeface="Bernard MT Condensed" panose="02050806060905020404" pitchFamily="18" charset="77"/>
              </a:rPr>
              <a:t>c1923</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7" descr="GHL_">
            <a:extLst>
              <a:ext uri="{FF2B5EF4-FFF2-40B4-BE49-F238E27FC236}">
                <a16:creationId xmlns:a16="http://schemas.microsoft.com/office/drawing/2014/main" id="{8EB529B2-BC78-15E7-4503-B38A6EC13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388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Text Box 2">
            <a:extLst>
              <a:ext uri="{FF2B5EF4-FFF2-40B4-BE49-F238E27FC236}">
                <a16:creationId xmlns:a16="http://schemas.microsoft.com/office/drawing/2014/main" id="{88E3454D-39C2-E87A-55CC-9B4B7B62A403}"/>
              </a:ext>
            </a:extLst>
          </p:cNvPr>
          <p:cNvSpPr txBox="1">
            <a:spLocks noChangeArrowheads="1"/>
          </p:cNvSpPr>
          <p:nvPr/>
        </p:nvSpPr>
        <p:spPr bwMode="auto">
          <a:xfrm>
            <a:off x="5181600" y="1066800"/>
            <a:ext cx="3810000" cy="3786188"/>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000" b="0" dirty="0">
                <a:effectLst>
                  <a:outerShdw blurRad="38100" dist="38100" dir="2700000" algn="tl">
                    <a:srgbClr val="000000">
                      <a:alpha val="43137"/>
                    </a:srgbClr>
                  </a:outerShdw>
                </a:effectLst>
              </a:rPr>
              <a:t>Mary does the “Egyptian shimmy” for the Greatest Holy Leaf who is overcome with laughter.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174082"/>
                                        </p:tgtEl>
                                        <p:attrNameLst>
                                          <p:attrName>style.visibility</p:attrName>
                                        </p:attrNameLst>
                                      </p:cBhvr>
                                      <p:to>
                                        <p:strVal val="visible"/>
                                      </p:to>
                                    </p:set>
                                    <p:animEffect transition="in" filter="dissolve">
                                      <p:cBhvr>
                                        <p:cTn id="7" dur="3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JULIET">
            <a:extLst>
              <a:ext uri="{FF2B5EF4-FFF2-40B4-BE49-F238E27FC236}">
                <a16:creationId xmlns:a16="http://schemas.microsoft.com/office/drawing/2014/main" id="{B1A9A2D4-46FA-74DD-4F0D-0FB5E52A6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3">
            <a:extLst>
              <a:ext uri="{FF2B5EF4-FFF2-40B4-BE49-F238E27FC236}">
                <a16:creationId xmlns:a16="http://schemas.microsoft.com/office/drawing/2014/main" id="{85EE20F9-6587-7B4B-9EE3-B49EB0DF464A}"/>
              </a:ext>
            </a:extLst>
          </p:cNvPr>
          <p:cNvSpPr txBox="1">
            <a:spLocks noChangeArrowheads="1"/>
          </p:cNvSpPr>
          <p:nvPr/>
        </p:nvSpPr>
        <p:spPr bwMode="auto">
          <a:xfrm>
            <a:off x="4724400" y="685800"/>
            <a:ext cx="4114800" cy="4400550"/>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000" b="0" dirty="0">
                <a:effectLst>
                  <a:outerShdw blurRad="38100" dist="38100" dir="2700000" algn="tl">
                    <a:srgbClr val="000000">
                      <a:alpha val="43137"/>
                    </a:srgbClr>
                  </a:outerShdw>
                </a:effectLst>
              </a:rPr>
              <a:t>On her 2</a:t>
            </a:r>
            <a:r>
              <a:rPr lang="en-US" sz="4000" b="0" baseline="30000" dirty="0">
                <a:effectLst>
                  <a:outerShdw blurRad="38100" dist="38100" dir="2700000" algn="tl">
                    <a:srgbClr val="000000">
                      <a:alpha val="43137"/>
                    </a:srgbClr>
                  </a:outerShdw>
                </a:effectLst>
              </a:rPr>
              <a:t>nd</a:t>
            </a:r>
            <a:r>
              <a:rPr lang="en-US" sz="4000" b="0" dirty="0">
                <a:effectLst>
                  <a:outerShdw blurRad="38100" dist="38100" dir="2700000" algn="tl">
                    <a:srgbClr val="000000">
                      <a:alpha val="43137"/>
                    </a:srgbClr>
                  </a:outerShdw>
                </a:effectLst>
              </a:rPr>
              <a:t> pilgrimage in 1925 Mary was accompanied by Juliet Thompson &amp; </a:t>
            </a:r>
            <a:r>
              <a:rPr lang="en-US" sz="4000" b="0" dirty="0" err="1">
                <a:effectLst>
                  <a:outerShdw blurRad="38100" dist="38100" dir="2700000" algn="tl">
                    <a:srgbClr val="000000">
                      <a:alpha val="43137"/>
                    </a:srgbClr>
                  </a:outerShdw>
                </a:effectLst>
              </a:rPr>
              <a:t>Margarite</a:t>
            </a:r>
            <a:r>
              <a:rPr lang="en-US" sz="4000" b="0" dirty="0">
                <a:effectLst>
                  <a:outerShdw blurRad="38100" dist="38100" dir="2700000" algn="tl">
                    <a:srgbClr val="000000">
                      <a:alpha val="43137"/>
                    </a:srgbClr>
                  </a:outerShdw>
                </a:effectLst>
              </a:rPr>
              <a:t> ‘Daisy’ </a:t>
            </a:r>
            <a:r>
              <a:rPr lang="en-US" sz="4000" b="0" dirty="0" err="1">
                <a:effectLst>
                  <a:outerShdw blurRad="38100" dist="38100" dir="2700000" algn="tl">
                    <a:srgbClr val="000000">
                      <a:alpha val="43137"/>
                    </a:srgbClr>
                  </a:outerShdw>
                </a:effectLst>
              </a:rPr>
              <a:t>Smythe</a:t>
            </a:r>
            <a:r>
              <a:rPr lang="en-US" sz="4000" b="0" dirty="0">
                <a:effectLst>
                  <a:outerShdw blurRad="38100" dist="38100" dir="2700000" algn="tl">
                    <a:srgbClr val="000000">
                      <a:alpha val="43137"/>
                    </a:srgbClr>
                  </a:outerShdw>
                </a:effectLst>
              </a:rPr>
              <a:t>.</a:t>
            </a:r>
          </a:p>
        </p:txBody>
      </p:sp>
      <p:sp>
        <p:nvSpPr>
          <p:cNvPr id="81923" name="Text Box 4">
            <a:extLst>
              <a:ext uri="{FF2B5EF4-FFF2-40B4-BE49-F238E27FC236}">
                <a16:creationId xmlns:a16="http://schemas.microsoft.com/office/drawing/2014/main" id="{A654DDA7-1014-C165-7C44-8C7205F1464E}"/>
              </a:ext>
            </a:extLst>
          </p:cNvPr>
          <p:cNvSpPr txBox="1">
            <a:spLocks noChangeArrowheads="1"/>
          </p:cNvSpPr>
          <p:nvPr/>
        </p:nvSpPr>
        <p:spPr bwMode="auto">
          <a:xfrm>
            <a:off x="0" y="2362200"/>
            <a:ext cx="3048000" cy="14462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a:solidFill>
                  <a:srgbClr val="FFFFFF"/>
                </a:solidFill>
                <a:latin typeface="Bernard MT Condensed" panose="02050806060905020404" pitchFamily="18" charset="77"/>
              </a:rPr>
              <a:t>Juliet Thompson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23907"/>
                                        </p:tgtEl>
                                        <p:attrNameLst>
                                          <p:attrName>style.visibility</p:attrName>
                                        </p:attrNameLst>
                                      </p:cBhvr>
                                      <p:to>
                                        <p:strVal val="visible"/>
                                      </p:to>
                                    </p:set>
                                    <p:anim calcmode="lin" valueType="num">
                                      <p:cBhvr>
                                        <p:cTn id="7" dur="500" fill="hold"/>
                                        <p:tgtEl>
                                          <p:spTgt spid="123907"/>
                                        </p:tgtEl>
                                        <p:attrNameLst>
                                          <p:attrName>ppt_w</p:attrName>
                                        </p:attrNameLst>
                                      </p:cBhvr>
                                      <p:tavLst>
                                        <p:tav tm="0">
                                          <p:val>
                                            <p:fltVal val="0"/>
                                          </p:val>
                                        </p:tav>
                                        <p:tav tm="100000">
                                          <p:val>
                                            <p:strVal val="#ppt_w"/>
                                          </p:val>
                                        </p:tav>
                                      </p:tavLst>
                                    </p:anim>
                                    <p:anim calcmode="lin" valueType="num">
                                      <p:cBhvr>
                                        <p:cTn id="8" dur="500" fill="hold"/>
                                        <p:tgtEl>
                                          <p:spTgt spid="12390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a:extLst>
              <a:ext uri="{FF2B5EF4-FFF2-40B4-BE49-F238E27FC236}">
                <a16:creationId xmlns:a16="http://schemas.microsoft.com/office/drawing/2014/main" id="{2B473002-9D05-D216-2B37-0AC3C568D5FE}"/>
              </a:ext>
            </a:extLst>
          </p:cNvPr>
          <p:cNvSpPr>
            <a:spLocks noGrp="1" noChangeArrowheads="1"/>
          </p:cNvSpPr>
          <p:nvPr>
            <p:ph type="title" idx="4294967295"/>
          </p:nvPr>
        </p:nvSpPr>
        <p:spPr/>
        <p:txBody>
          <a:bodyPr/>
          <a:lstStyle/>
          <a:p>
            <a:pPr eaLnBrk="1" hangingPunct="1">
              <a:defRPr/>
            </a:pPr>
            <a:endParaRPr lang="en-US"/>
          </a:p>
        </p:txBody>
      </p:sp>
      <p:sp>
        <p:nvSpPr>
          <p:cNvPr id="19458" name="Rectangle 3">
            <a:extLst>
              <a:ext uri="{FF2B5EF4-FFF2-40B4-BE49-F238E27FC236}">
                <a16:creationId xmlns:a16="http://schemas.microsoft.com/office/drawing/2014/main" id="{E2AFB768-281F-4F85-B2F3-849B17C92260}"/>
              </a:ext>
            </a:extLst>
          </p:cNvPr>
          <p:cNvSpPr>
            <a:spLocks noGrp="1" noChangeArrowheads="1"/>
          </p:cNvSpPr>
          <p:nvPr>
            <p:ph type="body" idx="4294967295"/>
          </p:nvPr>
        </p:nvSpPr>
        <p:spPr/>
        <p:txBody>
          <a:bodyPr/>
          <a:lstStyle/>
          <a:p>
            <a:pPr eaLnBrk="1" hangingPunct="1"/>
            <a:endParaRPr lang="en-US" altLang="en-US"/>
          </a:p>
        </p:txBody>
      </p:sp>
      <p:pic>
        <p:nvPicPr>
          <p:cNvPr id="19459" name="Picture 4" descr="May_Bolles_Color">
            <a:extLst>
              <a:ext uri="{FF2B5EF4-FFF2-40B4-BE49-F238E27FC236}">
                <a16:creationId xmlns:a16="http://schemas.microsoft.com/office/drawing/2014/main" id="{C4D4E439-BDAB-972E-31E1-B22D439D3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7" name="Rectangle 5">
            <a:extLst>
              <a:ext uri="{FF2B5EF4-FFF2-40B4-BE49-F238E27FC236}">
                <a16:creationId xmlns:a16="http://schemas.microsoft.com/office/drawing/2014/main" id="{F4C6D45F-C8D5-8365-8C3E-0F6BE008DF7F}"/>
              </a:ext>
            </a:extLst>
          </p:cNvPr>
          <p:cNvSpPr>
            <a:spLocks noChangeArrowheads="1"/>
          </p:cNvSpPr>
          <p:nvPr/>
        </p:nvSpPr>
        <p:spPr bwMode="auto">
          <a:xfrm>
            <a:off x="762000" y="5715000"/>
            <a:ext cx="7772400" cy="1143000"/>
          </a:xfrm>
          <a:prstGeom prst="rect">
            <a:avLst/>
          </a:prstGeom>
          <a:noFill/>
          <a:ln>
            <a:noFill/>
          </a:ln>
          <a:effectLst/>
        </p:spPr>
        <p:txBody>
          <a:bodyPr lIns="92075" tIns="46038" rIns="92075" bIns="46038" anchor="ctr"/>
          <a:lstStyle/>
          <a:p>
            <a:pPr algn="ctr" eaLnBrk="1" hangingPunct="1">
              <a:defRPr/>
            </a:pPr>
            <a:r>
              <a:rPr lang="en-US" sz="3600">
                <a:solidFill>
                  <a:srgbClr val="003300"/>
                </a:solidFill>
                <a:effectLst>
                  <a:outerShdw blurRad="38100" dist="38100" dir="2700000" algn="tl">
                    <a:srgbClr val="000000"/>
                  </a:outerShdw>
                </a:effectLst>
                <a:latin typeface="Benguiat Bk BT" pitchFamily="18" charset="0"/>
              </a:rPr>
              <a:t>May Ellis Bolles (Maxwell) 1870-1940)</a:t>
            </a:r>
          </a:p>
        </p:txBody>
      </p:sp>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026" descr="MAR2000BCP11">
            <a:extLst>
              <a:ext uri="{FF2B5EF4-FFF2-40B4-BE49-F238E27FC236}">
                <a16:creationId xmlns:a16="http://schemas.microsoft.com/office/drawing/2014/main" id="{222F4EE5-7391-6367-D2D3-1C044FF69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1027">
            <a:extLst>
              <a:ext uri="{FF2B5EF4-FFF2-40B4-BE49-F238E27FC236}">
                <a16:creationId xmlns:a16="http://schemas.microsoft.com/office/drawing/2014/main" id="{FBA42D97-70B2-72F7-C44D-2525F2E27A59}"/>
              </a:ext>
            </a:extLst>
          </p:cNvPr>
          <p:cNvSpPr txBox="1">
            <a:spLocks noChangeArrowheads="1"/>
          </p:cNvSpPr>
          <p:nvPr/>
        </p:nvSpPr>
        <p:spPr bwMode="auto">
          <a:xfrm>
            <a:off x="6096000" y="381000"/>
            <a:ext cx="3048000" cy="1922463"/>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800" b="0" dirty="0">
                <a:effectLst>
                  <a:outerShdw blurRad="38100" dist="38100" dir="2700000" algn="tl">
                    <a:srgbClr val="000000">
                      <a:alpha val="43137"/>
                    </a:srgbClr>
                  </a:outerShdw>
                </a:effectLst>
              </a:rPr>
              <a:t>Age 15</a:t>
            </a:r>
          </a:p>
          <a:p>
            <a:pPr algn="ctr" eaLnBrk="1" hangingPunct="1">
              <a:spcBef>
                <a:spcPct val="50000"/>
              </a:spcBef>
              <a:defRPr/>
            </a:pPr>
            <a:r>
              <a:rPr lang="en-US" sz="4800" b="0" dirty="0">
                <a:effectLst>
                  <a:outerShdw blurRad="38100" dist="38100" dir="2700000" algn="tl">
                    <a:srgbClr val="000000">
                      <a:alpha val="43137"/>
                    </a:srgbClr>
                  </a:outerShdw>
                </a:effectLst>
              </a:rPr>
              <a:t>c1925</a:t>
            </a:r>
          </a:p>
        </p:txBody>
      </p:sp>
      <p:sp>
        <p:nvSpPr>
          <p:cNvPr id="109572" name="Text Box 1028">
            <a:extLst>
              <a:ext uri="{FF2B5EF4-FFF2-40B4-BE49-F238E27FC236}">
                <a16:creationId xmlns:a16="http://schemas.microsoft.com/office/drawing/2014/main" id="{2DD64796-0E0C-23E6-42F6-4F4DE6A158E5}"/>
              </a:ext>
            </a:extLst>
          </p:cNvPr>
          <p:cNvSpPr txBox="1">
            <a:spLocks noChangeArrowheads="1"/>
          </p:cNvSpPr>
          <p:nvPr/>
        </p:nvSpPr>
        <p:spPr bwMode="auto">
          <a:xfrm>
            <a:off x="0" y="5121275"/>
            <a:ext cx="7467600" cy="1555750"/>
          </a:xfrm>
          <a:prstGeom prst="rect">
            <a:avLst/>
          </a:prstGeom>
          <a:noFill/>
          <a:ln>
            <a:noFill/>
          </a:ln>
          <a:effectLst>
            <a:outerShdw dist="53882" dir="2700000" algn="ctr" rotWithShape="0">
              <a:schemeClr val="bg2"/>
            </a:outerShdw>
          </a:effectLst>
        </p:spPr>
        <p:txBody>
          <a:bodyPr>
            <a:spAutoFit/>
          </a:bodyPr>
          <a:lstStyle>
            <a:lvl1pPr eaLnBrk="0" hangingPunct="0">
              <a:defRPr sz="5400" b="1">
                <a:solidFill>
                  <a:srgbClr val="FFFFFF"/>
                </a:solidFill>
                <a:latin typeface="Bernard MT Condensed" pitchFamily="18" charset="0"/>
              </a:defRPr>
            </a:lvl1pPr>
            <a:lvl2pPr marL="742950" indent="-285750" eaLnBrk="0" hangingPunct="0">
              <a:defRPr sz="5400" b="1">
                <a:solidFill>
                  <a:srgbClr val="FFFFFF"/>
                </a:solidFill>
                <a:latin typeface="Bernard MT Condensed" pitchFamily="18" charset="0"/>
              </a:defRPr>
            </a:lvl2pPr>
            <a:lvl3pPr marL="1143000" indent="-228600" eaLnBrk="0" hangingPunct="0">
              <a:defRPr sz="5400" b="1">
                <a:solidFill>
                  <a:srgbClr val="FFFFFF"/>
                </a:solidFill>
                <a:latin typeface="Bernard MT Condensed" pitchFamily="18" charset="0"/>
              </a:defRPr>
            </a:lvl3pPr>
            <a:lvl4pPr marL="1600200" indent="-228600" eaLnBrk="0" hangingPunct="0">
              <a:defRPr sz="5400" b="1">
                <a:solidFill>
                  <a:srgbClr val="FFFFFF"/>
                </a:solidFill>
                <a:latin typeface="Bernard MT Condensed" pitchFamily="18" charset="0"/>
              </a:defRPr>
            </a:lvl4pPr>
            <a:lvl5pPr marL="2057400" indent="-228600" eaLnBrk="0" hangingPunct="0">
              <a:defRPr sz="5400" b="1">
                <a:solidFill>
                  <a:srgbClr val="FFFFFF"/>
                </a:solidFill>
                <a:latin typeface="Bernard MT Condensed" pitchFamily="18" charset="0"/>
              </a:defRPr>
            </a:lvl5pPr>
            <a:lvl6pPr marL="2514600" indent="-228600" algn="ctr" eaLnBrk="0" fontAlgn="base" hangingPunct="0">
              <a:spcBef>
                <a:spcPct val="50000"/>
              </a:spcBef>
              <a:spcAft>
                <a:spcPct val="0"/>
              </a:spcAft>
              <a:defRPr sz="5400" b="1">
                <a:solidFill>
                  <a:srgbClr val="FFFFFF"/>
                </a:solidFill>
                <a:latin typeface="Bernard MT Condensed" pitchFamily="18" charset="0"/>
              </a:defRPr>
            </a:lvl6pPr>
            <a:lvl7pPr marL="2971800" indent="-228600" algn="ctr" eaLnBrk="0" fontAlgn="base" hangingPunct="0">
              <a:spcBef>
                <a:spcPct val="50000"/>
              </a:spcBef>
              <a:spcAft>
                <a:spcPct val="0"/>
              </a:spcAft>
              <a:defRPr sz="5400" b="1">
                <a:solidFill>
                  <a:srgbClr val="FFFFFF"/>
                </a:solidFill>
                <a:latin typeface="Bernard MT Condensed" pitchFamily="18" charset="0"/>
              </a:defRPr>
            </a:lvl7pPr>
            <a:lvl8pPr marL="3429000" indent="-228600" algn="ctr" eaLnBrk="0" fontAlgn="base" hangingPunct="0">
              <a:spcBef>
                <a:spcPct val="50000"/>
              </a:spcBef>
              <a:spcAft>
                <a:spcPct val="0"/>
              </a:spcAft>
              <a:defRPr sz="5400" b="1">
                <a:solidFill>
                  <a:srgbClr val="FFFFFF"/>
                </a:solidFill>
                <a:latin typeface="Bernard MT Condensed" pitchFamily="18" charset="0"/>
              </a:defRPr>
            </a:lvl8pPr>
            <a:lvl9pPr marL="3886200" indent="-228600" algn="ctr" eaLnBrk="0" fontAlgn="base" hangingPunct="0">
              <a:spcBef>
                <a:spcPct val="50000"/>
              </a:spcBef>
              <a:spcAft>
                <a:spcPct val="0"/>
              </a:spcAft>
              <a:defRPr sz="5400" b="1">
                <a:solidFill>
                  <a:srgbClr val="FFFFFF"/>
                </a:solidFill>
                <a:latin typeface="Bernard MT Condensed" pitchFamily="18" charset="0"/>
              </a:defRPr>
            </a:lvl9pPr>
          </a:lstStyle>
          <a:p>
            <a:pPr algn="ctr" eaLnBrk="1" hangingPunct="1">
              <a:spcBef>
                <a:spcPct val="50000"/>
              </a:spcBef>
              <a:defRPr/>
            </a:pPr>
            <a:r>
              <a:rPr lang="en-US" sz="4800" b="0" dirty="0">
                <a:effectLst>
                  <a:outerShdw blurRad="38100" dist="38100" dir="2700000" algn="tl">
                    <a:srgbClr val="000000">
                      <a:alpha val="43137"/>
                    </a:srgbClr>
                  </a:outerShdw>
                </a:effectLst>
              </a:rPr>
              <a:t>Mary at the time of her second pilgrimage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09572"/>
                                        </p:tgtEl>
                                        <p:attrNameLst>
                                          <p:attrName>style.visibility</p:attrName>
                                        </p:attrNameLst>
                                      </p:cBhvr>
                                      <p:to>
                                        <p:strVal val="visible"/>
                                      </p:to>
                                    </p:set>
                                    <p:anim calcmode="lin" valueType="num">
                                      <p:cBhvr>
                                        <p:cTn id="7" dur="500" fill="hold"/>
                                        <p:tgtEl>
                                          <p:spTgt spid="109572"/>
                                        </p:tgtEl>
                                        <p:attrNameLst>
                                          <p:attrName>ppt_w</p:attrName>
                                        </p:attrNameLst>
                                      </p:cBhvr>
                                      <p:tavLst>
                                        <p:tav tm="0">
                                          <p:val>
                                            <p:fltVal val="0"/>
                                          </p:val>
                                        </p:tav>
                                        <p:tav tm="100000">
                                          <p:val>
                                            <p:strVal val="#ppt_w"/>
                                          </p:val>
                                        </p:tav>
                                      </p:tavLst>
                                    </p:anim>
                                    <p:anim calcmode="lin" valueType="num">
                                      <p:cBhvr>
                                        <p:cTn id="8" dur="500" fill="hold"/>
                                        <p:tgtEl>
                                          <p:spTgt spid="1095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05-Mary-Maxwell-1926">
            <a:extLst>
              <a:ext uri="{FF2B5EF4-FFF2-40B4-BE49-F238E27FC236}">
                <a16:creationId xmlns:a16="http://schemas.microsoft.com/office/drawing/2014/main" id="{DA479804-0338-0696-49AA-76DFBD42A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6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a:extLst>
              <a:ext uri="{FF2B5EF4-FFF2-40B4-BE49-F238E27FC236}">
                <a16:creationId xmlns:a16="http://schemas.microsoft.com/office/drawing/2014/main" id="{898E9FF5-9E56-7F67-B599-D5D297B144BA}"/>
              </a:ext>
            </a:extLst>
          </p:cNvPr>
          <p:cNvSpPr txBox="1">
            <a:spLocks noChangeArrowheads="1"/>
          </p:cNvSpPr>
          <p:nvPr/>
        </p:nvSpPr>
        <p:spPr bwMode="auto">
          <a:xfrm>
            <a:off x="4800600" y="2514600"/>
            <a:ext cx="4114800" cy="8239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800">
                <a:solidFill>
                  <a:srgbClr val="FFFFFF"/>
                </a:solidFill>
                <a:latin typeface="Bernard MT Condensed" panose="02050806060905020404" pitchFamily="18" charset="77"/>
              </a:rPr>
              <a:t>Age 16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112643"/>
                                        </p:tgtEl>
                                        <p:attrNameLst>
                                          <p:attrName>style.visibility</p:attrName>
                                        </p:attrNameLst>
                                      </p:cBhvr>
                                      <p:to>
                                        <p:strVal val="visible"/>
                                      </p:to>
                                    </p:set>
                                    <p:animEffect transition="in" filter="dissolve">
                                      <p:cBhvr>
                                        <p:cTn id="7" dur="3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3" descr="P818">
            <a:extLst>
              <a:ext uri="{FF2B5EF4-FFF2-40B4-BE49-F238E27FC236}">
                <a16:creationId xmlns:a16="http://schemas.microsoft.com/office/drawing/2014/main" id="{5FC9C53A-D429-0F6A-0AA0-F56A32C7B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67" r="10548"/>
          <a:stretch>
            <a:fillRect/>
          </a:stretch>
        </p:blipFill>
        <p:spPr bwMode="auto">
          <a:xfrm>
            <a:off x="0" y="0"/>
            <a:ext cx="403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7" name="Text Box 9">
            <a:extLst>
              <a:ext uri="{FF2B5EF4-FFF2-40B4-BE49-F238E27FC236}">
                <a16:creationId xmlns:a16="http://schemas.microsoft.com/office/drawing/2014/main" id="{1B875D57-AF10-DF7A-B271-9415B21A42F4}"/>
              </a:ext>
            </a:extLst>
          </p:cNvPr>
          <p:cNvSpPr txBox="1">
            <a:spLocks noChangeArrowheads="1"/>
          </p:cNvSpPr>
          <p:nvPr/>
        </p:nvSpPr>
        <p:spPr bwMode="auto">
          <a:xfrm>
            <a:off x="3962400" y="0"/>
            <a:ext cx="5181600" cy="67135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a:solidFill>
                  <a:srgbClr val="FFFFFF"/>
                </a:solidFill>
                <a:latin typeface="Benguiat Bk BT" pitchFamily="18" charset="0"/>
              </a:rPr>
              <a:t>My dear co-worker:</a:t>
            </a:r>
          </a:p>
          <a:p>
            <a:pPr algn="ctr" eaLnBrk="1" hangingPunct="1">
              <a:spcBef>
                <a:spcPct val="50000"/>
              </a:spcBef>
              <a:buClrTx/>
              <a:buSzTx/>
              <a:buFontTx/>
              <a:buNone/>
            </a:pPr>
            <a:r>
              <a:rPr lang="en-US" altLang="en-US" sz="2800">
                <a:solidFill>
                  <a:srgbClr val="FFFFFF"/>
                </a:solidFill>
                <a:latin typeface="Benguiat Bk BT" pitchFamily="18" charset="0"/>
              </a:rPr>
              <a:t>I am much pleased to learn of your growing activities in the Cause &amp; I will supplicate from the depths of my heart in your behalf at the holy Shrines that the Beloved may graciously guide you &amp; assist you to render inestimable services to His Cause in the days to come.</a:t>
            </a:r>
          </a:p>
          <a:p>
            <a:pPr algn="ctr" eaLnBrk="1" hangingPunct="1">
              <a:spcBef>
                <a:spcPct val="50000"/>
              </a:spcBef>
              <a:buClrTx/>
              <a:buSzTx/>
              <a:buFontTx/>
              <a:buNone/>
            </a:pPr>
            <a:r>
              <a:rPr lang="en-US" altLang="en-US" sz="2800">
                <a:solidFill>
                  <a:srgbClr val="FFFFFF"/>
                </a:solidFill>
                <a:latin typeface="Benguiat Bk BT" pitchFamily="18" charset="0"/>
              </a:rPr>
              <a:t>Your true brother,</a:t>
            </a:r>
          </a:p>
          <a:p>
            <a:pPr algn="ctr" eaLnBrk="1" hangingPunct="1">
              <a:spcBef>
                <a:spcPct val="50000"/>
              </a:spcBef>
              <a:buClrTx/>
              <a:buSzTx/>
              <a:buFontTx/>
              <a:buNone/>
            </a:pPr>
            <a:r>
              <a:rPr lang="en-US" altLang="en-US" sz="2800">
                <a:solidFill>
                  <a:srgbClr val="FFFFFF"/>
                </a:solidFill>
                <a:latin typeface="Benguiat Bk BT" pitchFamily="18" charset="0"/>
              </a:rPr>
              <a:t>Shoghi</a:t>
            </a:r>
          </a:p>
        </p:txBody>
      </p:sp>
      <p:sp>
        <p:nvSpPr>
          <p:cNvPr id="84995" name="Text Box 10">
            <a:extLst>
              <a:ext uri="{FF2B5EF4-FFF2-40B4-BE49-F238E27FC236}">
                <a16:creationId xmlns:a16="http://schemas.microsoft.com/office/drawing/2014/main" id="{756B96BF-52A2-E53C-BC39-F2DE71FC329B}"/>
              </a:ext>
            </a:extLst>
          </p:cNvPr>
          <p:cNvSpPr txBox="1">
            <a:spLocks noChangeArrowheads="1"/>
          </p:cNvSpPr>
          <p:nvPr/>
        </p:nvSpPr>
        <p:spPr bwMode="auto">
          <a:xfrm>
            <a:off x="152400" y="4724400"/>
            <a:ext cx="3581400" cy="15875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a:solidFill>
                  <a:srgbClr val="FFFFFF"/>
                </a:solidFill>
                <a:latin typeface="Benguiat Bk BT" pitchFamily="18" charset="0"/>
              </a:rPr>
              <a:t>First Letter from Guardian</a:t>
            </a:r>
          </a:p>
          <a:p>
            <a:pPr algn="ctr" eaLnBrk="1" hangingPunct="1">
              <a:spcBef>
                <a:spcPct val="50000"/>
              </a:spcBef>
              <a:buClrTx/>
              <a:buSzTx/>
              <a:buFontTx/>
              <a:buNone/>
            </a:pPr>
            <a:r>
              <a:rPr lang="en-US" altLang="en-US" sz="2800">
                <a:solidFill>
                  <a:srgbClr val="FFFFFF"/>
                </a:solidFill>
                <a:latin typeface="Benguiat Bk BT" pitchFamily="18" charset="0"/>
              </a:rPr>
              <a:t>29 May 1928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114697"/>
                                        </p:tgtEl>
                                        <p:attrNameLst>
                                          <p:attrName>style.visibility</p:attrName>
                                        </p:attrNameLst>
                                      </p:cBhvr>
                                      <p:to>
                                        <p:strVal val="visible"/>
                                      </p:to>
                                    </p:set>
                                    <p:animEffect transition="in" filter="fade">
                                      <p:cBhvr>
                                        <p:cTn id="7" dur="1000"/>
                                        <p:tgtEl>
                                          <p:spTgt spid="114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7"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P278-1">
            <a:extLst>
              <a:ext uri="{FF2B5EF4-FFF2-40B4-BE49-F238E27FC236}">
                <a16:creationId xmlns:a16="http://schemas.microsoft.com/office/drawing/2014/main" id="{7F689D69-4F6B-222C-5F7D-FA9D78F85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Oval 3">
            <a:extLst>
              <a:ext uri="{FF2B5EF4-FFF2-40B4-BE49-F238E27FC236}">
                <a16:creationId xmlns:a16="http://schemas.microsoft.com/office/drawing/2014/main" id="{DDED6C41-255C-8067-5F0E-08D202D8CFD5}"/>
              </a:ext>
            </a:extLst>
          </p:cNvPr>
          <p:cNvSpPr>
            <a:spLocks noChangeArrowheads="1"/>
          </p:cNvSpPr>
          <p:nvPr/>
        </p:nvSpPr>
        <p:spPr bwMode="auto">
          <a:xfrm>
            <a:off x="2286000" y="4267200"/>
            <a:ext cx="152400" cy="1524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
        <p:nvSpPr>
          <p:cNvPr id="115716" name="Rectangle 4">
            <a:extLst>
              <a:ext uri="{FF2B5EF4-FFF2-40B4-BE49-F238E27FC236}">
                <a16:creationId xmlns:a16="http://schemas.microsoft.com/office/drawing/2014/main" id="{02256DE6-E1F4-7476-9E65-5CCF3F7AD750}"/>
              </a:ext>
            </a:extLst>
          </p:cNvPr>
          <p:cNvSpPr>
            <a:spLocks noChangeArrowheads="1"/>
          </p:cNvSpPr>
          <p:nvPr/>
        </p:nvSpPr>
        <p:spPr bwMode="auto">
          <a:xfrm>
            <a:off x="4572000" y="2819400"/>
            <a:ext cx="4267200" cy="3749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t>The Montreal Youth Group c1930 - after her 21</a:t>
            </a:r>
            <a:r>
              <a:rPr lang="en-US" altLang="en-US" sz="4000" baseline="30000"/>
              <a:t>st</a:t>
            </a:r>
            <a:r>
              <a:rPr lang="en-US" altLang="en-US" sz="4000"/>
              <a:t> birthday she was elected to the LSA of Montreal.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dissolve">
                                      <p:cBhvr>
                                        <p:cTn id="7" dur="500"/>
                                        <p:tgtEl>
                                          <p:spTgt spid="1157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5716"/>
                                        </p:tgtEl>
                                        <p:attrNameLst>
                                          <p:attrName>style.visibility</p:attrName>
                                        </p:attrNameLst>
                                      </p:cBhvr>
                                      <p:to>
                                        <p:strVal val="visible"/>
                                      </p:to>
                                    </p:set>
                                    <p:animEffect transition="in" filter="dissolve">
                                      <p:cBhvr>
                                        <p:cTn id="12" dur="500"/>
                                        <p:tgtEl>
                                          <p:spTgt spid="115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nimBg="1"/>
      <p:bldP spid="11571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MANIFEST-W-BKGD">
            <a:extLst>
              <a:ext uri="{FF2B5EF4-FFF2-40B4-BE49-F238E27FC236}">
                <a16:creationId xmlns:a16="http://schemas.microsoft.com/office/drawing/2014/main" id="{D90AB16F-788E-88CE-6F11-3A0D84487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C741DEE8-775B-5AFF-6C99-9015019F1C6F}"/>
              </a:ext>
            </a:extLst>
          </p:cNvPr>
          <p:cNvSpPr txBox="1">
            <a:spLocks noChangeArrowheads="1"/>
          </p:cNvSpPr>
          <p:nvPr/>
        </p:nvSpPr>
        <p:spPr bwMode="auto">
          <a:xfrm>
            <a:off x="0" y="5334000"/>
            <a:ext cx="4267200" cy="131127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solidFill>
                  <a:srgbClr val="FF0000"/>
                </a:solidFill>
                <a:latin typeface="Bernard MT Condensed" panose="02050806060905020404" pitchFamily="18" charset="77"/>
              </a:rPr>
              <a:t>September 1933</a:t>
            </a:r>
          </a:p>
          <a:p>
            <a:pPr algn="ctr" eaLnBrk="1" hangingPunct="1">
              <a:spcBef>
                <a:spcPct val="50000"/>
              </a:spcBef>
              <a:buClrTx/>
              <a:buSzTx/>
              <a:buFontTx/>
              <a:buNone/>
            </a:pPr>
            <a:r>
              <a:rPr lang="en-US" altLang="en-US">
                <a:solidFill>
                  <a:srgbClr val="FF0000"/>
                </a:solidFill>
                <a:latin typeface="Bernard MT Condensed" panose="02050806060905020404" pitchFamily="18" charset="77"/>
              </a:rPr>
              <a:t>Age 23</a:t>
            </a:r>
          </a:p>
        </p:txBody>
      </p:sp>
      <p:sp>
        <p:nvSpPr>
          <p:cNvPr id="87043" name="Text Box 4">
            <a:extLst>
              <a:ext uri="{FF2B5EF4-FFF2-40B4-BE49-F238E27FC236}">
                <a16:creationId xmlns:a16="http://schemas.microsoft.com/office/drawing/2014/main" id="{E8B89594-CBD8-37E3-C039-A1CEBCFE8448}"/>
              </a:ext>
            </a:extLst>
          </p:cNvPr>
          <p:cNvSpPr txBox="1">
            <a:spLocks noChangeArrowheads="1"/>
          </p:cNvSpPr>
          <p:nvPr/>
        </p:nvSpPr>
        <p:spPr bwMode="auto">
          <a:xfrm>
            <a:off x="4876800" y="1295400"/>
            <a:ext cx="2667000" cy="338772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solidFill>
                  <a:schemeClr val="accent2"/>
                </a:solidFill>
                <a:latin typeface="Bernard MT Condensed" panose="02050806060905020404" pitchFamily="18" charset="77"/>
              </a:rPr>
              <a:t>At the construction of the Wilmette House of Worship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dissolve">
                                      <p:cBhvr>
                                        <p:cTn id="7" dur="5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Dawnbreakers-book">
            <a:extLst>
              <a:ext uri="{FF2B5EF4-FFF2-40B4-BE49-F238E27FC236}">
                <a16:creationId xmlns:a16="http://schemas.microsoft.com/office/drawing/2014/main" id="{D4DB97AD-75F4-D274-7938-E01641141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533400"/>
            <a:ext cx="48006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Picture 3" descr="06-Mary-Maxwell-Green-Acre-">
            <a:extLst>
              <a:ext uri="{FF2B5EF4-FFF2-40B4-BE49-F238E27FC236}">
                <a16:creationId xmlns:a16="http://schemas.microsoft.com/office/drawing/2014/main" id="{4D2DB761-714E-0B7D-94AE-5AA00E08C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Rectangle 4">
            <a:extLst>
              <a:ext uri="{FF2B5EF4-FFF2-40B4-BE49-F238E27FC236}">
                <a16:creationId xmlns:a16="http://schemas.microsoft.com/office/drawing/2014/main" id="{E62C4D3C-2A56-1DAC-79C0-7FD02D2ABA27}"/>
              </a:ext>
            </a:extLst>
          </p:cNvPr>
          <p:cNvSpPr>
            <a:spLocks noChangeArrowheads="1"/>
          </p:cNvSpPr>
          <p:nvPr/>
        </p:nvSpPr>
        <p:spPr bwMode="auto">
          <a:xfrm>
            <a:off x="4191000" y="2667000"/>
            <a:ext cx="4800600" cy="2530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t>Mary at Green Acre - where she gave a course on the </a:t>
            </a:r>
            <a:r>
              <a:rPr lang="en-US" altLang="en-US" sz="4000" i="1"/>
              <a:t>Dawn-Breakers </a:t>
            </a:r>
            <a:r>
              <a:rPr lang="en-US" altLang="en-US" sz="4000"/>
              <a:t>in 1934</a:t>
            </a:r>
            <a:endParaRPr lang="en-US" altLang="en-US" sz="4000" i="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strips(downLeft)">
                                      <p:cBhvr>
                                        <p:cTn id="7" dur="5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a:extLst>
              <a:ext uri="{FF2B5EF4-FFF2-40B4-BE49-F238E27FC236}">
                <a16:creationId xmlns:a16="http://schemas.microsoft.com/office/drawing/2014/main" id="{1E9276F7-CA47-E219-5158-7959EA589875}"/>
              </a:ext>
            </a:extLst>
          </p:cNvPr>
          <p:cNvSpPr>
            <a:spLocks noChangeArrowheads="1"/>
          </p:cNvSpPr>
          <p:nvPr/>
        </p:nvSpPr>
        <p:spPr bwMode="auto">
          <a:xfrm>
            <a:off x="4648200" y="685800"/>
            <a:ext cx="4343400" cy="25542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t>Only photograph of three Maxwells together in Canada, 1927.</a:t>
            </a:r>
            <a:endParaRPr lang="en-US" altLang="en-US" sz="4000" i="1"/>
          </a:p>
        </p:txBody>
      </p:sp>
      <p:pic>
        <p:nvPicPr>
          <p:cNvPr id="89090" name="Picture 2">
            <a:extLst>
              <a:ext uri="{FF2B5EF4-FFF2-40B4-BE49-F238E27FC236}">
                <a16:creationId xmlns:a16="http://schemas.microsoft.com/office/drawing/2014/main" id="{9326BA9D-6173-7571-10DD-9ED1E8BAF4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444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strips(downLeft)">
                                      <p:cBhvr>
                                        <p:cTn id="7" dur="5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a:extLst>
              <a:ext uri="{FF2B5EF4-FFF2-40B4-BE49-F238E27FC236}">
                <a16:creationId xmlns:a16="http://schemas.microsoft.com/office/drawing/2014/main" id="{6D9689DE-5358-B203-0CAE-06D557113A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4525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53AF910-144B-9288-E724-C1DD5E5C9710}"/>
              </a:ext>
            </a:extLst>
          </p:cNvPr>
          <p:cNvSpPr>
            <a:spLocks noChangeArrowheads="1"/>
          </p:cNvSpPr>
          <p:nvPr/>
        </p:nvSpPr>
        <p:spPr bwMode="auto">
          <a:xfrm>
            <a:off x="5059363" y="685800"/>
            <a:ext cx="3932237" cy="25542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t>Mary and her mother in Brussels, Belgium in 1935.</a:t>
            </a:r>
            <a:endParaRPr lang="en-US" altLang="en-US" sz="4000" i="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7-Mary-Maxwell-&amp;-Jeanne-Bo">
            <a:extLst>
              <a:ext uri="{FF2B5EF4-FFF2-40B4-BE49-F238E27FC236}">
                <a16:creationId xmlns:a16="http://schemas.microsoft.com/office/drawing/2014/main" id="{230E443A-A94A-B261-9299-88DD583AE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a:extLst>
              <a:ext uri="{FF2B5EF4-FFF2-40B4-BE49-F238E27FC236}">
                <a16:creationId xmlns:a16="http://schemas.microsoft.com/office/drawing/2014/main" id="{5F04E052-9D39-5CBC-2C3A-5E1CA6E03A7A}"/>
              </a:ext>
            </a:extLst>
          </p:cNvPr>
          <p:cNvSpPr txBox="1">
            <a:spLocks noChangeArrowheads="1"/>
          </p:cNvSpPr>
          <p:nvPr/>
        </p:nvSpPr>
        <p:spPr bwMode="auto">
          <a:xfrm>
            <a:off x="152400" y="3124200"/>
            <a:ext cx="8839200" cy="20145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solidFill>
                  <a:schemeClr val="tx2"/>
                </a:solidFill>
                <a:latin typeface="Bernard MT Condensed" panose="02050806060905020404" pitchFamily="18" charset="77"/>
              </a:rPr>
              <a:t>PIONEERING FIRST COUSINS</a:t>
            </a:r>
          </a:p>
          <a:p>
            <a:pPr algn="ctr" eaLnBrk="1" hangingPunct="1">
              <a:spcBef>
                <a:spcPct val="50000"/>
              </a:spcBef>
              <a:buClrTx/>
              <a:buSzTx/>
              <a:buFontTx/>
              <a:buNone/>
            </a:pPr>
            <a:r>
              <a:rPr lang="en-US" altLang="en-US" sz="3600">
                <a:solidFill>
                  <a:schemeClr val="tx2"/>
                </a:solidFill>
                <a:latin typeface="Bernard MT Condensed" panose="02050806060905020404" pitchFamily="18" charset="77"/>
              </a:rPr>
              <a:t>Jeanne Bolles and Mary Maxwell  in Stuttgart, Germany, 1936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blinds(horizontal)">
                                      <p:cBhvr>
                                        <p:cTn id="7" dur="5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descr="OldShrine">
            <a:extLst>
              <a:ext uri="{FF2B5EF4-FFF2-40B4-BE49-F238E27FC236}">
                <a16:creationId xmlns:a16="http://schemas.microsoft.com/office/drawing/2014/main" id="{DA6A5B26-3FAD-97FA-F87D-BC3C02977704}"/>
              </a:ext>
            </a:extLst>
          </p:cNvPr>
          <p:cNvPicPr>
            <a:picLocks noChangeAspect="1" noChangeArrowheads="1"/>
          </p:cNvPicPr>
          <p:nvPr/>
        </p:nvPicPr>
        <p:blipFill>
          <a:blip r:embed="rId2">
            <a:lum bright="-2000" contrast="22000"/>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w="508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62" name="Text Box 3">
            <a:extLst>
              <a:ext uri="{FF2B5EF4-FFF2-40B4-BE49-F238E27FC236}">
                <a16:creationId xmlns:a16="http://schemas.microsoft.com/office/drawing/2014/main" id="{C1D62B60-0A22-3D40-14D4-247BC41C2E6B}"/>
              </a:ext>
            </a:extLst>
          </p:cNvPr>
          <p:cNvSpPr txBox="1">
            <a:spLocks noChangeArrowheads="1"/>
          </p:cNvSpPr>
          <p:nvPr/>
        </p:nvSpPr>
        <p:spPr bwMode="auto">
          <a:xfrm>
            <a:off x="0" y="0"/>
            <a:ext cx="9144000" cy="1190625"/>
          </a:xfrm>
          <a:prstGeom prst="rect">
            <a:avLst/>
          </a:prstGeom>
          <a:noFill/>
          <a:ln>
            <a:noFill/>
          </a:ln>
          <a:effectLst>
            <a:outerShdw dist="254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t>Pilgrimage to Bahá’í Shrines in Israel begins January 12</a:t>
            </a:r>
            <a:r>
              <a:rPr lang="en-US" altLang="en-US" sz="3600" baseline="30000"/>
              <a:t>th</a:t>
            </a:r>
            <a:r>
              <a:rPr lang="en-US" altLang="en-US" sz="3600"/>
              <a:t>, 1937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Vortec space">
            <a:extLst>
              <a:ext uri="{FF2B5EF4-FFF2-40B4-BE49-F238E27FC236}">
                <a16:creationId xmlns:a16="http://schemas.microsoft.com/office/drawing/2014/main" id="{48B35196-B84E-1A80-A7AF-852201FDA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451" name="Rectangle 3">
            <a:extLst>
              <a:ext uri="{FF2B5EF4-FFF2-40B4-BE49-F238E27FC236}">
                <a16:creationId xmlns:a16="http://schemas.microsoft.com/office/drawing/2014/main" id="{7D87E469-4451-B581-4E52-099ECABCF6C0}"/>
              </a:ext>
            </a:extLst>
          </p:cNvPr>
          <p:cNvSpPr>
            <a:spLocks noChangeArrowheads="1"/>
          </p:cNvSpPr>
          <p:nvPr/>
        </p:nvSpPr>
        <p:spPr bwMode="auto">
          <a:xfrm>
            <a:off x="304800" y="1066800"/>
            <a:ext cx="8382000" cy="1524000"/>
          </a:xfrm>
          <a:prstGeom prst="rect">
            <a:avLst/>
          </a:prstGeom>
          <a:noFill/>
          <a:ln>
            <a:noFill/>
          </a:ln>
          <a:effectLst/>
        </p:spPr>
        <p:txBody>
          <a:bodyPr anchor="ctr"/>
          <a:lstStyle/>
          <a:p>
            <a:pPr algn="ctr" eaLnBrk="1" hangingPunct="1">
              <a:defRPr/>
            </a:pPr>
            <a:r>
              <a:rPr kumimoji="1" lang="en-US" sz="3200">
                <a:solidFill>
                  <a:srgbClr val="FFFF00"/>
                </a:solidFill>
                <a:effectLst>
                  <a:outerShdw blurRad="38100" dist="38100" dir="2700000" algn="tl">
                    <a:srgbClr val="000000"/>
                  </a:outerShdw>
                </a:effectLst>
                <a:latin typeface="Benguiat Bk BT" pitchFamily="18" charset="0"/>
                <a:cs typeface="Arial" charset="0"/>
              </a:rPr>
              <a:t>As a child she had a dream in which she experienced a flash of light so bright she was blinded for a day.</a:t>
            </a:r>
            <a:endParaRPr lang="en-US" sz="3200" b="0">
              <a:solidFill>
                <a:srgbClr val="FF0000"/>
              </a:solidFill>
              <a:effectLst>
                <a:outerShdw blurRad="38100" dist="38100" dir="2700000" algn="tl">
                  <a:srgbClr val="000000"/>
                </a:outerShdw>
              </a:effectLst>
              <a:latin typeface="Benguiat Bk BT" pitchFamily="18" charset="0"/>
              <a:cs typeface="Arial" charset="0"/>
            </a:endParaRPr>
          </a:p>
        </p:txBody>
      </p:sp>
    </p:spTree>
  </p:cSld>
  <p:clrMapOvr>
    <a:masterClrMapping/>
  </p:clrMapOvr>
  <p:transition spd="med" advClick="0" advTm="94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8000"/>
                                  </p:iterate>
                                  <p:childTnLst>
                                    <p:set>
                                      <p:cBhvr>
                                        <p:cTn id="6" dur="1" fill="hold">
                                          <p:stCondLst>
                                            <p:cond delay="0"/>
                                          </p:stCondLst>
                                        </p:cTn>
                                        <p:tgtEl>
                                          <p:spTgt spid="488451"/>
                                        </p:tgtEl>
                                        <p:attrNameLst>
                                          <p:attrName>style.visibility</p:attrName>
                                        </p:attrNameLst>
                                      </p:cBhvr>
                                      <p:to>
                                        <p:strVal val="visible"/>
                                      </p:to>
                                    </p:set>
                                    <p:animEffect transition="in" filter="dissolve">
                                      <p:cBhvr>
                                        <p:cTn id="7" dur="1000"/>
                                        <p:tgtEl>
                                          <p:spTgt spid="488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ABA-MAY">
            <a:extLst>
              <a:ext uri="{FF2B5EF4-FFF2-40B4-BE49-F238E27FC236}">
                <a16:creationId xmlns:a16="http://schemas.microsoft.com/office/drawing/2014/main" id="{059C2E31-C005-F520-889C-74449DE33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4676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Aziz-Yazdi-w-non-Bahai-Espe">
            <a:extLst>
              <a:ext uri="{FF2B5EF4-FFF2-40B4-BE49-F238E27FC236}">
                <a16:creationId xmlns:a16="http://schemas.microsoft.com/office/drawing/2014/main" id="{641CEBFC-4FE1-A14A-5B7B-0471B22D4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2667000" cy="5181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3">
            <a:extLst>
              <a:ext uri="{FF2B5EF4-FFF2-40B4-BE49-F238E27FC236}">
                <a16:creationId xmlns:a16="http://schemas.microsoft.com/office/drawing/2014/main" id="{265DFFC9-7AB9-BB40-7F29-08FAB5BB8411}"/>
              </a:ext>
            </a:extLst>
          </p:cNvPr>
          <p:cNvSpPr>
            <a:spLocks noChangeArrowheads="1"/>
          </p:cNvSpPr>
          <p:nvPr/>
        </p:nvSpPr>
        <p:spPr bwMode="auto">
          <a:xfrm>
            <a:off x="0" y="5562600"/>
            <a:ext cx="3733800" cy="946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800">
                <a:latin typeface="Benguiat Bk BT" pitchFamily="18" charset="0"/>
                <a:cs typeface="Times New Roman" panose="02020603050405020304" pitchFamily="18" charset="0"/>
              </a:rPr>
              <a:t>Aziz Yazdi</a:t>
            </a:r>
            <a:endParaRPr lang="en-US" altLang="en-US" sz="2800">
              <a:latin typeface="Benguiat Bk BT" pitchFamily="18" charset="0"/>
            </a:endParaRPr>
          </a:p>
          <a:p>
            <a:pPr algn="ctr" eaLnBrk="1" hangingPunct="1">
              <a:spcBef>
                <a:spcPct val="0"/>
              </a:spcBef>
              <a:buClrTx/>
              <a:buSzTx/>
              <a:buFontTx/>
              <a:buNone/>
            </a:pPr>
            <a:r>
              <a:rPr lang="en-US" altLang="en-US" sz="2800">
                <a:latin typeface="Benguiat Bk BT" pitchFamily="18" charset="0"/>
                <a:cs typeface="Times New Roman" panose="02020603050405020304" pitchFamily="18" charset="0"/>
              </a:rPr>
              <a:t>Port Said, Egypt</a:t>
            </a:r>
          </a:p>
        </p:txBody>
      </p:sp>
      <p:pic>
        <p:nvPicPr>
          <p:cNvPr id="94211" name="Picture 4" descr="MARIPSA1">
            <a:hlinkClick r:id="rId4" action="ppaction://hlinkpres?slideindex=1&amp;slidetitle="/>
            <a:extLst>
              <a:ext uri="{FF2B5EF4-FFF2-40B4-BE49-F238E27FC236}">
                <a16:creationId xmlns:a16="http://schemas.microsoft.com/office/drawing/2014/main" id="{55A47E0B-2677-E1DD-2EBA-CD0A30DF93F8}"/>
              </a:ext>
            </a:extLst>
          </p:cNvPr>
          <p:cNvPicPr>
            <a:picLocks noChangeAspect="1" noChangeArrowheads="1"/>
          </p:cNvPicPr>
          <p:nvPr/>
        </p:nvPicPr>
        <p:blipFill>
          <a:blip r:embed="rId5">
            <a:lum bright="14000" contrast="30000"/>
            <a:extLst>
              <a:ext uri="{28A0092B-C50C-407E-A947-70E740481C1C}">
                <a14:useLocalDpi xmlns:a14="http://schemas.microsoft.com/office/drawing/2010/main" val="0"/>
              </a:ext>
            </a:extLst>
          </a:blip>
          <a:srcRect/>
          <a:stretch>
            <a:fillRect/>
          </a:stretch>
        </p:blipFill>
        <p:spPr bwMode="auto">
          <a:xfrm>
            <a:off x="3581400" y="609600"/>
            <a:ext cx="4756150" cy="37195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9" name="Text Box 5">
            <a:extLst>
              <a:ext uri="{FF2B5EF4-FFF2-40B4-BE49-F238E27FC236}">
                <a16:creationId xmlns:a16="http://schemas.microsoft.com/office/drawing/2014/main" id="{4C47793B-55CE-E4A9-274A-1A8EA6005183}"/>
              </a:ext>
            </a:extLst>
          </p:cNvPr>
          <p:cNvSpPr txBox="1">
            <a:spLocks noChangeArrowheads="1"/>
          </p:cNvSpPr>
          <p:nvPr/>
        </p:nvSpPr>
        <p:spPr bwMode="auto">
          <a:xfrm>
            <a:off x="3505200" y="4327525"/>
            <a:ext cx="5257800" cy="2530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i="1">
                <a:latin typeface="Benguiat Bk BT" pitchFamily="18" charset="0"/>
              </a:rPr>
              <a:t>“The Guardian is married and you will never guess to whom.”</a:t>
            </a:r>
            <a:endParaRPr lang="en-US" altLang="en-US" sz="4000">
              <a:latin typeface="Benguiat Bk BT" pitchFamily="18" charset="0"/>
            </a:endParaRPr>
          </a:p>
        </p:txBody>
      </p:sp>
      <p:sp>
        <p:nvSpPr>
          <p:cNvPr id="175110" name="Text Box 6">
            <a:extLst>
              <a:ext uri="{FF2B5EF4-FFF2-40B4-BE49-F238E27FC236}">
                <a16:creationId xmlns:a16="http://schemas.microsoft.com/office/drawing/2014/main" id="{8EABAAFC-3389-1058-755C-E97E2716E621}"/>
              </a:ext>
            </a:extLst>
          </p:cNvPr>
          <p:cNvSpPr txBox="1">
            <a:spLocks noChangeArrowheads="1"/>
          </p:cNvSpPr>
          <p:nvPr/>
        </p:nvSpPr>
        <p:spPr bwMode="auto">
          <a:xfrm>
            <a:off x="3352800" y="762000"/>
            <a:ext cx="5257800"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i="1">
                <a:latin typeface="Benguiat Bk BT" pitchFamily="18" charset="0"/>
              </a:rPr>
              <a:t>“Mary Maxwell!”</a:t>
            </a:r>
            <a:endParaRPr lang="en-US" altLang="en-US" sz="4000">
              <a:latin typeface="Benguiat Bk BT"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75109"/>
                                        </p:tgtEl>
                                        <p:attrNameLst>
                                          <p:attrName>style.visibility</p:attrName>
                                        </p:attrNameLst>
                                      </p:cBhvr>
                                      <p:to>
                                        <p:strVal val="visible"/>
                                      </p:to>
                                    </p:set>
                                    <p:anim calcmode="lin" valueType="num">
                                      <p:cBhvr>
                                        <p:cTn id="7" dur="500" fill="hold"/>
                                        <p:tgtEl>
                                          <p:spTgt spid="175109"/>
                                        </p:tgtEl>
                                        <p:attrNameLst>
                                          <p:attrName>ppt_w</p:attrName>
                                        </p:attrNameLst>
                                      </p:cBhvr>
                                      <p:tavLst>
                                        <p:tav tm="0">
                                          <p:val>
                                            <p:fltVal val="0"/>
                                          </p:val>
                                        </p:tav>
                                        <p:tav tm="100000">
                                          <p:val>
                                            <p:strVal val="#ppt_w"/>
                                          </p:val>
                                        </p:tav>
                                      </p:tavLst>
                                    </p:anim>
                                    <p:anim calcmode="lin" valueType="num">
                                      <p:cBhvr>
                                        <p:cTn id="8" dur="500" fill="hold"/>
                                        <p:tgtEl>
                                          <p:spTgt spid="175109"/>
                                        </p:tgtEl>
                                        <p:attrNameLst>
                                          <p:attrName>ppt_h</p:attrName>
                                        </p:attrNameLst>
                                      </p:cBhvr>
                                      <p:tavLst>
                                        <p:tav tm="0">
                                          <p:val>
                                            <p:fltVal val="0"/>
                                          </p:val>
                                        </p:tav>
                                        <p:tav tm="100000">
                                          <p:val>
                                            <p:strVal val="#ppt_h"/>
                                          </p:val>
                                        </p:tav>
                                      </p:tavLst>
                                    </p:anim>
                                    <p:anim calcmode="lin" valueType="num">
                                      <p:cBhvr>
                                        <p:cTn id="9" dur="500" fill="hold"/>
                                        <p:tgtEl>
                                          <p:spTgt spid="175109"/>
                                        </p:tgtEl>
                                        <p:attrNameLst>
                                          <p:attrName>ppt_x</p:attrName>
                                        </p:attrNameLst>
                                      </p:cBhvr>
                                      <p:tavLst>
                                        <p:tav tm="0">
                                          <p:val>
                                            <p:fltVal val="0.5"/>
                                          </p:val>
                                        </p:tav>
                                        <p:tav tm="100000">
                                          <p:val>
                                            <p:strVal val="#ppt_x"/>
                                          </p:val>
                                        </p:tav>
                                      </p:tavLst>
                                    </p:anim>
                                    <p:anim calcmode="lin" valueType="num">
                                      <p:cBhvr>
                                        <p:cTn id="10" dur="500" fill="hold"/>
                                        <p:tgtEl>
                                          <p:spTgt spid="17510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75110"/>
                                        </p:tgtEl>
                                        <p:attrNameLst>
                                          <p:attrName>style.visibility</p:attrName>
                                        </p:attrNameLst>
                                      </p:cBhvr>
                                      <p:to>
                                        <p:strVal val="visible"/>
                                      </p:to>
                                    </p:set>
                                    <p:anim calcmode="lin" valueType="num">
                                      <p:cBhvr>
                                        <p:cTn id="15" dur="500" fill="hold"/>
                                        <p:tgtEl>
                                          <p:spTgt spid="175110"/>
                                        </p:tgtEl>
                                        <p:attrNameLst>
                                          <p:attrName>ppt_w</p:attrName>
                                        </p:attrNameLst>
                                      </p:cBhvr>
                                      <p:tavLst>
                                        <p:tav tm="0">
                                          <p:val>
                                            <p:fltVal val="0"/>
                                          </p:val>
                                        </p:tav>
                                        <p:tav tm="100000">
                                          <p:val>
                                            <p:strVal val="#ppt_w"/>
                                          </p:val>
                                        </p:tav>
                                      </p:tavLst>
                                    </p:anim>
                                    <p:anim calcmode="lin" valueType="num">
                                      <p:cBhvr>
                                        <p:cTn id="16" dur="500" fill="hold"/>
                                        <p:tgtEl>
                                          <p:spTgt spid="175110"/>
                                        </p:tgtEl>
                                        <p:attrNameLst>
                                          <p:attrName>ppt_h</p:attrName>
                                        </p:attrNameLst>
                                      </p:cBhvr>
                                      <p:tavLst>
                                        <p:tav tm="0">
                                          <p:val>
                                            <p:fltVal val="0"/>
                                          </p:val>
                                        </p:tav>
                                        <p:tav tm="100000">
                                          <p:val>
                                            <p:strVal val="#ppt_h"/>
                                          </p:val>
                                        </p:tav>
                                      </p:tavLst>
                                    </p:anim>
                                    <p:anim calcmode="lin" valueType="num">
                                      <p:cBhvr>
                                        <p:cTn id="17" dur="500" fill="hold"/>
                                        <p:tgtEl>
                                          <p:spTgt spid="175110"/>
                                        </p:tgtEl>
                                        <p:attrNameLst>
                                          <p:attrName>ppt_x</p:attrName>
                                        </p:attrNameLst>
                                      </p:cBhvr>
                                      <p:tavLst>
                                        <p:tav tm="0">
                                          <p:val>
                                            <p:fltVal val="0.5"/>
                                          </p:val>
                                        </p:tav>
                                        <p:tav tm="100000">
                                          <p:val>
                                            <p:strVal val="#ppt_x"/>
                                          </p:val>
                                        </p:tav>
                                      </p:tavLst>
                                    </p:anim>
                                    <p:anim calcmode="lin" valueType="num">
                                      <p:cBhvr>
                                        <p:cTn id="18" dur="500" fill="hold"/>
                                        <p:tgtEl>
                                          <p:spTgt spid="1751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autoUpdateAnimBg="0"/>
      <p:bldP spid="175110"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5" descr="pages from 1937_Pilgrim_Notes_Vol_I copy">
            <a:extLst>
              <a:ext uri="{FF2B5EF4-FFF2-40B4-BE49-F238E27FC236}">
                <a16:creationId xmlns:a16="http://schemas.microsoft.com/office/drawing/2014/main" id="{ADF394BC-9CE1-0B98-FF89-6A5CACFA0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1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2" name="Text Box 2">
            <a:extLst>
              <a:ext uri="{FF2B5EF4-FFF2-40B4-BE49-F238E27FC236}">
                <a16:creationId xmlns:a16="http://schemas.microsoft.com/office/drawing/2014/main" id="{DE4AA9B5-A9F2-36D4-F7F8-01CB747973E0}"/>
              </a:ext>
            </a:extLst>
          </p:cNvPr>
          <p:cNvSpPr txBox="1">
            <a:spLocks noChangeArrowheads="1"/>
          </p:cNvSpPr>
          <p:nvPr/>
        </p:nvSpPr>
        <p:spPr bwMode="auto">
          <a:xfrm>
            <a:off x="2667000" y="381000"/>
            <a:ext cx="6477000" cy="6097588"/>
          </a:xfrm>
          <a:prstGeom prst="rect">
            <a:avLst/>
          </a:prstGeom>
          <a:noFill/>
          <a:ln>
            <a:noFill/>
          </a:ln>
          <a:effectLst/>
        </p:spPr>
        <p:txBody>
          <a:bodyPr>
            <a:spAutoFit/>
          </a:bodyPr>
          <a:lstStyle/>
          <a:p>
            <a:pPr algn="ctr" eaLnBrk="1" hangingPunct="1">
              <a:spcBef>
                <a:spcPct val="50000"/>
              </a:spcBef>
              <a:defRPr/>
            </a:pPr>
            <a:r>
              <a:rPr lang="en-US" sz="4000">
                <a:solidFill>
                  <a:schemeClr val="accent1"/>
                </a:solidFill>
                <a:effectLst>
                  <a:outerShdw blurRad="38100" dist="38100" dir="2700000" algn="tl">
                    <a:srgbClr val="000000"/>
                  </a:outerShdw>
                </a:effectLst>
                <a:latin typeface="Bernard MT Condensed" pitchFamily="18" charset="0"/>
              </a:rPr>
              <a:t>The two volumes of ‘Pilgrim’s Notes of Mary and her Mother May (Jan-Mar 1937) ‘go viral’ and cause quite a stir at the 1938 National Convention in America.</a:t>
            </a:r>
            <a:r>
              <a:rPr lang="en-US">
                <a:solidFill>
                  <a:schemeClr val="tx1"/>
                </a:solidFill>
                <a:effectLst>
                  <a:outerShdw blurRad="38100" dist="38100" dir="2700000" algn="tl">
                    <a:srgbClr val="000000"/>
                  </a:outerShdw>
                </a:effectLst>
                <a:latin typeface="Bernard MT Condensed" pitchFamily="18" charset="0"/>
              </a:rPr>
              <a:t> </a:t>
            </a:r>
          </a:p>
          <a:p>
            <a:pPr algn="ctr" eaLnBrk="1" hangingPunct="1">
              <a:spcBef>
                <a:spcPct val="50000"/>
              </a:spcBef>
              <a:defRPr/>
            </a:pPr>
            <a:r>
              <a:rPr lang="en-US" sz="2800">
                <a:solidFill>
                  <a:srgbClr val="C0C0C0"/>
                </a:solidFill>
                <a:effectLst>
                  <a:outerShdw blurRad="38100" dist="38100" dir="2700000" algn="tl">
                    <a:srgbClr val="000000"/>
                  </a:outerShdw>
                </a:effectLst>
                <a:latin typeface="Bernard MT Condensed" pitchFamily="18" charset="0"/>
              </a:rPr>
              <a:t>See volume 2 of </a:t>
            </a:r>
            <a:r>
              <a:rPr lang="en-US" sz="2800" u="sng">
                <a:solidFill>
                  <a:srgbClr val="C0C0C0"/>
                </a:solidFill>
                <a:effectLst>
                  <a:outerShdw blurRad="38100" dist="38100" dir="2700000" algn="tl">
                    <a:srgbClr val="000000"/>
                  </a:outerShdw>
                </a:effectLst>
                <a:latin typeface="Bernard MT Condensed" pitchFamily="18" charset="0"/>
              </a:rPr>
              <a:t>The Maxwell’s of Montreal</a:t>
            </a:r>
            <a:r>
              <a:rPr lang="en-US" sz="2800">
                <a:solidFill>
                  <a:srgbClr val="C0C0C0"/>
                </a:solidFill>
                <a:effectLst>
                  <a:outerShdw blurRad="38100" dist="38100" dir="2700000" algn="tl">
                    <a:srgbClr val="000000"/>
                  </a:outerShdw>
                </a:effectLst>
                <a:latin typeface="Bernard MT Condensed" pitchFamily="18" charset="0"/>
              </a:rPr>
              <a:t>.</a:t>
            </a:r>
          </a:p>
          <a:p>
            <a:pPr algn="ctr" eaLnBrk="1" hangingPunct="1">
              <a:spcBef>
                <a:spcPct val="50000"/>
              </a:spcBef>
              <a:defRPr/>
            </a:pPr>
            <a:r>
              <a:rPr lang="en-US" sz="2000">
                <a:solidFill>
                  <a:srgbClr val="C0C0C0"/>
                </a:solidFill>
                <a:effectLst>
                  <a:outerShdw blurRad="38100" dist="38100" dir="2700000" algn="tl">
                    <a:srgbClr val="000000"/>
                  </a:outerShdw>
                </a:effectLst>
                <a:latin typeface="Bernard MT Condensed" pitchFamily="18" charset="0"/>
              </a:rPr>
              <a:t>[My own attempt at Pilgrim Notes in 1967.]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296962"/>
                                        </p:tgtEl>
                                        <p:attrNameLst>
                                          <p:attrName>style.visibility</p:attrName>
                                        </p:attrNameLst>
                                      </p:cBhvr>
                                      <p:to>
                                        <p:strVal val="visible"/>
                                      </p:to>
                                    </p:set>
                                    <p:animEffect transition="in" filter="fade">
                                      <p:cBhvr>
                                        <p:cTn id="7" dur="500"/>
                                        <p:tgtEl>
                                          <p:spTgt spid="296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Text Box 2">
            <a:extLst>
              <a:ext uri="{FF2B5EF4-FFF2-40B4-BE49-F238E27FC236}">
                <a16:creationId xmlns:a16="http://schemas.microsoft.com/office/drawing/2014/main" id="{9FFDFE0D-A3E6-2FB4-6FE2-E03FCED0A345}"/>
              </a:ext>
            </a:extLst>
          </p:cNvPr>
          <p:cNvSpPr txBox="1">
            <a:spLocks noChangeArrowheads="1"/>
          </p:cNvSpPr>
          <p:nvPr/>
        </p:nvSpPr>
        <p:spPr bwMode="auto">
          <a:xfrm>
            <a:off x="0" y="1143000"/>
            <a:ext cx="9144000" cy="33813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5400">
                <a:latin typeface="Bernard MT Condensed" panose="02050806060905020404" pitchFamily="18" charset="77"/>
              </a:rPr>
              <a:t>PART II</a:t>
            </a:r>
          </a:p>
          <a:p>
            <a:pPr algn="ctr" eaLnBrk="1" hangingPunct="1">
              <a:spcBef>
                <a:spcPct val="50000"/>
              </a:spcBef>
              <a:buClrTx/>
              <a:buSzTx/>
              <a:buFontTx/>
              <a:buNone/>
            </a:pPr>
            <a:r>
              <a:rPr lang="en-US" altLang="en-US" sz="5400">
                <a:latin typeface="Bernard MT Condensed" panose="02050806060905020404" pitchFamily="18" charset="77"/>
              </a:rPr>
              <a:t>Years of Marriage</a:t>
            </a:r>
          </a:p>
          <a:p>
            <a:pPr algn="ctr" eaLnBrk="1" hangingPunct="1">
              <a:spcBef>
                <a:spcPct val="50000"/>
              </a:spcBef>
              <a:buClrTx/>
              <a:buSzTx/>
              <a:buFontTx/>
              <a:buNone/>
            </a:pPr>
            <a:r>
              <a:rPr lang="en-US" altLang="en-US" sz="5400">
                <a:latin typeface="Bernard MT Condensed" panose="02050806060905020404" pitchFamily="18" charset="77"/>
              </a:rPr>
              <a:t>1937-1957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603138"/>
                                        </p:tgtEl>
                                        <p:attrNameLst>
                                          <p:attrName>style.visibility</p:attrName>
                                        </p:attrNameLst>
                                      </p:cBhvr>
                                      <p:to>
                                        <p:strVal val="visible"/>
                                      </p:to>
                                    </p:set>
                                    <p:animEffect transition="in" filter="blinds(horizontal)">
                                      <p:cBhvr>
                                        <p:cTn id="7" dur="300"/>
                                        <p:tgtEl>
                                          <p:spTgt spid="603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8"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married-collage">
            <a:extLst>
              <a:ext uri="{FF2B5EF4-FFF2-40B4-BE49-F238E27FC236}">
                <a16:creationId xmlns:a16="http://schemas.microsoft.com/office/drawing/2014/main" id="{A166C03C-FEAF-3D52-296C-CBAB46CCB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Text Box 3">
            <a:extLst>
              <a:ext uri="{FF2B5EF4-FFF2-40B4-BE49-F238E27FC236}">
                <a16:creationId xmlns:a16="http://schemas.microsoft.com/office/drawing/2014/main" id="{D2405F80-DECE-1E68-2855-E80A9A1BEE22}"/>
              </a:ext>
            </a:extLst>
          </p:cNvPr>
          <p:cNvSpPr txBox="1">
            <a:spLocks noChangeArrowheads="1"/>
          </p:cNvSpPr>
          <p:nvPr/>
        </p:nvSpPr>
        <p:spPr bwMode="auto">
          <a:xfrm>
            <a:off x="0" y="3733800"/>
            <a:ext cx="2667000" cy="2771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a:solidFill>
                  <a:schemeClr val="accent1"/>
                </a:solidFill>
                <a:latin typeface="Bernard MT Condensed" panose="02050806060905020404" pitchFamily="18" charset="77"/>
              </a:rPr>
              <a:t>Marriage to the Guardian  1937-1957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297987"/>
                                        </p:tgtEl>
                                        <p:attrNameLst>
                                          <p:attrName>style.visibility</p:attrName>
                                        </p:attrNameLst>
                                      </p:cBhvr>
                                      <p:to>
                                        <p:strVal val="visible"/>
                                      </p:to>
                                    </p:set>
                                    <p:animEffect transition="in" filter="blinds(horizontal)">
                                      <p:cBhvr>
                                        <p:cTn id="7" dur="300"/>
                                        <p:tgtEl>
                                          <p:spTgt spid="297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2">
            <a:extLst>
              <a:ext uri="{FF2B5EF4-FFF2-40B4-BE49-F238E27FC236}">
                <a16:creationId xmlns:a16="http://schemas.microsoft.com/office/drawing/2014/main" id="{93D440D3-A9E5-78C1-44C7-54B9D796BBD8}"/>
              </a:ext>
            </a:extLst>
          </p:cNvPr>
          <p:cNvSpPr txBox="1">
            <a:spLocks noChangeArrowheads="1"/>
          </p:cNvSpPr>
          <p:nvPr/>
        </p:nvSpPr>
        <p:spPr bwMode="auto">
          <a:xfrm>
            <a:off x="0" y="5334000"/>
            <a:ext cx="9144000" cy="11604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FFFF">
                    <a:alpha val="50195"/>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a:latin typeface="Bernard MT Condensed" panose="02050806060905020404" pitchFamily="18" charset="77"/>
              </a:rPr>
              <a:t>Mother &amp; Father-in-Law of Shoghi Effendi</a:t>
            </a:r>
          </a:p>
          <a:p>
            <a:pPr algn="ctr" eaLnBrk="1" hangingPunct="1">
              <a:spcBef>
                <a:spcPct val="50000"/>
              </a:spcBef>
              <a:buClrTx/>
              <a:buSzTx/>
              <a:buFontTx/>
              <a:buNone/>
            </a:pPr>
            <a:r>
              <a:rPr lang="en-US" altLang="en-US" sz="2800">
                <a:latin typeface="Bernard MT Condensed" panose="02050806060905020404" pitchFamily="18" charset="77"/>
              </a:rPr>
              <a:t>May &amp; William Sutherland Maxwell</a:t>
            </a:r>
          </a:p>
        </p:txBody>
      </p:sp>
      <p:sp>
        <p:nvSpPr>
          <p:cNvPr id="99330" name="Text Box 3">
            <a:extLst>
              <a:ext uri="{FF2B5EF4-FFF2-40B4-BE49-F238E27FC236}">
                <a16:creationId xmlns:a16="http://schemas.microsoft.com/office/drawing/2014/main" id="{33ACF166-FBD2-A0EB-B151-A928B39E9B93}"/>
              </a:ext>
            </a:extLst>
          </p:cNvPr>
          <p:cNvSpPr txBox="1">
            <a:spLocks noChangeArrowheads="1"/>
          </p:cNvSpPr>
          <p:nvPr/>
        </p:nvSpPr>
        <p:spPr bwMode="auto">
          <a:xfrm>
            <a:off x="228600" y="228600"/>
            <a:ext cx="29718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r" eaLnBrk="1" hangingPunct="1">
              <a:spcBef>
                <a:spcPct val="0"/>
              </a:spcBef>
              <a:buClrTx/>
              <a:buSzTx/>
              <a:buFontTx/>
              <a:buNone/>
            </a:pPr>
            <a:r>
              <a:rPr lang="en-US" altLang="en-US" sz="2400">
                <a:solidFill>
                  <a:srgbClr val="00CC66"/>
                </a:solidFill>
                <a:latin typeface="Bernard MT Condensed" panose="02050806060905020404" pitchFamily="18" charset="77"/>
                <a:ea typeface="MS Mincho" panose="02020609040205080304" pitchFamily="49" charset="-128"/>
              </a:rPr>
              <a:t>THE MARRIAGE</a:t>
            </a:r>
          </a:p>
        </p:txBody>
      </p:sp>
      <p:pic>
        <p:nvPicPr>
          <p:cNvPr id="99331" name="Picture 4" descr="tn_Maxwell -  001">
            <a:extLst>
              <a:ext uri="{FF2B5EF4-FFF2-40B4-BE49-F238E27FC236}">
                <a16:creationId xmlns:a16="http://schemas.microsoft.com/office/drawing/2014/main" id="{6569283E-44B4-93F9-646B-A5E36B654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3">
            <a:extLst>
              <a:ext uri="{FF2B5EF4-FFF2-40B4-BE49-F238E27FC236}">
                <a16:creationId xmlns:a16="http://schemas.microsoft.com/office/drawing/2014/main" id="{B7E27C69-1392-6BBA-04DC-14C20B827E00}"/>
              </a:ext>
            </a:extLst>
          </p:cNvPr>
          <p:cNvSpPr txBox="1">
            <a:spLocks noChangeArrowheads="1"/>
          </p:cNvSpPr>
          <p:nvPr/>
        </p:nvSpPr>
        <p:spPr bwMode="auto">
          <a:xfrm>
            <a:off x="0" y="5410200"/>
            <a:ext cx="9144000" cy="11604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FFFF">
                    <a:alpha val="50195"/>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a:latin typeface="Bernard MT Condensed" panose="02050806060905020404" pitchFamily="18" charset="77"/>
              </a:rPr>
              <a:t>Mother &amp; Father-in-Law of Shoghi Effendi</a:t>
            </a:r>
          </a:p>
          <a:p>
            <a:pPr algn="ctr" eaLnBrk="1" hangingPunct="1">
              <a:spcBef>
                <a:spcPct val="50000"/>
              </a:spcBef>
              <a:buClrTx/>
              <a:buSzTx/>
              <a:buFontTx/>
              <a:buNone/>
            </a:pPr>
            <a:r>
              <a:rPr lang="en-US" altLang="en-US" sz="2800">
                <a:latin typeface="Bernard MT Condensed" panose="02050806060905020404" pitchFamily="18" charset="77"/>
              </a:rPr>
              <a:t>May &amp; William Sutherland Maxwell</a:t>
            </a:r>
          </a:p>
        </p:txBody>
      </p:sp>
      <p:sp>
        <p:nvSpPr>
          <p:cNvPr id="100354" name="Text Box 6">
            <a:extLst>
              <a:ext uri="{FF2B5EF4-FFF2-40B4-BE49-F238E27FC236}">
                <a16:creationId xmlns:a16="http://schemas.microsoft.com/office/drawing/2014/main" id="{9E9EFDED-73E1-4C97-4FE1-253ED41A3049}"/>
              </a:ext>
            </a:extLst>
          </p:cNvPr>
          <p:cNvSpPr txBox="1">
            <a:spLocks noChangeArrowheads="1"/>
          </p:cNvSpPr>
          <p:nvPr/>
        </p:nvSpPr>
        <p:spPr bwMode="auto">
          <a:xfrm>
            <a:off x="228600" y="228600"/>
            <a:ext cx="29718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r" eaLnBrk="1" hangingPunct="1">
              <a:spcBef>
                <a:spcPct val="0"/>
              </a:spcBef>
              <a:buClrTx/>
              <a:buSzTx/>
              <a:buFontTx/>
              <a:buNone/>
            </a:pPr>
            <a:r>
              <a:rPr lang="en-US" altLang="en-US" sz="2400">
                <a:solidFill>
                  <a:srgbClr val="00CC66"/>
                </a:solidFill>
                <a:latin typeface="Bernard MT Condensed" panose="02050806060905020404" pitchFamily="18" charset="77"/>
                <a:ea typeface="MS Mincho" panose="02020609040205080304" pitchFamily="49" charset="-128"/>
              </a:rPr>
              <a:t>THE MARRIAGE</a:t>
            </a:r>
          </a:p>
        </p:txBody>
      </p:sp>
      <p:pic>
        <p:nvPicPr>
          <p:cNvPr id="100355" name="Picture 7" descr="tn_Maxwell -  001">
            <a:extLst>
              <a:ext uri="{FF2B5EF4-FFF2-40B4-BE49-F238E27FC236}">
                <a16:creationId xmlns:a16="http://schemas.microsoft.com/office/drawing/2014/main" id="{C5294752-8B0D-021E-9C61-396509E6038F}"/>
              </a:ext>
            </a:extLst>
          </p:cNvPr>
          <p:cNvPicPr>
            <a:picLocks noChangeAspect="1" noChangeArrowheads="1"/>
          </p:cNvPicPr>
          <p:nvPr/>
        </p:nvPicPr>
        <p:blipFill>
          <a:blip r:embed="rId2">
            <a:lum bright="-32000"/>
            <a:extLst>
              <a:ext uri="{28A0092B-C50C-407E-A947-70E740481C1C}">
                <a14:useLocalDpi xmlns:a14="http://schemas.microsoft.com/office/drawing/2010/main" val="0"/>
              </a:ext>
            </a:extLst>
          </a:blip>
          <a:srcRect/>
          <a:stretch>
            <a:fillRect/>
          </a:stretch>
        </p:blipFill>
        <p:spPr bwMode="auto">
          <a:xfrm>
            <a:off x="0" y="0"/>
            <a:ext cx="91440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3" name="Text Box 5">
            <a:extLst>
              <a:ext uri="{FF2B5EF4-FFF2-40B4-BE49-F238E27FC236}">
                <a16:creationId xmlns:a16="http://schemas.microsoft.com/office/drawing/2014/main" id="{8BB607C0-CA06-9D28-EC34-8799031B646D}"/>
              </a:ext>
            </a:extLst>
          </p:cNvPr>
          <p:cNvSpPr txBox="1">
            <a:spLocks noChangeArrowheads="1"/>
          </p:cNvSpPr>
          <p:nvPr/>
        </p:nvSpPr>
        <p:spPr bwMode="auto">
          <a:xfrm>
            <a:off x="0" y="685800"/>
            <a:ext cx="9144000" cy="39354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a:latin typeface="Bernard MT Condensed" panose="02050806060905020404" pitchFamily="18" charset="77"/>
                <a:ea typeface="MS Mincho" panose="02020609040205080304" pitchFamily="49" charset="-128"/>
              </a:rPr>
              <a:t>No one, with the exception of his parents, my parents and a brother and two sisters of his living in Haifa, knew it [marriage] was to take place.  He felt strongly urged to keep it a secret, knowing from past experience how much trouble any major event in the Cause invariably stirred up.  It was therefore a stunning surprise to both the servants and the local Bahá‘ís when his chauffeur drove him off, with me beside him, to visit the Holy Tomb of Bahá'u'lláh on the afternoon of 24 March 1937.  </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299013"/>
                                        </p:tgtEl>
                                        <p:attrNameLst>
                                          <p:attrName>style.visibility</p:attrName>
                                        </p:attrNameLst>
                                      </p:cBhvr>
                                      <p:to>
                                        <p:strVal val="visible"/>
                                      </p:to>
                                    </p:set>
                                    <p:animEffect transition="in" filter="fade">
                                      <p:cBhvr>
                                        <p:cTn id="7" dur="500"/>
                                        <p:tgtEl>
                                          <p:spTgt spid="299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MHT">
            <a:extLst>
              <a:ext uri="{FF2B5EF4-FFF2-40B4-BE49-F238E27FC236}">
                <a16:creationId xmlns:a16="http://schemas.microsoft.com/office/drawing/2014/main" id="{65889E51-D38F-822C-307D-D84102C71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Picture 3" descr="MHT">
            <a:extLst>
              <a:ext uri="{FF2B5EF4-FFF2-40B4-BE49-F238E27FC236}">
                <a16:creationId xmlns:a16="http://schemas.microsoft.com/office/drawing/2014/main" id="{DBF80603-ABDE-4C27-1E70-E9D751093119}"/>
              </a:ext>
            </a:extLst>
          </p:cNvPr>
          <p:cNvPicPr>
            <a:picLocks noChangeAspect="1" noChangeArrowheads="1"/>
          </p:cNvPicPr>
          <p:nvPr/>
        </p:nvPicPr>
        <p:blipFill>
          <a:blip r:embed="rId2">
            <a:lum bright="-40000" contrast="-3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6" name="Text Box 4">
            <a:extLst>
              <a:ext uri="{FF2B5EF4-FFF2-40B4-BE49-F238E27FC236}">
                <a16:creationId xmlns:a16="http://schemas.microsoft.com/office/drawing/2014/main" id="{CED07981-37C2-8665-E59D-952F5A7E8D4D}"/>
              </a:ext>
            </a:extLst>
          </p:cNvPr>
          <p:cNvSpPr txBox="1">
            <a:spLocks noChangeArrowheads="1"/>
          </p:cNvSpPr>
          <p:nvPr/>
        </p:nvSpPr>
        <p:spPr bwMode="auto">
          <a:xfrm>
            <a:off x="381000" y="381000"/>
            <a:ext cx="8458200" cy="5453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a:latin typeface="Bernard MT Condensed" panose="02050806060905020404" pitchFamily="18" charset="77"/>
                <a:ea typeface="MS Mincho" panose="02020609040205080304" pitchFamily="49" charset="-128"/>
              </a:rPr>
              <a:t>When we arrived at Bahjí and entered the Shrine he requested me to give him his ring, which I was still wearing concealed about my neck, and this he placed on the ring-finger of my right hand, the same finger that corresponded to the one of his own on which he himself had always worn it.  This was the only gesture he made. … After he had chanted the Tablet of Visitation we came back to Haifa and in the room of the Greatest Holy Leaf our actual marriage took place …</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300036"/>
                                        </p:tgtEl>
                                        <p:attrNameLst>
                                          <p:attrName>style.visibility</p:attrName>
                                        </p:attrNameLst>
                                      </p:cBhvr>
                                      <p:to>
                                        <p:strVal val="visible"/>
                                      </p:to>
                                    </p:set>
                                    <p:animEffect transition="in" filter="fade">
                                      <p:cBhvr>
                                        <p:cTn id="7" dur="500"/>
                                        <p:tgtEl>
                                          <p:spTgt spid="300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MASTERS-HM-BLK-CAR-GIF">
            <a:extLst>
              <a:ext uri="{FF2B5EF4-FFF2-40B4-BE49-F238E27FC236}">
                <a16:creationId xmlns:a16="http://schemas.microsoft.com/office/drawing/2014/main" id="{B6E2F26B-0FCD-3403-7B72-9336EA291446}"/>
              </a:ext>
            </a:extLst>
          </p:cNvPr>
          <p:cNvPicPr>
            <a:picLocks noChangeAspect="1" noChangeArrowheads="1"/>
          </p:cNvPicPr>
          <p:nvPr/>
        </p:nvPicPr>
        <p:blipFill>
          <a:blip r:embed="rId2">
            <a:lum bright="-50000" contras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2" descr="MASTERS-HM-BLK-CAR-GIF">
            <a:extLst>
              <a:ext uri="{FF2B5EF4-FFF2-40B4-BE49-F238E27FC236}">
                <a16:creationId xmlns:a16="http://schemas.microsoft.com/office/drawing/2014/main" id="{CA2173E7-D1E7-A07A-48FA-C859AB20B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descr="MASTERS-HM-BLK-CAR-GIF">
            <a:extLst>
              <a:ext uri="{FF2B5EF4-FFF2-40B4-BE49-F238E27FC236}">
                <a16:creationId xmlns:a16="http://schemas.microsoft.com/office/drawing/2014/main" id="{8F59A32B-6690-D6B9-45CB-DD5CFD5D770A}"/>
              </a:ext>
            </a:extLst>
          </p:cNvPr>
          <p:cNvPicPr>
            <a:picLocks noChangeAspect="1" noChangeArrowheads="1"/>
          </p:cNvPicPr>
          <p:nvPr/>
        </p:nvPicPr>
        <p:blipFill>
          <a:blip r:embed="rId2">
            <a:lum bright="-50000" contras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4" name="Text Box 4">
            <a:extLst>
              <a:ext uri="{FF2B5EF4-FFF2-40B4-BE49-F238E27FC236}">
                <a16:creationId xmlns:a16="http://schemas.microsoft.com/office/drawing/2014/main" id="{1462CE8E-968F-8C95-41AD-9B20FFFF22AF}"/>
              </a:ext>
            </a:extLst>
          </p:cNvPr>
          <p:cNvSpPr txBox="1">
            <a:spLocks noChangeArrowheads="1"/>
          </p:cNvSpPr>
          <p:nvPr/>
        </p:nvSpPr>
        <p:spPr bwMode="auto">
          <a:xfrm>
            <a:off x="228600" y="0"/>
            <a:ext cx="8915400" cy="6683375"/>
          </a:xfrm>
          <a:prstGeom prst="rect">
            <a:avLst/>
          </a:prstGeom>
          <a:noFill/>
          <a:ln>
            <a:noFill/>
          </a:ln>
          <a:effectLst>
            <a:outerShdw dist="17961" dir="2700000" algn="ctr" rotWithShape="0">
              <a:schemeClr val="bg2"/>
            </a:outerShdw>
          </a:effectLst>
        </p:spPr>
        <p:txBody>
          <a:bodyPr>
            <a:spAutoFit/>
          </a:bodyPr>
          <a:lstStyle>
            <a:lvl1pPr algn="l" eaLnBrk="0" hangingPunct="0">
              <a:spcBef>
                <a:spcPct val="0"/>
              </a:spcBef>
              <a:defRPr sz="2400">
                <a:solidFill>
                  <a:schemeClr val="tx1"/>
                </a:solidFill>
                <a:latin typeface="Times New Roman" pitchFamily="18" charset="0"/>
              </a:defRPr>
            </a:lvl1pPr>
            <a:lvl2pPr marL="742950" indent="-285750" algn="l" eaLnBrk="0" hangingPunct="0">
              <a:spcBef>
                <a:spcPct val="0"/>
              </a:spcBef>
              <a:defRPr sz="2400">
                <a:solidFill>
                  <a:schemeClr val="tx1"/>
                </a:solidFill>
                <a:latin typeface="Times New Roman" pitchFamily="18" charset="0"/>
              </a:defRPr>
            </a:lvl2pPr>
            <a:lvl3pPr marL="1143000" indent="-228600" algn="l" eaLnBrk="0" hangingPunct="0">
              <a:spcBef>
                <a:spcPct val="0"/>
              </a:spcBef>
              <a:defRPr sz="2400">
                <a:solidFill>
                  <a:schemeClr val="tx1"/>
                </a:solidFill>
                <a:latin typeface="Times New Roman" pitchFamily="18" charset="0"/>
              </a:defRPr>
            </a:lvl3pPr>
            <a:lvl4pPr marL="1600200" indent="-228600" algn="l" eaLnBrk="0" hangingPunct="0">
              <a:spcBef>
                <a:spcPct val="0"/>
              </a:spcBef>
              <a:defRPr sz="2400">
                <a:solidFill>
                  <a:schemeClr val="tx1"/>
                </a:solidFill>
                <a:latin typeface="Times New Roman" pitchFamily="18" charset="0"/>
              </a:defRPr>
            </a:lvl4pPr>
            <a:lvl5pPr marL="2057400" indent="-228600" algn="l" eaLnBrk="0" hangingPunct="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sz="3600">
                <a:effectLst>
                  <a:outerShdw blurRad="38100" dist="38100" dir="2700000" algn="tl">
                    <a:srgbClr val="000000"/>
                  </a:outerShdw>
                </a:effectLst>
                <a:latin typeface="Bernard MT Condensed" pitchFamily="18" charset="0"/>
                <a:ea typeface="MS Mincho" pitchFamily="49" charset="-128"/>
              </a:rPr>
              <a:t>THERE was no celebration, no flowers, no elaborate ceremony, no wedding dress, no reception. … At dinner-time, quite as usual, the Guardian appeared, showering his love and congratulations on my mother and father. … My parents also signed the marriage certificate and after dinner and these events were over I walked home with Shoghi Effendi … .  We sat for a while with the Guardian's family and then went up to his two rooms which the Greatest Holy Leaf had had built for him so long ago.</a:t>
            </a:r>
            <a:endParaRPr lang="en-US" sz="3600">
              <a:effectLst>
                <a:outerShdw blurRad="38100" dist="38100" dir="2700000" algn="tl">
                  <a:srgbClr val="000000"/>
                </a:outerShdw>
              </a:effectLst>
              <a:latin typeface="Bernard MT Condensed" pitchFamily="18" charset="0"/>
              <a:cs typeface="Courier New" pitchFamily="49"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302084"/>
                                        </p:tgtEl>
                                        <p:attrNameLst>
                                          <p:attrName>style.visibility</p:attrName>
                                        </p:attrNameLst>
                                      </p:cBhvr>
                                      <p:to>
                                        <p:strVal val="visible"/>
                                      </p:to>
                                    </p:set>
                                    <p:animEffect transition="in" filter="dissolve">
                                      <p:cBhvr>
                                        <p:cTn id="7" dur="500"/>
                                        <p:tgtEl>
                                          <p:spTgt spid="302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Earth-in-Space">
            <a:extLst>
              <a:ext uri="{FF2B5EF4-FFF2-40B4-BE49-F238E27FC236}">
                <a16:creationId xmlns:a16="http://schemas.microsoft.com/office/drawing/2014/main" id="{8734BA7C-9C11-704D-BC0A-C864C12B3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500" name="Rectangle 4">
            <a:extLst>
              <a:ext uri="{FF2B5EF4-FFF2-40B4-BE49-F238E27FC236}">
                <a16:creationId xmlns:a16="http://schemas.microsoft.com/office/drawing/2014/main" id="{91E7A13B-3258-A463-0FA7-BBA099290B36}"/>
              </a:ext>
            </a:extLst>
          </p:cNvPr>
          <p:cNvSpPr>
            <a:spLocks noChangeArrowheads="1"/>
          </p:cNvSpPr>
          <p:nvPr/>
        </p:nvSpPr>
        <p:spPr bwMode="auto">
          <a:xfrm>
            <a:off x="228600" y="609600"/>
            <a:ext cx="8915400" cy="4953000"/>
          </a:xfrm>
          <a:prstGeom prst="rect">
            <a:avLst/>
          </a:prstGeom>
          <a:noFill/>
          <a:ln>
            <a:noFill/>
          </a:ln>
          <a:effectLst/>
        </p:spPr>
        <p:txBody>
          <a:bodyPr anchor="ctr"/>
          <a:lstStyle>
            <a:lvl1pPr eaLnBrk="0" hangingPunct="0">
              <a:defRPr sz="5400" b="1">
                <a:solidFill>
                  <a:srgbClr val="FFFFFF"/>
                </a:solidFill>
                <a:latin typeface="Bernard MT Condensed" panose="02050806060905020404" pitchFamily="18" charset="77"/>
              </a:defRPr>
            </a:lvl1pPr>
            <a:lvl2pPr marL="742950" indent="-285750" eaLnBrk="0" hangingPunct="0">
              <a:defRPr sz="5400" b="1">
                <a:solidFill>
                  <a:srgbClr val="FFFFFF"/>
                </a:solidFill>
                <a:latin typeface="Bernard MT Condensed" panose="02050806060905020404" pitchFamily="18" charset="77"/>
              </a:defRPr>
            </a:lvl2pPr>
            <a:lvl3pPr marL="1143000" indent="-228600" eaLnBrk="0" hangingPunct="0">
              <a:defRPr sz="5400" b="1">
                <a:solidFill>
                  <a:srgbClr val="FFFFFF"/>
                </a:solidFill>
                <a:latin typeface="Bernard MT Condensed" panose="02050806060905020404" pitchFamily="18" charset="77"/>
              </a:defRPr>
            </a:lvl3pPr>
            <a:lvl4pPr marL="1600200" indent="-228600" eaLnBrk="0" hangingPunct="0">
              <a:defRPr sz="5400" b="1">
                <a:solidFill>
                  <a:srgbClr val="FFFFFF"/>
                </a:solidFill>
                <a:latin typeface="Bernard MT Condensed" panose="02050806060905020404" pitchFamily="18" charset="77"/>
              </a:defRPr>
            </a:lvl4pPr>
            <a:lvl5pPr marL="2057400" indent="-228600" eaLnBrk="0" hangingPunct="0">
              <a:defRPr sz="5400" b="1">
                <a:solidFill>
                  <a:srgbClr val="FFFFFF"/>
                </a:solidFill>
                <a:latin typeface="Bernard MT Condensed" panose="02050806060905020404" pitchFamily="18" charset="77"/>
              </a:defRPr>
            </a:lvl5pPr>
            <a:lvl6pPr marL="25146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6pPr>
            <a:lvl7pPr marL="29718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7pPr>
            <a:lvl8pPr marL="34290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8pPr>
            <a:lvl9pPr marL="3886200" indent="-228600" algn="ctr" eaLnBrk="0" fontAlgn="base" hangingPunct="0">
              <a:spcBef>
                <a:spcPct val="50000"/>
              </a:spcBef>
              <a:spcAft>
                <a:spcPct val="0"/>
              </a:spcAft>
              <a:defRPr sz="5400" b="1">
                <a:solidFill>
                  <a:srgbClr val="FFFFFF"/>
                </a:solidFill>
                <a:latin typeface="Bernard MT Condensed" panose="02050806060905020404" pitchFamily="18" charset="77"/>
              </a:defRPr>
            </a:lvl9pPr>
          </a:lstStyle>
          <a:p>
            <a:pPr algn="ctr" eaLnBrk="1" hangingPunct="1">
              <a:defRPr/>
            </a:pPr>
            <a:r>
              <a:rPr kumimoji="1" lang="en-US" altLang="en-US" sz="4800">
                <a:solidFill>
                  <a:srgbClr val="FFFF00"/>
                </a:solidFill>
                <a:effectLst>
                  <a:outerShdw blurRad="38100" dist="38100" dir="2700000" algn="tl">
                    <a:srgbClr val="000000"/>
                  </a:outerShdw>
                </a:effectLst>
                <a:latin typeface="Benguiat Bk BT" pitchFamily="18" charset="0"/>
                <a:cs typeface="Arial" panose="020B0604020202020204" pitchFamily="34" charset="0"/>
              </a:rPr>
              <a:t>In another dream she saw the earth from space. A single word was written across the globe but the only two letters she could make out were</a:t>
            </a:r>
            <a:r>
              <a:rPr kumimoji="1" lang="en-US" altLang="en-US" sz="4000">
                <a:solidFill>
                  <a:schemeClr val="tx1"/>
                </a:solidFill>
                <a:effectLst>
                  <a:outerShdw blurRad="38100" dist="38100" dir="2700000" algn="tl">
                    <a:srgbClr val="000000"/>
                  </a:outerShdw>
                </a:effectLst>
                <a:latin typeface="Benguiat Bk BT" pitchFamily="18" charset="0"/>
                <a:cs typeface="Arial" panose="020B0604020202020204" pitchFamily="34" charset="0"/>
              </a:rPr>
              <a:t> </a:t>
            </a:r>
          </a:p>
          <a:p>
            <a:pPr algn="ctr" eaLnBrk="1" hangingPunct="1">
              <a:defRPr/>
            </a:pPr>
            <a:endParaRPr kumimoji="1" lang="en-US" altLang="en-US" sz="4000">
              <a:solidFill>
                <a:schemeClr val="tx1"/>
              </a:solidFill>
              <a:effectLst>
                <a:outerShdw blurRad="38100" dist="38100" dir="2700000" algn="tl">
                  <a:srgbClr val="000000"/>
                </a:outerShdw>
              </a:effectLst>
              <a:latin typeface="Benguiat Bk BT" pitchFamily="18" charset="0"/>
              <a:cs typeface="Arial" panose="020B0604020202020204" pitchFamily="34" charset="0"/>
            </a:endParaRPr>
          </a:p>
          <a:p>
            <a:pPr algn="ctr" eaLnBrk="1" hangingPunct="1">
              <a:defRPr/>
            </a:pPr>
            <a:r>
              <a:rPr kumimoji="1" lang="en-US" altLang="en-US" sz="6600">
                <a:solidFill>
                  <a:schemeClr val="folHlink"/>
                </a:solidFill>
                <a:effectLst>
                  <a:outerShdw blurRad="38100" dist="38100" dir="2700000" algn="tl">
                    <a:srgbClr val="000000"/>
                  </a:outerShdw>
                </a:effectLst>
                <a:latin typeface="Benguiat Bk BT" pitchFamily="18" charset="0"/>
                <a:cs typeface="Arial" panose="020B0604020202020204" pitchFamily="34" charset="0"/>
              </a:rPr>
              <a:t>“</a:t>
            </a:r>
            <a:r>
              <a:rPr kumimoji="1" lang="en-US" altLang="en-US" sz="6600">
                <a:solidFill>
                  <a:schemeClr val="tx1"/>
                </a:solidFill>
                <a:effectLst>
                  <a:outerShdw blurRad="38100" dist="38100" dir="2700000" algn="tl">
                    <a:srgbClr val="000000"/>
                  </a:outerShdw>
                </a:effectLst>
                <a:latin typeface="Benguiat Bk BT" pitchFamily="18" charset="0"/>
                <a:cs typeface="Arial" panose="020B0604020202020204" pitchFamily="34" charset="0"/>
              </a:rPr>
              <a:t>B</a:t>
            </a:r>
            <a:r>
              <a:rPr kumimoji="1" lang="en-US" altLang="en-US" sz="6600">
                <a:solidFill>
                  <a:schemeClr val="folHlink"/>
                </a:solidFill>
                <a:effectLst>
                  <a:outerShdw blurRad="38100" dist="38100" dir="2700000" algn="tl">
                    <a:srgbClr val="000000"/>
                  </a:outerShdw>
                </a:effectLst>
                <a:latin typeface="Benguiat Bk BT" pitchFamily="18" charset="0"/>
                <a:cs typeface="Arial" panose="020B0604020202020204" pitchFamily="34" charset="0"/>
              </a:rPr>
              <a:t>”</a:t>
            </a:r>
            <a:r>
              <a:rPr kumimoji="1" lang="en-US" altLang="en-US" sz="6600">
                <a:solidFill>
                  <a:schemeClr val="tx1"/>
                </a:solidFill>
                <a:effectLst>
                  <a:outerShdw blurRad="38100" dist="38100" dir="2700000" algn="tl">
                    <a:srgbClr val="000000"/>
                  </a:outerShdw>
                </a:effectLst>
                <a:latin typeface="Benguiat Bk BT" pitchFamily="18" charset="0"/>
                <a:cs typeface="Arial" panose="020B0604020202020204" pitchFamily="34" charset="0"/>
              </a:rPr>
              <a:t> and</a:t>
            </a:r>
            <a:r>
              <a:rPr kumimoji="1" lang="en-US" altLang="en-US" sz="6600">
                <a:solidFill>
                  <a:schemeClr val="folHlink"/>
                </a:solidFill>
                <a:effectLst>
                  <a:outerShdw blurRad="38100" dist="38100" dir="2700000" algn="tl">
                    <a:srgbClr val="000000"/>
                  </a:outerShdw>
                </a:effectLst>
                <a:latin typeface="Benguiat Bk BT" pitchFamily="18" charset="0"/>
                <a:cs typeface="Arial" panose="020B0604020202020204" pitchFamily="34" charset="0"/>
              </a:rPr>
              <a:t> “</a:t>
            </a:r>
            <a:r>
              <a:rPr kumimoji="1" lang="en-US" altLang="en-US" sz="6600">
                <a:solidFill>
                  <a:schemeClr val="tx1"/>
                </a:solidFill>
                <a:effectLst>
                  <a:outerShdw blurRad="38100" dist="38100" dir="2700000" algn="tl">
                    <a:srgbClr val="000000"/>
                  </a:outerShdw>
                </a:effectLst>
                <a:latin typeface="Benguiat Bk BT" pitchFamily="18" charset="0"/>
                <a:cs typeface="Arial" panose="020B0604020202020204" pitchFamily="34" charset="0"/>
              </a:rPr>
              <a:t>H</a:t>
            </a:r>
            <a:r>
              <a:rPr kumimoji="1" lang="en-US" altLang="en-US" sz="6600">
                <a:solidFill>
                  <a:schemeClr val="folHlink"/>
                </a:solidFill>
                <a:effectLst>
                  <a:outerShdw blurRad="38100" dist="38100" dir="2700000" algn="tl">
                    <a:srgbClr val="000000"/>
                  </a:outerShdw>
                </a:effectLst>
                <a:latin typeface="Benguiat Bk BT" pitchFamily="18" charset="0"/>
                <a:cs typeface="Arial" panose="020B0604020202020204" pitchFamily="34" charset="0"/>
              </a:rPr>
              <a:t>”</a:t>
            </a:r>
            <a:endParaRPr lang="en-US" altLang="en-US" sz="6600">
              <a:solidFill>
                <a:schemeClr val="folHlink"/>
              </a:solidFill>
              <a:effectLst>
                <a:outerShdw blurRad="38100" dist="38100" dir="2700000" algn="tl">
                  <a:srgbClr val="000000"/>
                </a:outerShdw>
              </a:effectLst>
              <a:latin typeface="Benguiat Bk BT" pitchFamily="18" charset="0"/>
              <a:cs typeface="Arial" panose="020B0604020202020204" pitchFamily="34" charset="0"/>
            </a:endParaRPr>
          </a:p>
        </p:txBody>
      </p:sp>
    </p:spTree>
  </p:cSld>
  <p:clrMapOvr>
    <a:masterClrMapping/>
  </p:clrMapOvr>
  <p:transition spd="med" advClick="0" advTm="153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490500"/>
                                        </p:tgtEl>
                                        <p:attrNameLst>
                                          <p:attrName>style.visibility</p:attrName>
                                        </p:attrNameLst>
                                      </p:cBhvr>
                                      <p:to>
                                        <p:strVal val="visible"/>
                                      </p:to>
                                    </p:set>
                                    <p:animEffect transition="in" filter="dissolve">
                                      <p:cBhvr>
                                        <p:cTn id="7" dur="500"/>
                                        <p:tgtEl>
                                          <p:spTgt spid="490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nameplate-png">
            <a:extLst>
              <a:ext uri="{FF2B5EF4-FFF2-40B4-BE49-F238E27FC236}">
                <a16:creationId xmlns:a16="http://schemas.microsoft.com/office/drawing/2014/main" id="{4AB49066-770F-7EBE-0686-7EFEBDDAD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305800"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Khanum-hd-scarf-and-at-chin">
            <a:extLst>
              <a:ext uri="{FF2B5EF4-FFF2-40B4-BE49-F238E27FC236}">
                <a16:creationId xmlns:a16="http://schemas.microsoft.com/office/drawing/2014/main" id="{69064517-9B39-972A-E2E7-A365E38388B7}"/>
              </a:ext>
            </a:extLst>
          </p:cNvPr>
          <p:cNvPicPr>
            <a:picLocks noChangeAspect="1" noChangeArrowheads="1"/>
          </p:cNvPicPr>
          <p:nvPr/>
        </p:nvPicPr>
        <p:blipFill>
          <a:blip r:embed="rId2">
            <a:lum contrast="22000"/>
            <a:extLst>
              <a:ext uri="{28A0092B-C50C-407E-A947-70E740481C1C}">
                <a14:useLocalDpi xmlns:a14="http://schemas.microsoft.com/office/drawing/2010/main" val="0"/>
              </a:ext>
            </a:extLst>
          </a:blip>
          <a:srcRect t="2542"/>
          <a:stretch>
            <a:fillRect/>
          </a:stretch>
        </p:blipFill>
        <p:spPr bwMode="auto">
          <a:xfrm>
            <a:off x="0" y="3175"/>
            <a:ext cx="5200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Text Box 3">
            <a:extLst>
              <a:ext uri="{FF2B5EF4-FFF2-40B4-BE49-F238E27FC236}">
                <a16:creationId xmlns:a16="http://schemas.microsoft.com/office/drawing/2014/main" id="{E993CD4F-B8D9-BB15-2518-82206B659089}"/>
              </a:ext>
            </a:extLst>
          </p:cNvPr>
          <p:cNvSpPr txBox="1">
            <a:spLocks noChangeArrowheads="1"/>
          </p:cNvSpPr>
          <p:nvPr/>
        </p:nvSpPr>
        <p:spPr bwMode="auto">
          <a:xfrm>
            <a:off x="5181600" y="228600"/>
            <a:ext cx="3962400" cy="22256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00FFFF">
                    <a:alpha val="50195"/>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solidFill>
                  <a:schemeClr val="accent1"/>
                </a:solidFill>
                <a:latin typeface="Bernard MT Condensed" panose="02050806060905020404" pitchFamily="18" charset="77"/>
              </a:rPr>
              <a:t>Amatu’l-Bahá</a:t>
            </a:r>
          </a:p>
          <a:p>
            <a:pPr algn="ctr" eaLnBrk="1" hangingPunct="1">
              <a:spcBef>
                <a:spcPct val="50000"/>
              </a:spcBef>
              <a:buClrTx/>
              <a:buSzTx/>
              <a:buFontTx/>
              <a:buNone/>
            </a:pPr>
            <a:r>
              <a:rPr lang="en-US" altLang="en-US" sz="4000">
                <a:latin typeface="Bernard MT Condensed" panose="02050806060905020404" pitchFamily="18" charset="77"/>
              </a:rPr>
              <a:t>‘Handmaid of the Most High’</a:t>
            </a:r>
            <a:endParaRPr lang="en-US" altLang="en-US" sz="4000">
              <a:solidFill>
                <a:schemeClr val="accent1"/>
              </a:solidFill>
              <a:latin typeface="Bernard MT Condensed" panose="02050806060905020404" pitchFamily="18" charset="77"/>
            </a:endParaRPr>
          </a:p>
        </p:txBody>
      </p:sp>
      <p:sp>
        <p:nvSpPr>
          <p:cNvPr id="304132" name="Text Box 4">
            <a:extLst>
              <a:ext uri="{FF2B5EF4-FFF2-40B4-BE49-F238E27FC236}">
                <a16:creationId xmlns:a16="http://schemas.microsoft.com/office/drawing/2014/main" id="{6EB917A7-3F8A-1D7A-152F-24446AB0AE62}"/>
              </a:ext>
            </a:extLst>
          </p:cNvPr>
          <p:cNvSpPr txBox="1">
            <a:spLocks noChangeArrowheads="1"/>
          </p:cNvSpPr>
          <p:nvPr/>
        </p:nvSpPr>
        <p:spPr bwMode="auto">
          <a:xfrm>
            <a:off x="5181600" y="2895600"/>
            <a:ext cx="3962400" cy="1616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solidFill>
                  <a:schemeClr val="accent1"/>
                </a:solidFill>
                <a:latin typeface="Bernard MT Condensed" panose="02050806060905020404" pitchFamily="18" charset="77"/>
              </a:rPr>
              <a:t>Rúhíyyih</a:t>
            </a:r>
          </a:p>
          <a:p>
            <a:pPr algn="ctr" eaLnBrk="1" hangingPunct="1">
              <a:spcBef>
                <a:spcPct val="50000"/>
              </a:spcBef>
              <a:buClrTx/>
              <a:buSzTx/>
              <a:buFontTx/>
              <a:buNone/>
            </a:pPr>
            <a:r>
              <a:rPr lang="en-US" altLang="en-US" sz="4000">
                <a:latin typeface="Bernard MT Condensed" panose="02050806060905020404" pitchFamily="18" charset="77"/>
              </a:rPr>
              <a:t> ‘Spirit’</a:t>
            </a:r>
            <a:endParaRPr lang="en-US" altLang="en-US" sz="2000"/>
          </a:p>
        </p:txBody>
      </p:sp>
      <p:sp>
        <p:nvSpPr>
          <p:cNvPr id="304133" name="Text Box 5">
            <a:extLst>
              <a:ext uri="{FF2B5EF4-FFF2-40B4-BE49-F238E27FC236}">
                <a16:creationId xmlns:a16="http://schemas.microsoft.com/office/drawing/2014/main" id="{F95ECE22-1C40-7BF6-E89C-364AE3288A91}"/>
              </a:ext>
            </a:extLst>
          </p:cNvPr>
          <p:cNvSpPr txBox="1">
            <a:spLocks noChangeArrowheads="1"/>
          </p:cNvSpPr>
          <p:nvPr/>
        </p:nvSpPr>
        <p:spPr bwMode="auto">
          <a:xfrm>
            <a:off x="5257800" y="4876800"/>
            <a:ext cx="3886200" cy="1616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u="sng">
                <a:solidFill>
                  <a:schemeClr val="accent1"/>
                </a:solidFill>
                <a:latin typeface="Bernard MT Condensed" panose="02050806060905020404" pitchFamily="18" charset="77"/>
              </a:rPr>
              <a:t>Kh</a:t>
            </a:r>
            <a:r>
              <a:rPr lang="en-US" altLang="en-US" sz="4000">
                <a:solidFill>
                  <a:schemeClr val="accent1"/>
                </a:solidFill>
                <a:latin typeface="Bernard MT Condensed" panose="02050806060905020404" pitchFamily="18" charset="77"/>
              </a:rPr>
              <a:t>ánum</a:t>
            </a:r>
          </a:p>
          <a:p>
            <a:pPr algn="ctr" eaLnBrk="1" hangingPunct="1">
              <a:spcBef>
                <a:spcPct val="50000"/>
              </a:spcBef>
              <a:buClrTx/>
              <a:buSzTx/>
              <a:buFontTx/>
              <a:buNone/>
            </a:pPr>
            <a:r>
              <a:rPr lang="en-US" altLang="en-US" sz="4000">
                <a:latin typeface="Bernard MT Condensed" panose="02050806060905020404" pitchFamily="18" charset="77"/>
              </a:rPr>
              <a:t> ‘Lady’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4131"/>
                                        </p:tgtEl>
                                        <p:attrNameLst>
                                          <p:attrName>style.visibility</p:attrName>
                                        </p:attrNameLst>
                                      </p:cBhvr>
                                      <p:to>
                                        <p:strVal val="visible"/>
                                      </p:to>
                                    </p:set>
                                    <p:animEffect transition="in" filter="dissolve">
                                      <p:cBhvr>
                                        <p:cTn id="7" dur="500"/>
                                        <p:tgtEl>
                                          <p:spTgt spid="3041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4132"/>
                                        </p:tgtEl>
                                        <p:attrNameLst>
                                          <p:attrName>style.visibility</p:attrName>
                                        </p:attrNameLst>
                                      </p:cBhvr>
                                      <p:to>
                                        <p:strVal val="visible"/>
                                      </p:to>
                                    </p:set>
                                    <p:animEffect transition="in" filter="dissolve">
                                      <p:cBhvr>
                                        <p:cTn id="12" dur="500"/>
                                        <p:tgtEl>
                                          <p:spTgt spid="3041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04133"/>
                                        </p:tgtEl>
                                        <p:attrNameLst>
                                          <p:attrName>style.visibility</p:attrName>
                                        </p:attrNameLst>
                                      </p:cBhvr>
                                      <p:to>
                                        <p:strVal val="visible"/>
                                      </p:to>
                                    </p:set>
                                    <p:animEffect transition="in" filter="dissolve">
                                      <p:cBhvr>
                                        <p:cTn id="17" dur="500"/>
                                        <p:tgtEl>
                                          <p:spTgt spid="304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autoUpdateAnimBg="0"/>
      <p:bldP spid="304132" grpId="0" autoUpdateAnimBg="0"/>
      <p:bldP spid="304133"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3E4DAB-2282-C054-6EED-7786142DD6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8650" y="0"/>
            <a:ext cx="534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a:extLst>
              <a:ext uri="{FF2B5EF4-FFF2-40B4-BE49-F238E27FC236}">
                <a16:creationId xmlns:a16="http://schemas.microsoft.com/office/drawing/2014/main" id="{2C5983BA-F7BC-2EF7-88D9-28865A61B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6179" name="Picture 3">
            <a:extLst>
              <a:ext uri="{FF2B5EF4-FFF2-40B4-BE49-F238E27FC236}">
                <a16:creationId xmlns:a16="http://schemas.microsoft.com/office/drawing/2014/main" id="{443EF19F-42A4-A75C-040C-6B23ABA283B0}"/>
              </a:ext>
            </a:extLst>
          </p:cNvPr>
          <p:cNvPicPr>
            <a:picLocks noChangeAspect="1" noChangeArrowheads="1"/>
          </p:cNvPicPr>
          <p:nvPr/>
        </p:nvPicPr>
        <p:blipFill>
          <a:blip r:embed="rId2">
            <a:lum bright="-48000" contrast="-48000"/>
            <a:extLst>
              <a:ext uri="{28A0092B-C50C-407E-A947-70E740481C1C}">
                <a14:useLocalDpi xmlns:a14="http://schemas.microsoft.com/office/drawing/2010/main" val="0"/>
              </a:ext>
            </a:extLst>
          </a:blip>
          <a:srcRect/>
          <a:stretch>
            <a:fillRect/>
          </a:stretch>
        </p:blipFill>
        <p:spPr bwMode="auto">
          <a:xfrm>
            <a:off x="0" y="-74613"/>
            <a:ext cx="9144000" cy="700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6180" name="Picture 4" descr="CV041441">
            <a:extLst>
              <a:ext uri="{FF2B5EF4-FFF2-40B4-BE49-F238E27FC236}">
                <a16:creationId xmlns:a16="http://schemas.microsoft.com/office/drawing/2014/main" id="{079E8598-7341-E8CC-E121-DA930383A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397" t="31111" r="18816" b="13333"/>
          <a:stretch>
            <a:fillRect/>
          </a:stretch>
        </p:blipFill>
        <p:spPr bwMode="auto">
          <a:xfrm>
            <a:off x="1981200" y="914400"/>
            <a:ext cx="2749550" cy="3124200"/>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1" name="Text Box 5">
            <a:extLst>
              <a:ext uri="{FF2B5EF4-FFF2-40B4-BE49-F238E27FC236}">
                <a16:creationId xmlns:a16="http://schemas.microsoft.com/office/drawing/2014/main" id="{5571771C-2F7E-1578-D535-74512A6AA1B0}"/>
              </a:ext>
            </a:extLst>
          </p:cNvPr>
          <p:cNvSpPr txBox="1">
            <a:spLocks noChangeArrowheads="1"/>
          </p:cNvSpPr>
          <p:nvPr/>
        </p:nvSpPr>
        <p:spPr bwMode="auto">
          <a:xfrm>
            <a:off x="4572000" y="1981200"/>
            <a:ext cx="3505200" cy="641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a:solidFill>
                  <a:schemeClr val="tx2"/>
                </a:solidFill>
                <a:latin typeface="Benguiat Bk BT" pitchFamily="18" charset="0"/>
              </a:rPr>
              <a:t>1939-1945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6179"/>
                                        </p:tgtEl>
                                        <p:attrNameLst>
                                          <p:attrName>style.visibility</p:attrName>
                                        </p:attrNameLst>
                                      </p:cBhvr>
                                      <p:to>
                                        <p:strVal val="visible"/>
                                      </p:to>
                                    </p:set>
                                    <p:animEffect transition="in" filter="dissolve">
                                      <p:cBhvr>
                                        <p:cTn id="7" dur="500"/>
                                        <p:tgtEl>
                                          <p:spTgt spid="306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306180"/>
                                        </p:tgtEl>
                                        <p:attrNameLst>
                                          <p:attrName>style.visibility</p:attrName>
                                        </p:attrNameLst>
                                      </p:cBhvr>
                                      <p:to>
                                        <p:strVal val="visible"/>
                                      </p:to>
                                    </p:set>
                                    <p:anim calcmode="lin" valueType="num">
                                      <p:cBhvr>
                                        <p:cTn id="12" dur="500" fill="hold"/>
                                        <p:tgtEl>
                                          <p:spTgt spid="306180"/>
                                        </p:tgtEl>
                                        <p:attrNameLst>
                                          <p:attrName>ppt_w</p:attrName>
                                        </p:attrNameLst>
                                      </p:cBhvr>
                                      <p:tavLst>
                                        <p:tav tm="0">
                                          <p:val>
                                            <p:fltVal val="0"/>
                                          </p:val>
                                        </p:tav>
                                        <p:tav tm="100000">
                                          <p:val>
                                            <p:strVal val="#ppt_w"/>
                                          </p:val>
                                        </p:tav>
                                      </p:tavLst>
                                    </p:anim>
                                    <p:anim calcmode="lin" valueType="num">
                                      <p:cBhvr>
                                        <p:cTn id="13" dur="500" fill="hold"/>
                                        <p:tgtEl>
                                          <p:spTgt spid="306180"/>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306181"/>
                                        </p:tgtEl>
                                        <p:attrNameLst>
                                          <p:attrName>style.visibility</p:attrName>
                                        </p:attrNameLst>
                                      </p:cBhvr>
                                      <p:to>
                                        <p:strVal val="visible"/>
                                      </p:to>
                                    </p:set>
                                    <p:animEffect transition="in" filter="dissolve">
                                      <p:cBhvr>
                                        <p:cTn id="18" dur="500"/>
                                        <p:tgtEl>
                                          <p:spTgt spid="306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1"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hidden="1">
            <a:extLst>
              <a:ext uri="{FF2B5EF4-FFF2-40B4-BE49-F238E27FC236}">
                <a16:creationId xmlns:a16="http://schemas.microsoft.com/office/drawing/2014/main" id="{F5692E9D-4B40-CFF2-8D8E-5F9532BB0782}"/>
              </a:ext>
            </a:extLst>
          </p:cNvPr>
          <p:cNvSpPr>
            <a:spLocks noGrp="1" noChangeArrowheads="1"/>
          </p:cNvSpPr>
          <p:nvPr>
            <p:ph type="title"/>
          </p:nvPr>
        </p:nvSpPr>
        <p:spPr/>
        <p:txBody>
          <a:bodyPr/>
          <a:lstStyle/>
          <a:p>
            <a:pPr eaLnBrk="1" hangingPunct="1">
              <a:defRPr/>
            </a:pPr>
            <a:endParaRPr lang="en-US"/>
          </a:p>
        </p:txBody>
      </p:sp>
      <p:pic>
        <p:nvPicPr>
          <p:cNvPr id="108546" name="Picture 1">
            <a:extLst>
              <a:ext uri="{FF2B5EF4-FFF2-40B4-BE49-F238E27FC236}">
                <a16:creationId xmlns:a16="http://schemas.microsoft.com/office/drawing/2014/main" id="{9EB582AE-2049-0236-7CEB-B22910D68C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538538"/>
            <a:ext cx="21113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4">
            <a:extLst>
              <a:ext uri="{FF2B5EF4-FFF2-40B4-BE49-F238E27FC236}">
                <a16:creationId xmlns:a16="http://schemas.microsoft.com/office/drawing/2014/main" id="{870781F3-0A09-9547-AC4D-DF825E91EE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2438" y="3643313"/>
            <a:ext cx="2333625"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6">
            <a:extLst>
              <a:ext uri="{FF2B5EF4-FFF2-40B4-BE49-F238E27FC236}">
                <a16:creationId xmlns:a16="http://schemas.microsoft.com/office/drawing/2014/main" id="{CBB3276F-D65B-24AD-A7DB-C40B6ADB30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65300"/>
            <a:ext cx="303212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7EF4ADB-9CD3-FE21-7269-FDC3D215EDB0}"/>
              </a:ext>
            </a:extLst>
          </p:cNvPr>
          <p:cNvSpPr>
            <a:spLocks noChangeArrowheads="1"/>
          </p:cNvSpPr>
          <p:nvPr/>
        </p:nvSpPr>
        <p:spPr bwMode="auto">
          <a:xfrm>
            <a:off x="2587625" y="1765300"/>
            <a:ext cx="4953000" cy="1323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t>‘Amatu’l-Baha loses her ‘soul-mate’</a:t>
            </a:r>
          </a:p>
        </p:txBody>
      </p:sp>
      <p:sp>
        <p:nvSpPr>
          <p:cNvPr id="7" name="Text Box 4">
            <a:extLst>
              <a:ext uri="{FF2B5EF4-FFF2-40B4-BE49-F238E27FC236}">
                <a16:creationId xmlns:a16="http://schemas.microsoft.com/office/drawing/2014/main" id="{8B4F799F-74E9-3950-4944-FE298792C3BC}"/>
              </a:ext>
            </a:extLst>
          </p:cNvPr>
          <p:cNvSpPr txBox="1">
            <a:spLocks noChangeArrowheads="1"/>
          </p:cNvSpPr>
          <p:nvPr/>
        </p:nvSpPr>
        <p:spPr bwMode="auto">
          <a:xfrm>
            <a:off x="160338" y="152400"/>
            <a:ext cx="8610600" cy="1323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000">
                <a:solidFill>
                  <a:schemeClr val="accent1"/>
                </a:solidFill>
                <a:latin typeface="Benguiat Bk BT" pitchFamily="18" charset="0"/>
                <a:ea typeface="MS Mincho" panose="02020609040205080304" pitchFamily="49" charset="-128"/>
              </a:rPr>
              <a:t>The Passing of May Maxwell in Argentina in 1940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7"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hidden="1">
            <a:extLst>
              <a:ext uri="{FF2B5EF4-FFF2-40B4-BE49-F238E27FC236}">
                <a16:creationId xmlns:a16="http://schemas.microsoft.com/office/drawing/2014/main" id="{6456D359-227E-89EE-4BE4-E252B63B96B6}"/>
              </a:ext>
            </a:extLst>
          </p:cNvPr>
          <p:cNvSpPr>
            <a:spLocks noGrp="1" noChangeArrowheads="1"/>
          </p:cNvSpPr>
          <p:nvPr>
            <p:ph type="title"/>
          </p:nvPr>
        </p:nvSpPr>
        <p:spPr/>
        <p:txBody>
          <a:bodyPr/>
          <a:lstStyle/>
          <a:p>
            <a:pPr eaLnBrk="1" hangingPunct="1">
              <a:defRPr/>
            </a:pPr>
            <a:endParaRPr lang="en-US"/>
          </a:p>
        </p:txBody>
      </p:sp>
      <p:pic>
        <p:nvPicPr>
          <p:cNvPr id="109570" name="Picture 1">
            <a:extLst>
              <a:ext uri="{FF2B5EF4-FFF2-40B4-BE49-F238E27FC236}">
                <a16:creationId xmlns:a16="http://schemas.microsoft.com/office/drawing/2014/main" id="{74BD3857-3696-0EA6-F68B-1649B0FB46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03200"/>
            <a:ext cx="8890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hidden="1">
            <a:extLst>
              <a:ext uri="{FF2B5EF4-FFF2-40B4-BE49-F238E27FC236}">
                <a16:creationId xmlns:a16="http://schemas.microsoft.com/office/drawing/2014/main" id="{FFFE32C1-BF83-8525-C2DE-0D3392FE8C3E}"/>
              </a:ext>
            </a:extLst>
          </p:cNvPr>
          <p:cNvSpPr>
            <a:spLocks noGrp="1" noChangeArrowheads="1"/>
          </p:cNvSpPr>
          <p:nvPr>
            <p:ph type="title"/>
          </p:nvPr>
        </p:nvSpPr>
        <p:spPr/>
        <p:txBody>
          <a:bodyPr/>
          <a:lstStyle/>
          <a:p>
            <a:pPr eaLnBrk="1" hangingPunct="1">
              <a:defRPr/>
            </a:pPr>
            <a:endParaRPr lang="en-US"/>
          </a:p>
        </p:txBody>
      </p:sp>
      <p:pic>
        <p:nvPicPr>
          <p:cNvPr id="110594" name="Picture 2">
            <a:extLst>
              <a:ext uri="{FF2B5EF4-FFF2-40B4-BE49-F238E27FC236}">
                <a16:creationId xmlns:a16="http://schemas.microsoft.com/office/drawing/2014/main" id="{DD44583F-254F-08C7-8CEE-ECB8A97326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ext Box 4">
            <a:extLst>
              <a:ext uri="{FF2B5EF4-FFF2-40B4-BE49-F238E27FC236}">
                <a16:creationId xmlns:a16="http://schemas.microsoft.com/office/drawing/2014/main" id="{C91ED464-8893-259C-6783-F88219BD4047}"/>
              </a:ext>
            </a:extLst>
          </p:cNvPr>
          <p:cNvSpPr txBox="1">
            <a:spLocks noChangeArrowheads="1"/>
          </p:cNvSpPr>
          <p:nvPr/>
        </p:nvSpPr>
        <p:spPr bwMode="auto">
          <a:xfrm>
            <a:off x="4495800" y="304800"/>
            <a:ext cx="4648200" cy="6134100"/>
          </a:xfrm>
          <a:prstGeom prst="rect">
            <a:avLst/>
          </a:prstGeom>
          <a:noFill/>
          <a:ln>
            <a:noFill/>
          </a:ln>
          <a:effectLst>
            <a:outerShdw dist="53882" dir="2700000" algn="ctr" rotWithShape="0">
              <a:schemeClr val="bg2"/>
            </a:outerShdw>
          </a:effectLst>
        </p:spPr>
        <p:txBody>
          <a:bodyPr>
            <a:spAutoFit/>
          </a:bodyPr>
          <a:lstStyle>
            <a:lvl1pPr algn="l" eaLnBrk="0" hangingPunct="0">
              <a:spcBef>
                <a:spcPct val="0"/>
              </a:spcBef>
              <a:defRPr sz="2400">
                <a:solidFill>
                  <a:schemeClr val="tx1"/>
                </a:solidFill>
                <a:latin typeface="Times New Roman" pitchFamily="18" charset="0"/>
              </a:defRPr>
            </a:lvl1pPr>
            <a:lvl2pPr marL="742950" indent="-285750" algn="l" eaLnBrk="0" hangingPunct="0">
              <a:spcBef>
                <a:spcPct val="0"/>
              </a:spcBef>
              <a:defRPr sz="2400">
                <a:solidFill>
                  <a:schemeClr val="tx1"/>
                </a:solidFill>
                <a:latin typeface="Times New Roman" pitchFamily="18" charset="0"/>
              </a:defRPr>
            </a:lvl2pPr>
            <a:lvl3pPr marL="1143000" indent="-228600" algn="l" eaLnBrk="0" hangingPunct="0">
              <a:spcBef>
                <a:spcPct val="0"/>
              </a:spcBef>
              <a:defRPr sz="2400">
                <a:solidFill>
                  <a:schemeClr val="tx1"/>
                </a:solidFill>
                <a:latin typeface="Times New Roman" pitchFamily="18" charset="0"/>
              </a:defRPr>
            </a:lvl3pPr>
            <a:lvl4pPr marL="1600200" indent="-228600" algn="l" eaLnBrk="0" hangingPunct="0">
              <a:spcBef>
                <a:spcPct val="0"/>
              </a:spcBef>
              <a:defRPr sz="2400">
                <a:solidFill>
                  <a:schemeClr val="tx1"/>
                </a:solidFill>
                <a:latin typeface="Times New Roman" pitchFamily="18" charset="0"/>
              </a:defRPr>
            </a:lvl4pPr>
            <a:lvl5pPr marL="2057400" indent="-228600" algn="l" eaLnBrk="0" hangingPunct="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US" sz="3600">
                <a:effectLst>
                  <a:outerShdw blurRad="38100" dist="38100" dir="2700000" algn="tl">
                    <a:srgbClr val="000000"/>
                  </a:outerShdw>
                </a:effectLst>
                <a:latin typeface="Bernard MT Condensed" pitchFamily="18" charset="0"/>
              </a:rPr>
              <a:t>Rúhíyyih </a:t>
            </a:r>
            <a:r>
              <a:rPr lang="en-US" sz="3600" u="sng">
                <a:effectLst>
                  <a:outerShdw blurRad="38100" dist="38100" dir="2700000" algn="tl">
                    <a:srgbClr val="000000"/>
                  </a:outerShdw>
                </a:effectLst>
                <a:latin typeface="Bernard MT Condensed" pitchFamily="18" charset="0"/>
              </a:rPr>
              <a:t>Kh</a:t>
            </a:r>
            <a:r>
              <a:rPr lang="en-US" sz="3600">
                <a:effectLst>
                  <a:outerShdw blurRad="38100" dist="38100" dir="2700000" algn="tl">
                    <a:srgbClr val="000000"/>
                  </a:outerShdw>
                </a:effectLst>
                <a:latin typeface="Bernard MT Condensed" pitchFamily="18" charset="0"/>
              </a:rPr>
              <a:t>ánum said the symbols of the columns and the lion best expressed her mother’s nature of courage and steadfastness. “…[S]he was lionlike in her courage and a true pillar of the Faith in every way.”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04"/>
                                        </p:tgtEl>
                                        <p:attrNameLst>
                                          <p:attrName>style.visibility</p:attrName>
                                        </p:attrNameLst>
                                      </p:cBhvr>
                                      <p:to>
                                        <p:strVal val="visible"/>
                                      </p:to>
                                    </p:set>
                                    <p:animEffect transition="in" filter="dissolve">
                                      <p:cBhvr>
                                        <p:cTn id="7" dur="500"/>
                                        <p:tgtEl>
                                          <p:spTgt spid="30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hidden="1">
            <a:extLst>
              <a:ext uri="{FF2B5EF4-FFF2-40B4-BE49-F238E27FC236}">
                <a16:creationId xmlns:a16="http://schemas.microsoft.com/office/drawing/2014/main" id="{5D6ED34D-434E-E363-D4D1-3DB6161C1263}"/>
              </a:ext>
            </a:extLst>
          </p:cNvPr>
          <p:cNvSpPr>
            <a:spLocks noGrp="1" noChangeArrowheads="1"/>
          </p:cNvSpPr>
          <p:nvPr>
            <p:ph type="title"/>
          </p:nvPr>
        </p:nvSpPr>
        <p:spPr/>
        <p:txBody>
          <a:bodyPr/>
          <a:lstStyle/>
          <a:p>
            <a:pPr eaLnBrk="1" hangingPunct="1">
              <a:defRPr/>
            </a:pPr>
            <a:endParaRPr lang="en-US"/>
          </a:p>
        </p:txBody>
      </p:sp>
      <p:sp>
        <p:nvSpPr>
          <p:cNvPr id="3" name="Text Box 3">
            <a:extLst>
              <a:ext uri="{FF2B5EF4-FFF2-40B4-BE49-F238E27FC236}">
                <a16:creationId xmlns:a16="http://schemas.microsoft.com/office/drawing/2014/main" id="{C9B4E6B4-DFBC-11EA-D8A1-954DF822479D}"/>
              </a:ext>
            </a:extLst>
          </p:cNvPr>
          <p:cNvSpPr txBox="1">
            <a:spLocks noChangeArrowheads="1"/>
          </p:cNvSpPr>
          <p:nvPr/>
        </p:nvSpPr>
        <p:spPr bwMode="auto">
          <a:xfrm>
            <a:off x="152400" y="609600"/>
            <a:ext cx="8839200" cy="5048250"/>
          </a:xfrm>
          <a:prstGeom prst="rect">
            <a:avLst/>
          </a:prstGeom>
          <a:noFill/>
          <a:ln>
            <a:noFill/>
          </a:ln>
          <a:effectLst>
            <a:outerShdw dist="35921" dir="2700000" algn="ctr" rotWithShape="0">
              <a:schemeClr val="bg2"/>
            </a:outerShdw>
          </a:effectLst>
        </p:spPr>
        <p:txBody>
          <a:bodyPr>
            <a:spAutoFit/>
          </a:bodyPr>
          <a:lstStyle>
            <a:lvl1pPr algn="l" eaLnBrk="0" hangingPunct="0">
              <a:spcBef>
                <a:spcPct val="0"/>
              </a:spcBef>
              <a:defRPr sz="2400">
                <a:solidFill>
                  <a:schemeClr val="tx1"/>
                </a:solidFill>
                <a:latin typeface="Times New Roman" pitchFamily="18" charset="0"/>
              </a:defRPr>
            </a:lvl1pPr>
            <a:lvl2pPr marL="742950" indent="-285750" algn="l" eaLnBrk="0" hangingPunct="0">
              <a:spcBef>
                <a:spcPct val="0"/>
              </a:spcBef>
              <a:defRPr sz="2400">
                <a:solidFill>
                  <a:schemeClr val="tx1"/>
                </a:solidFill>
                <a:latin typeface="Times New Roman" pitchFamily="18" charset="0"/>
              </a:defRPr>
            </a:lvl2pPr>
            <a:lvl3pPr marL="1143000" indent="-228600" algn="l" eaLnBrk="0" hangingPunct="0">
              <a:spcBef>
                <a:spcPct val="0"/>
              </a:spcBef>
              <a:defRPr sz="2400">
                <a:solidFill>
                  <a:schemeClr val="tx1"/>
                </a:solidFill>
                <a:latin typeface="Times New Roman" pitchFamily="18" charset="0"/>
              </a:defRPr>
            </a:lvl3pPr>
            <a:lvl4pPr marL="1600200" indent="-228600" algn="l" eaLnBrk="0" hangingPunct="0">
              <a:spcBef>
                <a:spcPct val="0"/>
              </a:spcBef>
              <a:defRPr sz="2400">
                <a:solidFill>
                  <a:schemeClr val="tx1"/>
                </a:solidFill>
                <a:latin typeface="Times New Roman" pitchFamily="18" charset="0"/>
              </a:defRPr>
            </a:lvl4pPr>
            <a:lvl5pPr marL="2057400" indent="-228600" algn="l" eaLnBrk="0" hangingPunct="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US" sz="4000" dirty="0">
                <a:effectLst>
                  <a:outerShdw blurRad="38100" dist="38100" dir="2700000" algn="tl">
                    <a:srgbClr val="000000"/>
                  </a:outerShdw>
                </a:effectLst>
                <a:latin typeface="Bernard MT Condensed" pitchFamily="18" charset="0"/>
              </a:rPr>
              <a:t>Shoghi Effendi’s attempts to console Rúhíyyih Khánum over the loss of her mother by telling her how her mother was going around the Abha Kingdom saying, “Do let me tell you about my daughter.” until each holy soul became tired and passed her on to someone else. </a:t>
            </a:r>
          </a:p>
          <a:p>
            <a:pPr algn="ctr" eaLnBrk="1" hangingPunct="1">
              <a:spcBef>
                <a:spcPct val="50000"/>
              </a:spcBef>
              <a:defRPr/>
            </a:pPr>
            <a:r>
              <a:rPr lang="en-US" sz="2800" dirty="0">
                <a:effectLst>
                  <a:outerShdw blurRad="38100" dist="38100" dir="2700000" algn="tl">
                    <a:srgbClr val="000000"/>
                  </a:outerShdw>
                </a:effectLst>
                <a:latin typeface="Bernard MT Condensed" pitchFamily="18" charset="0"/>
              </a:rPr>
              <a:t>p.38 </a:t>
            </a:r>
            <a:r>
              <a:rPr lang="en-US" sz="2800" u="sng" dirty="0">
                <a:effectLst>
                  <a:outerShdw blurRad="38100" dist="38100" dir="2700000" algn="tl">
                    <a:srgbClr val="000000"/>
                  </a:outerShdw>
                </a:effectLst>
                <a:latin typeface="Bernard MT Condensed" pitchFamily="18" charset="0"/>
              </a:rPr>
              <a:t>A Tribute to ‘Amatu’l-Baha Ruhiyyih Khanum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D77588E4-EA08-404F-6E25-B4B694D65732}"/>
              </a:ext>
            </a:extLst>
          </p:cNvPr>
          <p:cNvSpPr>
            <a:spLocks noGrp="1" noChangeArrowheads="1"/>
          </p:cNvSpPr>
          <p:nvPr>
            <p:ph type="title"/>
          </p:nvPr>
        </p:nvSpPr>
        <p:spPr/>
        <p:txBody>
          <a:bodyPr/>
          <a:lstStyle/>
          <a:p>
            <a:pPr eaLnBrk="1" hangingPunct="1">
              <a:defRPr/>
            </a:pPr>
            <a:endParaRPr lang="en-US"/>
          </a:p>
        </p:txBody>
      </p:sp>
      <p:pic>
        <p:nvPicPr>
          <p:cNvPr id="112642" name="Picture 3" descr="tn_Western Pilgrim House">
            <a:extLst>
              <a:ext uri="{FF2B5EF4-FFF2-40B4-BE49-F238E27FC236}">
                <a16:creationId xmlns:a16="http://schemas.microsoft.com/office/drawing/2014/main" id="{7AD595C4-7A37-6EB9-4B3E-419CE408E75B}"/>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hidden="1">
            <a:extLst>
              <a:ext uri="{FF2B5EF4-FFF2-40B4-BE49-F238E27FC236}">
                <a16:creationId xmlns:a16="http://schemas.microsoft.com/office/drawing/2014/main" id="{CC52CB73-FE31-5CFA-C5B2-468F9A9C8C34}"/>
              </a:ext>
            </a:extLst>
          </p:cNvPr>
          <p:cNvSpPr>
            <a:spLocks noGrp="1" noChangeArrowheads="1"/>
          </p:cNvSpPr>
          <p:nvPr>
            <p:ph type="title"/>
          </p:nvPr>
        </p:nvSpPr>
        <p:spPr/>
        <p:txBody>
          <a:bodyPr/>
          <a:lstStyle/>
          <a:p>
            <a:pPr eaLnBrk="1" hangingPunct="1">
              <a:defRPr/>
            </a:pPr>
            <a:endParaRPr lang="en-US"/>
          </a:p>
        </p:txBody>
      </p:sp>
      <p:pic>
        <p:nvPicPr>
          <p:cNvPr id="113666" name="Picture 3" descr="Baha_Street_Combined">
            <a:extLst>
              <a:ext uri="{FF2B5EF4-FFF2-40B4-BE49-F238E27FC236}">
                <a16:creationId xmlns:a16="http://schemas.microsoft.com/office/drawing/2014/main" id="{F6F800DA-31CF-E130-F21E-ED146573F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AKKA SEASCAPE">
            <a:extLst>
              <a:ext uri="{FF2B5EF4-FFF2-40B4-BE49-F238E27FC236}">
                <a16:creationId xmlns:a16="http://schemas.microsoft.com/office/drawing/2014/main" id="{3F357749-EBC9-A625-9956-DBB612A67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47" name="Rectangle 3">
            <a:extLst>
              <a:ext uri="{FF2B5EF4-FFF2-40B4-BE49-F238E27FC236}">
                <a16:creationId xmlns:a16="http://schemas.microsoft.com/office/drawing/2014/main" id="{0EB808F3-C88A-E4FE-F84F-164B13326254}"/>
              </a:ext>
            </a:extLst>
          </p:cNvPr>
          <p:cNvSpPr>
            <a:spLocks noChangeArrowheads="1"/>
          </p:cNvSpPr>
          <p:nvPr/>
        </p:nvSpPr>
        <p:spPr bwMode="auto">
          <a:xfrm>
            <a:off x="3733800" y="457200"/>
            <a:ext cx="4953000" cy="3276600"/>
          </a:xfrm>
          <a:prstGeom prst="rect">
            <a:avLst/>
          </a:prstGeom>
          <a:noFill/>
          <a:ln>
            <a:noFill/>
          </a:ln>
          <a:effectLst/>
        </p:spPr>
        <p:txBody>
          <a:bodyPr anchor="ctr"/>
          <a:lstStyle/>
          <a:p>
            <a:pPr algn="ctr" eaLnBrk="1" hangingPunct="1">
              <a:defRPr/>
            </a:pPr>
            <a:r>
              <a:rPr kumimoji="1" lang="en-US" sz="3200" dirty="0">
                <a:solidFill>
                  <a:srgbClr val="FFFF00"/>
                </a:solidFill>
                <a:effectLst>
                  <a:outerShdw blurRad="38100" dist="38100" dir="2700000" algn="tl">
                    <a:srgbClr val="000000"/>
                  </a:outerShdw>
                </a:effectLst>
                <a:latin typeface="Benguiat Bk BT" pitchFamily="18" charset="0"/>
                <a:cs typeface="Arial" charset="0"/>
              </a:rPr>
              <a:t>May also experienced a vision in which a Man in eastern garb beckoned to </a:t>
            </a:r>
            <a:r>
              <a:rPr kumimoji="1" lang="en-US" sz="3200" dirty="0" err="1">
                <a:solidFill>
                  <a:srgbClr val="FFFF00"/>
                </a:solidFill>
                <a:effectLst>
                  <a:outerShdw blurRad="38100" dist="38100" dir="2700000" algn="tl">
                    <a:srgbClr val="000000"/>
                  </a:outerShdw>
                </a:effectLst>
                <a:latin typeface="Benguiat Bk BT" pitchFamily="18" charset="0"/>
                <a:cs typeface="Arial" charset="0"/>
              </a:rPr>
              <a:t>to</a:t>
            </a:r>
            <a:r>
              <a:rPr kumimoji="1" lang="en-US" sz="3200" dirty="0">
                <a:solidFill>
                  <a:srgbClr val="FFFF00"/>
                </a:solidFill>
                <a:effectLst>
                  <a:outerShdw blurRad="38100" dist="38100" dir="2700000" algn="tl">
                    <a:srgbClr val="000000"/>
                  </a:outerShdw>
                </a:effectLst>
                <a:latin typeface="Benguiat Bk BT" pitchFamily="18" charset="0"/>
                <a:cs typeface="Arial" charset="0"/>
              </a:rPr>
              <a:t> her from across the Mediterranean Sea.</a:t>
            </a:r>
            <a:endParaRPr lang="en-US" sz="3200" b="0" dirty="0">
              <a:solidFill>
                <a:srgbClr val="FFFF00"/>
              </a:solidFill>
              <a:effectLst>
                <a:outerShdw blurRad="38100" dist="38100" dir="2700000" algn="tl">
                  <a:srgbClr val="000000"/>
                </a:outerShdw>
              </a:effectLst>
              <a:latin typeface="Benguiat Bk BT" pitchFamily="18" charset="0"/>
              <a:cs typeface="Arial" charset="0"/>
            </a:endParaRPr>
          </a:p>
        </p:txBody>
      </p:sp>
      <p:pic>
        <p:nvPicPr>
          <p:cNvPr id="24579" name="Picture 5" descr="Master-Beckons-PNG">
            <a:extLst>
              <a:ext uri="{FF2B5EF4-FFF2-40B4-BE49-F238E27FC236}">
                <a16:creationId xmlns:a16="http://schemas.microsoft.com/office/drawing/2014/main" id="{626E31D0-C4BE-64A6-1ACB-69DFEF10E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577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pic>
    </p:spTree>
  </p:cSld>
  <p:clrMapOvr>
    <a:masterClrMapping/>
  </p:clrMapOvr>
  <p:transition spd="med" advClick="0" advTm="78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492547"/>
                                        </p:tgtEl>
                                        <p:attrNameLst>
                                          <p:attrName>style.visibility</p:attrName>
                                        </p:attrNameLst>
                                      </p:cBhvr>
                                      <p:to>
                                        <p:strVal val="visible"/>
                                      </p:to>
                                    </p:set>
                                    <p:animEffect transition="in" filter="dissolve">
                                      <p:cBhvr>
                                        <p:cTn id="7" dur="1000"/>
                                        <p:tgtEl>
                                          <p:spTgt spid="492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7"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hidden="1">
            <a:extLst>
              <a:ext uri="{FF2B5EF4-FFF2-40B4-BE49-F238E27FC236}">
                <a16:creationId xmlns:a16="http://schemas.microsoft.com/office/drawing/2014/main" id="{7C1B910D-D648-5426-694F-F3F052FD7591}"/>
              </a:ext>
            </a:extLst>
          </p:cNvPr>
          <p:cNvSpPr>
            <a:spLocks noGrp="1" noChangeArrowheads="1"/>
          </p:cNvSpPr>
          <p:nvPr>
            <p:ph type="title"/>
          </p:nvPr>
        </p:nvSpPr>
        <p:spPr/>
        <p:txBody>
          <a:bodyPr/>
          <a:lstStyle/>
          <a:p>
            <a:pPr eaLnBrk="1" hangingPunct="1">
              <a:defRPr/>
            </a:pPr>
            <a:endParaRPr lang="en-US"/>
          </a:p>
        </p:txBody>
      </p:sp>
      <p:pic>
        <p:nvPicPr>
          <p:cNvPr id="114690" name="Picture 3" descr="Iran_Street_Combined">
            <a:extLst>
              <a:ext uri="{FF2B5EF4-FFF2-40B4-BE49-F238E27FC236}">
                <a16:creationId xmlns:a16="http://schemas.microsoft.com/office/drawing/2014/main" id="{070FC154-9BB5-57D4-BF95-3D9443312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hidden="1">
            <a:extLst>
              <a:ext uri="{FF2B5EF4-FFF2-40B4-BE49-F238E27FC236}">
                <a16:creationId xmlns:a16="http://schemas.microsoft.com/office/drawing/2014/main" id="{FF59CB3C-11D1-BC22-8F7C-8EACA20B9AC4}"/>
              </a:ext>
            </a:extLst>
          </p:cNvPr>
          <p:cNvSpPr>
            <a:spLocks noGrp="1" noChangeArrowheads="1"/>
          </p:cNvSpPr>
          <p:nvPr>
            <p:ph type="title"/>
          </p:nvPr>
        </p:nvSpPr>
        <p:spPr/>
        <p:txBody>
          <a:bodyPr/>
          <a:lstStyle/>
          <a:p>
            <a:pPr eaLnBrk="1" hangingPunct="1">
              <a:defRPr/>
            </a:pPr>
            <a:endParaRPr lang="en-US"/>
          </a:p>
        </p:txBody>
      </p:sp>
      <p:sp>
        <p:nvSpPr>
          <p:cNvPr id="3" name="Text Box 3">
            <a:extLst>
              <a:ext uri="{FF2B5EF4-FFF2-40B4-BE49-F238E27FC236}">
                <a16:creationId xmlns:a16="http://schemas.microsoft.com/office/drawing/2014/main" id="{888D8128-0A6B-C1A9-304C-5DEFE2F932ED}"/>
              </a:ext>
            </a:extLst>
          </p:cNvPr>
          <p:cNvSpPr txBox="1">
            <a:spLocks noChangeArrowheads="1"/>
          </p:cNvSpPr>
          <p:nvPr/>
        </p:nvSpPr>
        <p:spPr bwMode="auto">
          <a:xfrm>
            <a:off x="3713163" y="533400"/>
            <a:ext cx="5105400" cy="4359275"/>
          </a:xfrm>
          <a:prstGeom prst="rect">
            <a:avLst/>
          </a:prstGeom>
          <a:noFill/>
          <a:ln>
            <a:noFill/>
          </a:ln>
          <a:effectLst>
            <a:outerShdw dist="35921" dir="2700000" algn="ctr" rotWithShape="0">
              <a:schemeClr val="bg2"/>
            </a:outerShdw>
          </a:effectLst>
        </p:spPr>
        <p:txBody>
          <a:bodyPr>
            <a:spAutoFit/>
          </a:bodyPr>
          <a:lstStyle>
            <a:lvl1pPr algn="l" eaLnBrk="0" hangingPunct="0">
              <a:spcBef>
                <a:spcPct val="0"/>
              </a:spcBef>
              <a:defRPr sz="2400">
                <a:solidFill>
                  <a:schemeClr val="tx1"/>
                </a:solidFill>
                <a:latin typeface="Times New Roman" pitchFamily="18" charset="0"/>
              </a:defRPr>
            </a:lvl1pPr>
            <a:lvl2pPr marL="742950" indent="-285750" algn="l" eaLnBrk="0" hangingPunct="0">
              <a:spcBef>
                <a:spcPct val="0"/>
              </a:spcBef>
              <a:defRPr sz="2400">
                <a:solidFill>
                  <a:schemeClr val="tx1"/>
                </a:solidFill>
                <a:latin typeface="Times New Roman" pitchFamily="18" charset="0"/>
              </a:defRPr>
            </a:lvl2pPr>
            <a:lvl3pPr marL="1143000" indent="-228600" algn="l" eaLnBrk="0" hangingPunct="0">
              <a:spcBef>
                <a:spcPct val="0"/>
              </a:spcBef>
              <a:defRPr sz="2400">
                <a:solidFill>
                  <a:schemeClr val="tx1"/>
                </a:solidFill>
                <a:latin typeface="Times New Roman" pitchFamily="18" charset="0"/>
              </a:defRPr>
            </a:lvl3pPr>
            <a:lvl4pPr marL="1600200" indent="-228600" algn="l" eaLnBrk="0" hangingPunct="0">
              <a:spcBef>
                <a:spcPct val="0"/>
              </a:spcBef>
              <a:defRPr sz="2400">
                <a:solidFill>
                  <a:schemeClr val="tx1"/>
                </a:solidFill>
                <a:latin typeface="Times New Roman" pitchFamily="18" charset="0"/>
              </a:defRPr>
            </a:lvl4pPr>
            <a:lvl5pPr marL="2057400" indent="-228600" algn="l" eaLnBrk="0" hangingPunct="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US" sz="4000">
                <a:solidFill>
                  <a:srgbClr val="FF0000"/>
                </a:solidFill>
                <a:effectLst>
                  <a:outerShdw blurRad="38100" dist="38100" dir="2700000" algn="tl">
                    <a:srgbClr val="000000"/>
                  </a:outerShdw>
                </a:effectLst>
                <a:latin typeface="Bernard MT Condensed" pitchFamily="18" charset="0"/>
              </a:rPr>
              <a:t>Shoghi Effendi then invited William Sutherland Maxwell to come live in Haifa. He resided across the street from the house of ‘Abdu’l-Bahá.</a:t>
            </a:r>
            <a:endParaRPr lang="en-US" sz="4000" b="0">
              <a:effectLst>
                <a:outerShdw blurRad="38100" dist="38100" dir="2700000" algn="tl">
                  <a:srgbClr val="000000"/>
                </a:outerShdw>
              </a:effectLst>
              <a:latin typeface="Bernard MT Condensed" pitchFamily="18" charset="0"/>
            </a:endParaRPr>
          </a:p>
        </p:txBody>
      </p:sp>
      <p:pic>
        <p:nvPicPr>
          <p:cNvPr id="115715" name="Picture 2" descr="D:\RKH-SS\RK-FATHER-PNG.png">
            <a:extLst>
              <a:ext uri="{FF2B5EF4-FFF2-40B4-BE49-F238E27FC236}">
                <a16:creationId xmlns:a16="http://schemas.microsoft.com/office/drawing/2014/main" id="{6D1029AC-003E-5B72-6C38-13E7553B7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813"/>
            <a:ext cx="3571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3" descr="1941_Ltr">
            <a:extLst>
              <a:ext uri="{FF2B5EF4-FFF2-40B4-BE49-F238E27FC236}">
                <a16:creationId xmlns:a16="http://schemas.microsoft.com/office/drawing/2014/main" id="{07A37529-3F9C-5F81-980A-5CD2AD434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93875"/>
            <a:ext cx="82296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8" name="Text Box 2">
            <a:extLst>
              <a:ext uri="{FF2B5EF4-FFF2-40B4-BE49-F238E27FC236}">
                <a16:creationId xmlns:a16="http://schemas.microsoft.com/office/drawing/2014/main" id="{8BB23C9D-B4D2-8DCF-81C1-FDE376C8AAA3}"/>
              </a:ext>
            </a:extLst>
          </p:cNvPr>
          <p:cNvSpPr txBox="1">
            <a:spLocks noChangeArrowheads="1"/>
          </p:cNvSpPr>
          <p:nvPr/>
        </p:nvSpPr>
        <p:spPr bwMode="auto">
          <a:xfrm>
            <a:off x="0" y="152400"/>
            <a:ext cx="9144000" cy="15557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000" b="0">
                <a:latin typeface="Bernard MT Condensed" panose="02050806060905020404" pitchFamily="18" charset="77"/>
              </a:rPr>
              <a:t>By 1941 all of ‘Abdu’l-Bahá’s family had abandoned the Guardian. From that date forward ‘Amatu’l-Bahá became Shoghi Effendi’s principal secretary.</a:t>
            </a:r>
            <a:r>
              <a:rPr lang="en-US" altLang="en-US" sz="3600" b="0">
                <a:latin typeface="Bernard MT Condensed" panose="02050806060905020404" pitchFamily="18" charset="77"/>
              </a:rPr>
              <a:t> </a:t>
            </a:r>
          </a:p>
        </p:txBody>
      </p:sp>
      <p:sp>
        <p:nvSpPr>
          <p:cNvPr id="371716" name="Line 4">
            <a:extLst>
              <a:ext uri="{FF2B5EF4-FFF2-40B4-BE49-F238E27FC236}">
                <a16:creationId xmlns:a16="http://schemas.microsoft.com/office/drawing/2014/main" id="{F14E202E-0B48-28CF-9F9A-A70C43022408}"/>
              </a:ext>
            </a:extLst>
          </p:cNvPr>
          <p:cNvSpPr>
            <a:spLocks noChangeShapeType="1"/>
          </p:cNvSpPr>
          <p:nvPr/>
        </p:nvSpPr>
        <p:spPr bwMode="auto">
          <a:xfrm>
            <a:off x="2667000" y="3124200"/>
            <a:ext cx="1676400" cy="0"/>
          </a:xfrm>
          <a:prstGeom prst="line">
            <a:avLst/>
          </a:prstGeom>
          <a:noFill/>
          <a:ln w="76200">
            <a:solidFill>
              <a:schemeClr val="hlink"/>
            </a:solidFill>
            <a:round/>
            <a:headEnd/>
            <a:tailEnd/>
          </a:ln>
          <a:effectLst>
            <a:outerShdw dist="53882"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iterate type="wd">
                                    <p:tmPct val="100000"/>
                                  </p:iterate>
                                  <p:childTnLst>
                                    <p:set>
                                      <p:cBhvr>
                                        <p:cTn id="6" dur="1" fill="hold">
                                          <p:stCondLst>
                                            <p:cond delay="0"/>
                                          </p:stCondLst>
                                        </p:cTn>
                                        <p:tgtEl>
                                          <p:spTgt spid="331778"/>
                                        </p:tgtEl>
                                        <p:attrNameLst>
                                          <p:attrName>style.visibility</p:attrName>
                                        </p:attrNameLst>
                                      </p:cBhvr>
                                      <p:to>
                                        <p:strVal val="visible"/>
                                      </p:to>
                                    </p:set>
                                    <p:animEffect transition="in" filter="blinds(horizontal)">
                                      <p:cBhvr>
                                        <p:cTn id="7" dur="3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371716"/>
                                        </p:tgtEl>
                                        <p:attrNameLst>
                                          <p:attrName>style.visibility</p:attrName>
                                        </p:attrNameLst>
                                      </p:cBhvr>
                                      <p:to>
                                        <p:strVal val="visible"/>
                                      </p:to>
                                    </p:set>
                                    <p:anim calcmode="lin" valueType="num">
                                      <p:cBhvr>
                                        <p:cTn id="12" dur="500" fill="hold"/>
                                        <p:tgtEl>
                                          <p:spTgt spid="371716"/>
                                        </p:tgtEl>
                                        <p:attrNameLst>
                                          <p:attrName>ppt_w</p:attrName>
                                        </p:attrNameLst>
                                      </p:cBhvr>
                                      <p:tavLst>
                                        <p:tav tm="0">
                                          <p:val>
                                            <p:fltVal val="0"/>
                                          </p:val>
                                        </p:tav>
                                        <p:tav tm="100000">
                                          <p:val>
                                            <p:strVal val="#ppt_w"/>
                                          </p:val>
                                        </p:tav>
                                      </p:tavLst>
                                    </p:anim>
                                    <p:anim calcmode="lin" valueType="num">
                                      <p:cBhvr>
                                        <p:cTn id="13" dur="500" fill="hold"/>
                                        <p:tgtEl>
                                          <p:spTgt spid="3717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SE-TYPEWRITER">
            <a:extLst>
              <a:ext uri="{FF2B5EF4-FFF2-40B4-BE49-F238E27FC236}">
                <a16:creationId xmlns:a16="http://schemas.microsoft.com/office/drawing/2014/main" id="{2CD8EC1E-4A72-AC2F-82C2-0BBC8C605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175" y="0"/>
            <a:ext cx="4695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3" descr="GPB-BK-CVR">
            <a:extLst>
              <a:ext uri="{FF2B5EF4-FFF2-40B4-BE49-F238E27FC236}">
                <a16:creationId xmlns:a16="http://schemas.microsoft.com/office/drawing/2014/main" id="{784AD8FE-A9FB-4859-3017-55669AD5B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4724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8" name="Text Box 4">
            <a:extLst>
              <a:ext uri="{FF2B5EF4-FFF2-40B4-BE49-F238E27FC236}">
                <a16:creationId xmlns:a16="http://schemas.microsoft.com/office/drawing/2014/main" id="{D0D9638D-9614-A159-772D-661C187901C5}"/>
              </a:ext>
            </a:extLst>
          </p:cNvPr>
          <p:cNvSpPr txBox="1">
            <a:spLocks noChangeArrowheads="1"/>
          </p:cNvSpPr>
          <p:nvPr/>
        </p:nvSpPr>
        <p:spPr bwMode="auto">
          <a:xfrm>
            <a:off x="0" y="3962400"/>
            <a:ext cx="6019800" cy="2654300"/>
          </a:xfrm>
          <a:prstGeom prst="rect">
            <a:avLst/>
          </a:prstGeom>
          <a:solidFill>
            <a:srgbClr val="FF0000">
              <a:alpha val="23137"/>
            </a:srgbClr>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a:solidFill>
                  <a:schemeClr val="accent1"/>
                </a:solidFill>
                <a:latin typeface="Benguiat Bk BT" pitchFamily="18" charset="0"/>
                <a:ea typeface="MS Mincho" panose="02020609040205080304" pitchFamily="49" charset="-128"/>
              </a:rPr>
              <a:t>I don't think the Guardian ever worked so hard</a:t>
            </a:r>
            <a:r>
              <a:rPr lang="en-US" altLang="en-US" sz="2800">
                <a:solidFill>
                  <a:schemeClr val="accent1"/>
                </a:solidFill>
                <a:latin typeface="Benguiat Bk BT" pitchFamily="18" charset="0"/>
                <a:cs typeface="Times New Roman" panose="02020603050405020304" pitchFamily="18" charset="0"/>
              </a:rPr>
              <a:t> </a:t>
            </a:r>
            <a:r>
              <a:rPr lang="en-US" altLang="en-US" sz="2800">
                <a:solidFill>
                  <a:schemeClr val="accent1"/>
                </a:solidFill>
                <a:latin typeface="Benguiat Bk BT" pitchFamily="18" charset="0"/>
                <a:ea typeface="MS Mincho" panose="02020609040205080304" pitchFamily="49" charset="-128"/>
              </a:rPr>
              <a:t>during his 'vacation‘ before, and I am sure I didn't!  He often says</a:t>
            </a:r>
            <a:r>
              <a:rPr lang="en-US" altLang="en-US" sz="2800">
                <a:solidFill>
                  <a:schemeClr val="accent1"/>
                </a:solidFill>
                <a:latin typeface="Benguiat Bk BT" pitchFamily="18" charset="0"/>
                <a:cs typeface="Times New Roman" panose="02020603050405020304" pitchFamily="18" charset="0"/>
              </a:rPr>
              <a:t> </a:t>
            </a:r>
            <a:r>
              <a:rPr lang="en-US" altLang="en-US" sz="2800">
                <a:solidFill>
                  <a:schemeClr val="accent1"/>
                </a:solidFill>
                <a:latin typeface="Benguiat Bk BT" pitchFamily="18" charset="0"/>
                <a:ea typeface="MS Mincho" panose="02020609040205080304" pitchFamily="49" charset="-128"/>
              </a:rPr>
              <a:t>'this book is killing me' to which I invariably answer 'me too'.</a:t>
            </a:r>
            <a:r>
              <a:rPr lang="en-US" altLang="en-US" sz="2400">
                <a:solidFill>
                  <a:schemeClr val="accent1"/>
                </a:solidFill>
                <a:latin typeface="Benguiat Bk BT" pitchFamily="18" charset="0"/>
                <a:ea typeface="MS Mincho" panose="02020609040205080304" pitchFamily="49" charset="-128"/>
              </a:rPr>
              <a:t> </a:t>
            </a:r>
          </a:p>
        </p:txBody>
      </p:sp>
      <p:sp>
        <p:nvSpPr>
          <p:cNvPr id="117764" name="Text Box 5">
            <a:extLst>
              <a:ext uri="{FF2B5EF4-FFF2-40B4-BE49-F238E27FC236}">
                <a16:creationId xmlns:a16="http://schemas.microsoft.com/office/drawing/2014/main" id="{0812653F-95CD-8A14-4524-B5C3C4A696C6}"/>
              </a:ext>
            </a:extLst>
          </p:cNvPr>
          <p:cNvSpPr txBox="1">
            <a:spLocks noChangeArrowheads="1"/>
          </p:cNvSpPr>
          <p:nvPr/>
        </p:nvSpPr>
        <p:spPr bwMode="auto">
          <a:xfrm>
            <a:off x="0" y="0"/>
            <a:ext cx="3581400" cy="1384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a:solidFill>
                  <a:schemeClr val="accent1"/>
                </a:solidFill>
                <a:latin typeface="Benguiat Bk BT" pitchFamily="18" charset="0"/>
                <a:ea typeface="MS Mincho" panose="02020609040205080304" pitchFamily="49" charset="-128"/>
              </a:rPr>
              <a:t>Rúhíyyih</a:t>
            </a:r>
            <a:r>
              <a:rPr lang="en-US" altLang="en-US" sz="2800" u="sng">
                <a:solidFill>
                  <a:schemeClr val="accent1"/>
                </a:solidFill>
                <a:latin typeface="Benguiat Bk BT" pitchFamily="18" charset="0"/>
                <a:ea typeface="MS Mincho" panose="02020609040205080304" pitchFamily="49" charset="-128"/>
              </a:rPr>
              <a:t> Kh</a:t>
            </a:r>
            <a:r>
              <a:rPr lang="en-US" altLang="en-US" sz="2800">
                <a:solidFill>
                  <a:schemeClr val="accent1"/>
                </a:solidFill>
                <a:latin typeface="Benguiat Bk BT" pitchFamily="18" charset="0"/>
                <a:ea typeface="MS Mincho" panose="02020609040205080304" pitchFamily="49" charset="-128"/>
              </a:rPr>
              <a:t>ánum’s Diary Nov 29, 1943</a:t>
            </a:r>
            <a:endParaRPr lang="en-US" altLang="en-US" sz="2400">
              <a:solidFill>
                <a:schemeClr val="accent1"/>
              </a:solidFill>
              <a:latin typeface="Benguiat Bk BT" pitchFamily="18" charset="0"/>
              <a:ea typeface="MS Mincho" panose="02020609040205080304" pitchFamily="49"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308228"/>
                                        </p:tgtEl>
                                        <p:attrNameLst>
                                          <p:attrName>style.visibility</p:attrName>
                                        </p:attrNameLst>
                                      </p:cBhvr>
                                      <p:to>
                                        <p:strVal val="visible"/>
                                      </p:to>
                                    </p:set>
                                    <p:anim calcmode="lin" valueType="num">
                                      <p:cBhvr additive="base">
                                        <p:cTn id="7" dur="5000" fill="hold"/>
                                        <p:tgtEl>
                                          <p:spTgt spid="308228"/>
                                        </p:tgtEl>
                                        <p:attrNameLst>
                                          <p:attrName>ppt_x</p:attrName>
                                        </p:attrNameLst>
                                      </p:cBhvr>
                                      <p:tavLst>
                                        <p:tav tm="0">
                                          <p:val>
                                            <p:strVal val="#ppt_x"/>
                                          </p:val>
                                        </p:tav>
                                        <p:tav tm="100000">
                                          <p:val>
                                            <p:strVal val="#ppt_x"/>
                                          </p:val>
                                        </p:tav>
                                      </p:tavLst>
                                    </p:anim>
                                    <p:anim calcmode="lin" valueType="num">
                                      <p:cBhvr additive="base">
                                        <p:cTn id="8" dur="5000" fill="hold"/>
                                        <p:tgtEl>
                                          <p:spTgt spid="308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4" descr="Carmel004">
            <a:extLst>
              <a:ext uri="{FF2B5EF4-FFF2-40B4-BE49-F238E27FC236}">
                <a16:creationId xmlns:a16="http://schemas.microsoft.com/office/drawing/2014/main" id="{72C05555-93E0-6FDD-645D-ABF786482FF7}"/>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6988" y="0"/>
            <a:ext cx="911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3">
            <a:extLst>
              <a:ext uri="{FF2B5EF4-FFF2-40B4-BE49-F238E27FC236}">
                <a16:creationId xmlns:a16="http://schemas.microsoft.com/office/drawing/2014/main" id="{E82E3C37-E44F-6B50-B7AF-6F6D5CB1D15F}"/>
              </a:ext>
            </a:extLst>
          </p:cNvPr>
          <p:cNvSpPr txBox="1">
            <a:spLocks noChangeArrowheads="1"/>
          </p:cNvSpPr>
          <p:nvPr/>
        </p:nvSpPr>
        <p:spPr bwMode="auto">
          <a:xfrm>
            <a:off x="4584700" y="533400"/>
            <a:ext cx="4648200" cy="1200150"/>
          </a:xfrm>
          <a:prstGeom prst="rect">
            <a:avLst/>
          </a:prstGeom>
          <a:noFill/>
          <a:ln>
            <a:noFill/>
          </a:ln>
          <a:effectLst/>
        </p:spPr>
        <p:txBody>
          <a:bodyPr>
            <a:spAutoFit/>
          </a:bodyPr>
          <a:lstStyle/>
          <a:p>
            <a:pPr algn="ctr" eaLnBrk="1" hangingPunct="1">
              <a:spcBef>
                <a:spcPct val="50000"/>
              </a:spcBef>
              <a:defRPr/>
            </a:pPr>
            <a:r>
              <a:rPr lang="en-US" sz="3600" dirty="0">
                <a:solidFill>
                  <a:srgbClr val="FF0000"/>
                </a:solidFill>
                <a:effectLst>
                  <a:outerShdw blurRad="38100" dist="38100" dir="2700000" algn="tl">
                    <a:srgbClr val="000000"/>
                  </a:outerShdw>
                </a:effectLst>
                <a:latin typeface="Benguiat Bk BT" pitchFamily="18" charset="0"/>
                <a:cs typeface="Arial" charset="0"/>
              </a:rPr>
              <a:t>Mount Carmel around 1900</a:t>
            </a: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hidden="1">
            <a:extLst>
              <a:ext uri="{FF2B5EF4-FFF2-40B4-BE49-F238E27FC236}">
                <a16:creationId xmlns:a16="http://schemas.microsoft.com/office/drawing/2014/main" id="{FCF5A930-4424-4564-A9B2-E4E786F07DD5}"/>
              </a:ext>
            </a:extLst>
          </p:cNvPr>
          <p:cNvSpPr>
            <a:spLocks noGrp="1" noChangeArrowheads="1"/>
          </p:cNvSpPr>
          <p:nvPr>
            <p:ph type="title"/>
          </p:nvPr>
        </p:nvSpPr>
        <p:spPr/>
        <p:txBody>
          <a:bodyPr/>
          <a:lstStyle/>
          <a:p>
            <a:pPr>
              <a:defRPr/>
            </a:pPr>
            <a:endParaRPr lang="en-US"/>
          </a:p>
        </p:txBody>
      </p:sp>
      <p:sp>
        <p:nvSpPr>
          <p:cNvPr id="120834" name="Rectangle 3" descr="New Image 13">
            <a:extLst>
              <a:ext uri="{FF2B5EF4-FFF2-40B4-BE49-F238E27FC236}">
                <a16:creationId xmlns:a16="http://schemas.microsoft.com/office/drawing/2014/main" id="{F75EFCF4-628F-2380-E2C3-C5560EDE10B3}"/>
              </a:ext>
            </a:extLst>
          </p:cNvPr>
          <p:cNvSpPr>
            <a:spLocks noGrp="1" noChangeAspect="1" noChangeArrowheads="1"/>
          </p:cNvSpPr>
          <p:nvPr isPhoto="1"/>
        </p:nvSpPr>
        <p:spPr bwMode="auto">
          <a:xfrm>
            <a:off x="0" y="38100"/>
            <a:ext cx="9144000" cy="6781800"/>
          </a:xfrm>
          <a:prstGeom prst="rect">
            <a:avLst/>
          </a:prstGeom>
          <a:blipFill dpi="0" rotWithShape="1">
            <a:blip r:embed="rId3">
              <a:grayscl/>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
        <p:nvSpPr>
          <p:cNvPr id="4" name="Text Box 13">
            <a:extLst>
              <a:ext uri="{FF2B5EF4-FFF2-40B4-BE49-F238E27FC236}">
                <a16:creationId xmlns:a16="http://schemas.microsoft.com/office/drawing/2014/main" id="{A3A6DBD2-8352-297E-D1C0-26646DA123A7}"/>
              </a:ext>
            </a:extLst>
          </p:cNvPr>
          <p:cNvSpPr txBox="1">
            <a:spLocks noChangeArrowheads="1"/>
          </p:cNvSpPr>
          <p:nvPr/>
        </p:nvSpPr>
        <p:spPr bwMode="auto">
          <a:xfrm>
            <a:off x="4038600" y="152400"/>
            <a:ext cx="4648200" cy="2862263"/>
          </a:xfrm>
          <a:prstGeom prst="rect">
            <a:avLst/>
          </a:prstGeom>
          <a:noFill/>
          <a:ln>
            <a:noFill/>
          </a:ln>
          <a:effectLst/>
        </p:spPr>
        <p:txBody>
          <a:bodyPr>
            <a:spAutoFit/>
          </a:bodyPr>
          <a:lstStyle/>
          <a:p>
            <a:pPr algn="ctr" eaLnBrk="1" hangingPunct="1">
              <a:spcBef>
                <a:spcPct val="50000"/>
              </a:spcBef>
              <a:defRPr/>
            </a:pPr>
            <a:r>
              <a:rPr lang="en-US" sz="3600" dirty="0">
                <a:solidFill>
                  <a:srgbClr val="FF0000"/>
                </a:solidFill>
                <a:effectLst>
                  <a:outerShdw blurRad="38100" dist="38100" dir="2700000" algn="tl">
                    <a:srgbClr val="000000"/>
                  </a:outerShdw>
                </a:effectLst>
                <a:latin typeface="Benguiat Bk BT" pitchFamily="18" charset="0"/>
                <a:cs typeface="Arial" charset="0"/>
              </a:rPr>
              <a:t>Cypress Trees mark the spot chosen by Bahá’u’lláh for the Shrine of the </a:t>
            </a:r>
            <a:r>
              <a:rPr lang="en-US" sz="3600" dirty="0" err="1">
                <a:solidFill>
                  <a:srgbClr val="FF0000"/>
                </a:solidFill>
                <a:effectLst>
                  <a:outerShdw blurRad="38100" dist="38100" dir="2700000" algn="tl">
                    <a:srgbClr val="000000"/>
                  </a:outerShdw>
                </a:effectLst>
                <a:latin typeface="Benguiat Bk BT" pitchFamily="18" charset="0"/>
                <a:cs typeface="Arial" charset="0"/>
              </a:rPr>
              <a:t>Báb</a:t>
            </a:r>
            <a:endParaRPr lang="en-US" sz="3600" dirty="0">
              <a:solidFill>
                <a:srgbClr val="FF0000"/>
              </a:solidFill>
              <a:effectLst>
                <a:outerShdw blurRad="38100" dist="38100" dir="2700000" algn="tl">
                  <a:srgbClr val="000000"/>
                </a:outerShdw>
              </a:effectLst>
              <a:latin typeface="Benguiat Bk BT" pitchFamily="18" charset="0"/>
              <a:cs typeface="Arial" charset="0"/>
            </a:endParaRP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hidden="1">
            <a:extLst>
              <a:ext uri="{FF2B5EF4-FFF2-40B4-BE49-F238E27FC236}">
                <a16:creationId xmlns:a16="http://schemas.microsoft.com/office/drawing/2014/main" id="{AE45FC4F-26F6-10CE-E77F-1A663586BAD9}"/>
              </a:ext>
            </a:extLst>
          </p:cNvPr>
          <p:cNvSpPr>
            <a:spLocks noGrp="1" noChangeArrowheads="1"/>
          </p:cNvSpPr>
          <p:nvPr>
            <p:ph type="title"/>
          </p:nvPr>
        </p:nvSpPr>
        <p:spPr/>
        <p:txBody>
          <a:bodyPr/>
          <a:lstStyle/>
          <a:p>
            <a:pPr>
              <a:defRPr/>
            </a:pPr>
            <a:endParaRPr lang="en-US"/>
          </a:p>
        </p:txBody>
      </p:sp>
      <p:sp>
        <p:nvSpPr>
          <p:cNvPr id="122882" name="Rectangle 3" descr="New Image 06">
            <a:extLst>
              <a:ext uri="{FF2B5EF4-FFF2-40B4-BE49-F238E27FC236}">
                <a16:creationId xmlns:a16="http://schemas.microsoft.com/office/drawing/2014/main" id="{30332E19-7DCB-9674-C6B8-B45CBDA606B8}"/>
              </a:ext>
            </a:extLst>
          </p:cNvPr>
          <p:cNvSpPr>
            <a:spLocks noGrp="1" noChangeAspect="1" noChangeArrowheads="1"/>
          </p:cNvSpPr>
          <p:nvPr isPhoto="1"/>
        </p:nvSpPr>
        <p:spPr bwMode="auto">
          <a:xfrm>
            <a:off x="0" y="0"/>
            <a:ext cx="9144000" cy="6858000"/>
          </a:xfrm>
          <a:prstGeom prst="rect">
            <a:avLst/>
          </a:prstGeom>
          <a:blipFill dpi="0" rotWithShape="1">
            <a:blip r:embed="rId3">
              <a:lum bright="12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
        <p:nvSpPr>
          <p:cNvPr id="4" name="Text Box 13">
            <a:extLst>
              <a:ext uri="{FF2B5EF4-FFF2-40B4-BE49-F238E27FC236}">
                <a16:creationId xmlns:a16="http://schemas.microsoft.com/office/drawing/2014/main" id="{4357AFB4-A483-1CC6-7BE9-C65FA1ECDBF2}"/>
              </a:ext>
            </a:extLst>
          </p:cNvPr>
          <p:cNvSpPr txBox="1">
            <a:spLocks noChangeArrowheads="1"/>
          </p:cNvSpPr>
          <p:nvPr/>
        </p:nvSpPr>
        <p:spPr bwMode="auto">
          <a:xfrm>
            <a:off x="228600" y="125413"/>
            <a:ext cx="8458200" cy="1200150"/>
          </a:xfrm>
          <a:prstGeom prst="rect">
            <a:avLst/>
          </a:prstGeom>
          <a:noFill/>
          <a:ln>
            <a:noFill/>
          </a:ln>
          <a:effectLst/>
        </p:spPr>
        <p:txBody>
          <a:bodyPr>
            <a:spAutoFit/>
          </a:bodyPr>
          <a:lstStyle/>
          <a:p>
            <a:pPr algn="ctr" eaLnBrk="1" hangingPunct="1">
              <a:spcBef>
                <a:spcPct val="50000"/>
              </a:spcBef>
              <a:defRPr/>
            </a:pPr>
            <a:r>
              <a:rPr lang="en-US" sz="3600" dirty="0">
                <a:solidFill>
                  <a:srgbClr val="FF0000"/>
                </a:solidFill>
                <a:effectLst>
                  <a:outerShdw blurRad="38100" dist="38100" dir="2700000" algn="tl">
                    <a:srgbClr val="000000"/>
                  </a:outerShdw>
                </a:effectLst>
                <a:latin typeface="Benguiat Bk BT" pitchFamily="18" charset="0"/>
                <a:cs typeface="Arial" charset="0"/>
              </a:rPr>
              <a:t>First 6 rooms under construction by the Master</a:t>
            </a: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hidden="1">
            <a:extLst>
              <a:ext uri="{FF2B5EF4-FFF2-40B4-BE49-F238E27FC236}">
                <a16:creationId xmlns:a16="http://schemas.microsoft.com/office/drawing/2014/main" id="{CB3701D5-6C3E-5AC9-B3CF-70DFCAB63ADE}"/>
              </a:ext>
            </a:extLst>
          </p:cNvPr>
          <p:cNvSpPr>
            <a:spLocks noGrp="1" noChangeArrowheads="1"/>
          </p:cNvSpPr>
          <p:nvPr>
            <p:ph type="title"/>
          </p:nvPr>
        </p:nvSpPr>
        <p:spPr/>
        <p:txBody>
          <a:bodyPr/>
          <a:lstStyle/>
          <a:p>
            <a:pPr>
              <a:defRPr/>
            </a:pPr>
            <a:endParaRPr lang="en-US"/>
          </a:p>
        </p:txBody>
      </p:sp>
      <p:sp>
        <p:nvSpPr>
          <p:cNvPr id="124930" name="Rectangle 3" descr="New Image 01">
            <a:extLst>
              <a:ext uri="{FF2B5EF4-FFF2-40B4-BE49-F238E27FC236}">
                <a16:creationId xmlns:a16="http://schemas.microsoft.com/office/drawing/2014/main" id="{ABA1F6AD-DBBA-C592-7021-E4131B325C3A}"/>
              </a:ext>
            </a:extLst>
          </p:cNvPr>
          <p:cNvSpPr>
            <a:spLocks noGrp="1" noChangeAspect="1" noChangeArrowheads="1"/>
          </p:cNvSpPr>
          <p:nvPr isPhoto="1"/>
        </p:nvSpPr>
        <p:spPr bwMode="auto">
          <a:xfrm>
            <a:off x="0" y="0"/>
            <a:ext cx="9144000" cy="6856413"/>
          </a:xfrm>
          <a:prstGeom prst="rect">
            <a:avLst/>
          </a:prstGeom>
          <a:blipFill dpi="0" rotWithShape="1">
            <a:blip r:embed="rId3">
              <a:lum bright="6000" contrast="18000"/>
              <a:grayscl/>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
        <p:nvSpPr>
          <p:cNvPr id="5" name="Text Box 13">
            <a:extLst>
              <a:ext uri="{FF2B5EF4-FFF2-40B4-BE49-F238E27FC236}">
                <a16:creationId xmlns:a16="http://schemas.microsoft.com/office/drawing/2014/main" id="{F74A800C-4041-A248-0899-168A5EF43F1F}"/>
              </a:ext>
            </a:extLst>
          </p:cNvPr>
          <p:cNvSpPr txBox="1">
            <a:spLocks noChangeArrowheads="1"/>
          </p:cNvSpPr>
          <p:nvPr/>
        </p:nvSpPr>
        <p:spPr bwMode="auto">
          <a:xfrm>
            <a:off x="228600" y="125413"/>
            <a:ext cx="8458200" cy="1200150"/>
          </a:xfrm>
          <a:prstGeom prst="rect">
            <a:avLst/>
          </a:prstGeom>
          <a:noFill/>
          <a:ln>
            <a:noFill/>
          </a:ln>
          <a:effectLst/>
        </p:spPr>
        <p:txBody>
          <a:bodyPr>
            <a:spAutoFit/>
          </a:bodyPr>
          <a:lstStyle/>
          <a:p>
            <a:pPr algn="ctr" eaLnBrk="1" hangingPunct="1">
              <a:spcBef>
                <a:spcPct val="50000"/>
              </a:spcBef>
              <a:defRPr/>
            </a:pPr>
            <a:r>
              <a:rPr lang="en-US" sz="3600" dirty="0">
                <a:solidFill>
                  <a:srgbClr val="FF0000"/>
                </a:solidFill>
                <a:effectLst>
                  <a:outerShdw blurRad="38100" dist="38100" dir="2700000" algn="tl">
                    <a:srgbClr val="000000"/>
                  </a:outerShdw>
                </a:effectLst>
                <a:latin typeface="Benguiat Bk BT" pitchFamily="18" charset="0"/>
                <a:cs typeface="Arial" charset="0"/>
              </a:rPr>
              <a:t>First 6 rooms completed in the time of the Master</a:t>
            </a: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hidden="1">
            <a:extLst>
              <a:ext uri="{FF2B5EF4-FFF2-40B4-BE49-F238E27FC236}">
                <a16:creationId xmlns:a16="http://schemas.microsoft.com/office/drawing/2014/main" id="{10E79BC7-A42B-8485-E937-46EB2E7079CA}"/>
              </a:ext>
            </a:extLst>
          </p:cNvPr>
          <p:cNvSpPr>
            <a:spLocks noGrp="1" noChangeArrowheads="1"/>
          </p:cNvSpPr>
          <p:nvPr>
            <p:ph type="title"/>
          </p:nvPr>
        </p:nvSpPr>
        <p:spPr/>
        <p:txBody>
          <a:bodyPr/>
          <a:lstStyle/>
          <a:p>
            <a:pPr>
              <a:defRPr/>
            </a:pPr>
            <a:endParaRPr lang="en-US"/>
          </a:p>
        </p:txBody>
      </p:sp>
      <p:sp>
        <p:nvSpPr>
          <p:cNvPr id="126978" name="Rectangle 3" descr="New Image 07">
            <a:extLst>
              <a:ext uri="{FF2B5EF4-FFF2-40B4-BE49-F238E27FC236}">
                <a16:creationId xmlns:a16="http://schemas.microsoft.com/office/drawing/2014/main" id="{54D0F22B-266A-2277-203E-288C8E49786F}"/>
              </a:ext>
            </a:extLst>
          </p:cNvPr>
          <p:cNvSpPr>
            <a:spLocks noGrp="1" noChangeAspect="1" noChangeArrowheads="1"/>
          </p:cNvSpPr>
          <p:nvPr isPhoto="1"/>
        </p:nvSpPr>
        <p:spPr bwMode="auto">
          <a:xfrm>
            <a:off x="0" y="104775"/>
            <a:ext cx="9144000" cy="6648450"/>
          </a:xfrm>
          <a:prstGeom prst="rect">
            <a:avLst/>
          </a:prstGeom>
          <a:blipFill dpi="0" rotWithShape="1">
            <a:blip r:embed="rId3">
              <a:lum bright="12000" contrast="18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b="0"/>
          </a:p>
        </p:txBody>
      </p:sp>
      <p:sp>
        <p:nvSpPr>
          <p:cNvPr id="4" name="Text Box 13">
            <a:extLst>
              <a:ext uri="{FF2B5EF4-FFF2-40B4-BE49-F238E27FC236}">
                <a16:creationId xmlns:a16="http://schemas.microsoft.com/office/drawing/2014/main" id="{551ABED3-51DB-5CD4-22E1-0DF83A566323}"/>
              </a:ext>
            </a:extLst>
          </p:cNvPr>
          <p:cNvSpPr txBox="1">
            <a:spLocks noChangeArrowheads="1"/>
          </p:cNvSpPr>
          <p:nvPr/>
        </p:nvSpPr>
        <p:spPr bwMode="auto">
          <a:xfrm>
            <a:off x="228600" y="125413"/>
            <a:ext cx="8458200" cy="1200150"/>
          </a:xfrm>
          <a:prstGeom prst="rect">
            <a:avLst/>
          </a:prstGeom>
          <a:noFill/>
          <a:ln>
            <a:noFill/>
          </a:ln>
          <a:effectLst/>
        </p:spPr>
        <p:txBody>
          <a:bodyPr>
            <a:spAutoFit/>
          </a:bodyPr>
          <a:lstStyle/>
          <a:p>
            <a:pPr algn="ctr" eaLnBrk="1" hangingPunct="1">
              <a:spcBef>
                <a:spcPct val="50000"/>
              </a:spcBef>
              <a:defRPr/>
            </a:pPr>
            <a:r>
              <a:rPr lang="en-US" sz="3600" dirty="0">
                <a:solidFill>
                  <a:srgbClr val="FF0000"/>
                </a:solidFill>
                <a:effectLst>
                  <a:outerShdw blurRad="38100" dist="38100" dir="2700000" algn="tl">
                    <a:srgbClr val="000000"/>
                  </a:outerShdw>
                </a:effectLst>
                <a:latin typeface="Benguiat Bk BT" pitchFamily="18" charset="0"/>
                <a:cs typeface="Arial" charset="0"/>
              </a:rPr>
              <a:t>Some early changes by the Guardian</a:t>
            </a:r>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hidden="1">
            <a:extLst>
              <a:ext uri="{FF2B5EF4-FFF2-40B4-BE49-F238E27FC236}">
                <a16:creationId xmlns:a16="http://schemas.microsoft.com/office/drawing/2014/main" id="{96508582-C2D4-0C19-148D-351F46711EB4}"/>
              </a:ext>
            </a:extLst>
          </p:cNvPr>
          <p:cNvSpPr>
            <a:spLocks noGrp="1" noChangeArrowheads="1"/>
          </p:cNvSpPr>
          <p:nvPr>
            <p:ph type="title"/>
          </p:nvPr>
        </p:nvSpPr>
        <p:spPr/>
        <p:txBody>
          <a:bodyPr/>
          <a:lstStyle/>
          <a:p>
            <a:pPr eaLnBrk="1" hangingPunct="1">
              <a:defRPr/>
            </a:pPr>
            <a:endParaRPr lang="en-US"/>
          </a:p>
        </p:txBody>
      </p:sp>
      <p:sp>
        <p:nvSpPr>
          <p:cNvPr id="3" name="Text Box 3">
            <a:extLst>
              <a:ext uri="{FF2B5EF4-FFF2-40B4-BE49-F238E27FC236}">
                <a16:creationId xmlns:a16="http://schemas.microsoft.com/office/drawing/2014/main" id="{373CBF86-922A-A93B-BFF1-83775F0BF855}"/>
              </a:ext>
            </a:extLst>
          </p:cNvPr>
          <p:cNvSpPr txBox="1">
            <a:spLocks noChangeArrowheads="1"/>
          </p:cNvSpPr>
          <p:nvPr/>
        </p:nvSpPr>
        <p:spPr bwMode="auto">
          <a:xfrm>
            <a:off x="685800" y="381000"/>
            <a:ext cx="8132763" cy="1323975"/>
          </a:xfrm>
          <a:prstGeom prst="rect">
            <a:avLst/>
          </a:prstGeom>
          <a:noFill/>
          <a:ln>
            <a:noFill/>
          </a:ln>
          <a:effectLst>
            <a:outerShdw dist="35921" dir="2700000" algn="ctr" rotWithShape="0">
              <a:schemeClr val="bg2"/>
            </a:outerShdw>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US" sz="4000" b="0" dirty="0">
                <a:solidFill>
                  <a:srgbClr val="FF0000"/>
                </a:solidFill>
                <a:effectLst>
                  <a:outerShdw blurRad="38100" dist="38100" dir="2700000" algn="tl">
                    <a:srgbClr val="000000">
                      <a:alpha val="43137"/>
                    </a:srgbClr>
                  </a:outerShdw>
                </a:effectLst>
                <a:latin typeface="Bernard MT Condensed" pitchFamily="18" charset="0"/>
              </a:rPr>
              <a:t>Collaboration on the Shrine of </a:t>
            </a:r>
            <a:r>
              <a:rPr lang="en-US" sz="4000" b="0" dirty="0" err="1">
                <a:solidFill>
                  <a:srgbClr val="FF0000"/>
                </a:solidFill>
                <a:effectLst>
                  <a:outerShdw blurRad="38100" dist="38100" dir="2700000" algn="tl">
                    <a:srgbClr val="000000">
                      <a:alpha val="43137"/>
                    </a:srgbClr>
                  </a:outerShdw>
                </a:effectLst>
                <a:latin typeface="Bernard MT Condensed" pitchFamily="18" charset="0"/>
              </a:rPr>
              <a:t>Báb</a:t>
            </a:r>
            <a:r>
              <a:rPr lang="en-US" sz="4000" b="0" dirty="0">
                <a:solidFill>
                  <a:srgbClr val="FF0000"/>
                </a:solidFill>
                <a:effectLst>
                  <a:outerShdw blurRad="38100" dist="38100" dir="2700000" algn="tl">
                    <a:srgbClr val="000000">
                      <a:alpha val="43137"/>
                    </a:srgbClr>
                  </a:outerShdw>
                </a:effectLst>
                <a:latin typeface="Bernard MT Condensed" pitchFamily="18" charset="0"/>
              </a:rPr>
              <a:t> between WSM and the Guardian</a:t>
            </a:r>
            <a:endParaRPr lang="en-US" sz="4000" b="0" dirty="0">
              <a:effectLst>
                <a:outerShdw blurRad="38100" dist="38100" dir="2700000" algn="tl">
                  <a:srgbClr val="000000">
                    <a:alpha val="43137"/>
                  </a:srgbClr>
                </a:outerShdw>
              </a:effectLst>
              <a:latin typeface="Bernard MT Condensed" pitchFamily="18" charset="0"/>
            </a:endParaRPr>
          </a:p>
        </p:txBody>
      </p:sp>
      <p:pic>
        <p:nvPicPr>
          <p:cNvPr id="129027" name="Picture 1">
            <a:extLst>
              <a:ext uri="{FF2B5EF4-FFF2-40B4-BE49-F238E27FC236}">
                <a16:creationId xmlns:a16="http://schemas.microsoft.com/office/drawing/2014/main" id="{AA7E5EEA-3001-435D-5E63-508F9440C4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19812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11731</TotalTime>
  <Words>3672</Words>
  <Application>Microsoft Macintosh PowerPoint</Application>
  <PresentationFormat>On-screen Show (4:3)</PresentationFormat>
  <Paragraphs>390</Paragraphs>
  <Slides>218</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218</vt:i4>
      </vt:variant>
    </vt:vector>
  </HeadingPairs>
  <TitlesOfParts>
    <vt:vector size="230" baseType="lpstr">
      <vt:lpstr>Bernard MT Condensed</vt:lpstr>
      <vt:lpstr>Arial</vt:lpstr>
      <vt:lpstr>Times New Roman</vt:lpstr>
      <vt:lpstr>Wingdings</vt:lpstr>
      <vt:lpstr>Benguiat Bk BT</vt:lpstr>
      <vt:lpstr>MS Mincho</vt:lpstr>
      <vt:lpstr>Impact</vt:lpstr>
      <vt:lpstr>Tahoma</vt:lpstr>
      <vt:lpstr>Courier New</vt:lpstr>
      <vt:lpstr>Plantin OUP</vt:lpstr>
      <vt:lpstr>News701 BT</vt:lpstr>
      <vt:lpstr>Soaring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Jonah Winters</cp:lastModifiedBy>
  <cp:revision>249</cp:revision>
  <dcterms:created xsi:type="dcterms:W3CDTF">2001-03-03T02:32:29Z</dcterms:created>
  <dcterms:modified xsi:type="dcterms:W3CDTF">2024-02-13T00:34:46Z</dcterms:modified>
</cp:coreProperties>
</file>