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tags/tag35.xml" ContentType="application/vnd.openxmlformats-officedocument.presentationml.tags+xml"/>
  <Override PartName="/ppt/notesSlides/notesSlide44.xml" ContentType="application/vnd.openxmlformats-officedocument.presentationml.notesSlide+xml"/>
  <Override PartName="/ppt/tags/tag3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7.xml" ContentType="application/vnd.openxmlformats-officedocument.presentationml.tags+xml"/>
  <Override PartName="/ppt/notesSlides/notesSlide48.xml" ContentType="application/vnd.openxmlformats-officedocument.presentationml.notesSlide+xml"/>
  <Override PartName="/ppt/tags/tag38.xml" ContentType="application/vnd.openxmlformats-officedocument.presentationml.tags+xml"/>
  <Override PartName="/ppt/notesSlides/notesSlide49.xml" ContentType="application/vnd.openxmlformats-officedocument.presentationml.notesSlide+xml"/>
  <Override PartName="/ppt/tags/tag39.xml" ContentType="application/vnd.openxmlformats-officedocument.presentationml.tags+xml"/>
  <Override PartName="/ppt/notesSlides/notesSlide50.xml" ContentType="application/vnd.openxmlformats-officedocument.presentationml.notesSlide+xml"/>
  <Override PartName="/ppt/tags/tag40.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1.xml" ContentType="application/vnd.openxmlformats-officedocument.presentationml.tags+xml"/>
  <Override PartName="/ppt/notesSlides/notesSlide53.xml" ContentType="application/vnd.openxmlformats-officedocument.presentationml.notesSlide+xml"/>
  <Override PartName="/ppt/tags/tag42.xml" ContentType="application/vnd.openxmlformats-officedocument.presentationml.tags+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5.xml" ContentType="application/vnd.openxmlformats-officedocument.presentationml.tags+xml"/>
  <Override PartName="/ppt/notesSlides/notesSlide58.xml" ContentType="application/vnd.openxmlformats-officedocument.presentationml.notesSlide+xml"/>
  <Override PartName="/ppt/tags/tag46.xml" ContentType="application/vnd.openxmlformats-officedocument.presentationml.tags+xml"/>
  <Override PartName="/ppt/notesSlides/notesSlide59.xml" ContentType="application/vnd.openxmlformats-officedocument.presentationml.notesSlide+xml"/>
  <Override PartName="/ppt/tags/tag47.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49.xml" ContentType="application/vnd.openxmlformats-officedocument.presentationml.tags+xml"/>
  <Override PartName="/ppt/notesSlides/notesSlide64.xml" ContentType="application/vnd.openxmlformats-officedocument.presentationml.notesSlide+xml"/>
  <Override PartName="/ppt/tags/tag50.xml" ContentType="application/vnd.openxmlformats-officedocument.presentationml.tags+xml"/>
  <Override PartName="/ppt/notesSlides/notesSlide65.xml" ContentType="application/vnd.openxmlformats-officedocument.presentationml.notesSlide+xml"/>
  <Override PartName="/ppt/tags/tag51.xml" ContentType="application/vnd.openxmlformats-officedocument.presentationml.tags+xml"/>
  <Override PartName="/ppt/notesSlides/notesSlide66.xml" ContentType="application/vnd.openxmlformats-officedocument.presentationml.notesSlide+xml"/>
  <Override PartName="/ppt/tags/tag52.xml" ContentType="application/vnd.openxmlformats-officedocument.presentationml.tags+xml"/>
  <Override PartName="/ppt/notesSlides/notesSlide67.xml" ContentType="application/vnd.openxmlformats-officedocument.presentationml.notesSlide+xml"/>
  <Override PartName="/ppt/tags/tag53.xml" ContentType="application/vnd.openxmlformats-officedocument.presentationml.tags+xml"/>
  <Override PartName="/ppt/notesSlides/notesSlide68.xml" ContentType="application/vnd.openxmlformats-officedocument.presentationml.notesSlide+xml"/>
  <Override PartName="/ppt/tags/tag54.xml" ContentType="application/vnd.openxmlformats-officedocument.presentationml.tags+xml"/>
  <Override PartName="/ppt/notesSlides/notesSlide69.xml" ContentType="application/vnd.openxmlformats-officedocument.presentationml.notesSlide+xml"/>
  <Override PartName="/ppt/tags/tag55.xml" ContentType="application/vnd.openxmlformats-officedocument.presentationml.tags+xml"/>
  <Override PartName="/ppt/notesSlides/notesSlide70.xml" ContentType="application/vnd.openxmlformats-officedocument.presentationml.notesSlide+xml"/>
  <Override PartName="/ppt/tags/tag56.xml" ContentType="application/vnd.openxmlformats-officedocument.presentationml.tags+xml"/>
  <Override PartName="/ppt/notesSlides/notesSlide71.xml" ContentType="application/vnd.openxmlformats-officedocument.presentationml.notesSlide+xml"/>
  <Override PartName="/ppt/tags/tag57.xml" ContentType="application/vnd.openxmlformats-officedocument.presentationml.tags+xml"/>
  <Override PartName="/ppt/notesSlides/notesSlide72.xml" ContentType="application/vnd.openxmlformats-officedocument.presentationml.notesSlide+xml"/>
  <Override PartName="/ppt/tags/tag58.xml" ContentType="application/vnd.openxmlformats-officedocument.presentationml.tags+xml"/>
  <Override PartName="/ppt/notesSlides/notesSlide73.xml" ContentType="application/vnd.openxmlformats-officedocument.presentationml.notesSlide+xml"/>
  <Override PartName="/ppt/tags/tag59.xml" ContentType="application/vnd.openxmlformats-officedocument.presentationml.tags+xml"/>
  <Override PartName="/ppt/notesSlides/notesSlide74.xml" ContentType="application/vnd.openxmlformats-officedocument.presentationml.notesSlide+xml"/>
  <Override PartName="/ppt/tags/tag60.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61.xml" ContentType="application/vnd.openxmlformats-officedocument.presentationml.tags+xml"/>
  <Override PartName="/ppt/notesSlides/notesSlide80.xml" ContentType="application/vnd.openxmlformats-officedocument.presentationml.notesSlide+xml"/>
  <Override PartName="/ppt/tags/tag62.xml" ContentType="application/vnd.openxmlformats-officedocument.presentationml.tags+xml"/>
  <Override PartName="/ppt/notesSlides/notesSlide81.xml" ContentType="application/vnd.openxmlformats-officedocument.presentationml.notesSlide+xml"/>
  <Override PartName="/ppt/tags/tag63.xml" ContentType="application/vnd.openxmlformats-officedocument.presentationml.tags+xml"/>
  <Override PartName="/ppt/notesSlides/notesSlide82.xml" ContentType="application/vnd.openxmlformats-officedocument.presentationml.notesSlide+xml"/>
  <Override PartName="/ppt/tags/tag64.xml" ContentType="application/vnd.openxmlformats-officedocument.presentationml.tags+xml"/>
  <Override PartName="/ppt/notesSlides/notesSlide83.xml" ContentType="application/vnd.openxmlformats-officedocument.presentationml.notesSlide+xml"/>
  <Override PartName="/ppt/tags/tag65.xml" ContentType="application/vnd.openxmlformats-officedocument.presentationml.tags+xml"/>
  <Override PartName="/ppt/notesSlides/notesSlide84.xml" ContentType="application/vnd.openxmlformats-officedocument.presentationml.notesSlide+xml"/>
  <Override PartName="/ppt/tags/tag66.xml" ContentType="application/vnd.openxmlformats-officedocument.presentationml.tags+xml"/>
  <Override PartName="/ppt/notesSlides/notesSlide85.xml" ContentType="application/vnd.openxmlformats-officedocument.presentationml.notesSlide+xml"/>
  <Override PartName="/ppt/tags/tag67.xml" ContentType="application/vnd.openxmlformats-officedocument.presentationml.tags+xml"/>
  <Override PartName="/ppt/notesSlides/notesSlide86.xml" ContentType="application/vnd.openxmlformats-officedocument.presentationml.notesSlide+xml"/>
  <Override PartName="/ppt/tags/tag68.xml" ContentType="application/vnd.openxmlformats-officedocument.presentationml.tags+xml"/>
  <Override PartName="/ppt/notesSlides/notesSlide87.xml" ContentType="application/vnd.openxmlformats-officedocument.presentationml.notesSlide+xml"/>
  <Override PartName="/ppt/tags/tag69.xml" ContentType="application/vnd.openxmlformats-officedocument.presentationml.tags+xml"/>
  <Override PartName="/ppt/notesSlides/notesSlide88.xml" ContentType="application/vnd.openxmlformats-officedocument.presentationml.notesSlide+xml"/>
  <Override PartName="/ppt/tags/tag70.xml" ContentType="application/vnd.openxmlformats-officedocument.presentationml.tags+xml"/>
  <Override PartName="/ppt/notesSlides/notesSlide89.xml" ContentType="application/vnd.openxmlformats-officedocument.presentationml.notesSlide+xml"/>
  <Override PartName="/ppt/tags/tag71.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72.xml" ContentType="application/vnd.openxmlformats-officedocument.presentationml.tags+xml"/>
  <Override PartName="/ppt/notesSlides/notesSlide92.xml" ContentType="application/vnd.openxmlformats-officedocument.presentationml.notesSlide+xml"/>
  <Override PartName="/ppt/tags/tag73.xml" ContentType="application/vnd.openxmlformats-officedocument.presentationml.tags+xml"/>
  <Override PartName="/ppt/notesSlides/notesSlide93.xml" ContentType="application/vnd.openxmlformats-officedocument.presentationml.notesSlide+xml"/>
  <Override PartName="/ppt/tags/tag74.xml" ContentType="application/vnd.openxmlformats-officedocument.presentationml.tags+xml"/>
  <Override PartName="/ppt/notesSlides/notesSlide94.xml" ContentType="application/vnd.openxmlformats-officedocument.presentationml.notesSlide+xml"/>
  <Override PartName="/ppt/tags/tag75.xml" ContentType="application/vnd.openxmlformats-officedocument.presentationml.tags+xml"/>
  <Override PartName="/ppt/notesSlides/notesSlide95.xml" ContentType="application/vnd.openxmlformats-officedocument.presentationml.notesSlide+xml"/>
  <Override PartName="/ppt/tags/tag76.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77.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78.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79.xml" ContentType="application/vnd.openxmlformats-officedocument.presentationml.tags+xml"/>
  <Override PartName="/ppt/notesSlides/notesSlide102.xml" ContentType="application/vnd.openxmlformats-officedocument.presentationml.notesSlide+xml"/>
  <Override PartName="/ppt/tags/tag80.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81.xml" ContentType="application/vnd.openxmlformats-officedocument.presentationml.tags+xml"/>
  <Override PartName="/ppt/notesSlides/notesSlide105.xml" ContentType="application/vnd.openxmlformats-officedocument.presentationml.notesSlide+xml"/>
  <Override PartName="/ppt/tags/tag82.xml" ContentType="application/vnd.openxmlformats-officedocument.presentationml.tags+xml"/>
  <Override PartName="/ppt/notesSlides/notesSlide106.xml" ContentType="application/vnd.openxmlformats-officedocument.presentationml.notesSlide+xml"/>
  <Override PartName="/ppt/tags/tag83.xml" ContentType="application/vnd.openxmlformats-officedocument.presentationml.tags+xml"/>
  <Override PartName="/ppt/notesSlides/notesSlide107.xml" ContentType="application/vnd.openxmlformats-officedocument.presentationml.notesSlide+xml"/>
  <Override PartName="/ppt/tags/tag84.xml" ContentType="application/vnd.openxmlformats-officedocument.presentationml.tags+xml"/>
  <Override PartName="/ppt/notesSlides/notesSlide108.xml" ContentType="application/vnd.openxmlformats-officedocument.presentationml.notesSlide+xml"/>
  <Override PartName="/ppt/tags/tag85.xml" ContentType="application/vnd.openxmlformats-officedocument.presentationml.tags+xml"/>
  <Override PartName="/ppt/notesSlides/notesSlide109.xml" ContentType="application/vnd.openxmlformats-officedocument.presentationml.notesSlide+xml"/>
  <Override PartName="/ppt/tags/tag86.xml" ContentType="application/vnd.openxmlformats-officedocument.presentationml.tags+xml"/>
  <Override PartName="/ppt/notesSlides/notesSlide110.xml" ContentType="application/vnd.openxmlformats-officedocument.presentationml.notesSlide+xml"/>
  <Override PartName="/ppt/tags/tag87.xml" ContentType="application/vnd.openxmlformats-officedocument.presentationml.tags+xml"/>
  <Override PartName="/ppt/notesSlides/notesSlide111.xml" ContentType="application/vnd.openxmlformats-officedocument.presentationml.notesSlide+xml"/>
  <Override PartName="/ppt/tags/tag88.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89.xml" ContentType="application/vnd.openxmlformats-officedocument.presentationml.tags+xml"/>
  <Override PartName="/ppt/notesSlides/notesSlide115.xml" ContentType="application/vnd.openxmlformats-officedocument.presentationml.notesSlide+xml"/>
  <Override PartName="/ppt/tags/tag90.xml" ContentType="application/vnd.openxmlformats-officedocument.presentationml.tags+xml"/>
  <Override PartName="/ppt/notesSlides/notesSlide116.xml" ContentType="application/vnd.openxmlformats-officedocument.presentationml.notesSlide+xml"/>
  <Override PartName="/ppt/tags/tag91.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92.xml" ContentType="application/vnd.openxmlformats-officedocument.presentationml.tags+xml"/>
  <Override PartName="/ppt/notesSlides/notesSlide120.xml" ContentType="application/vnd.openxmlformats-officedocument.presentationml.notesSlide+xml"/>
  <Override PartName="/ppt/tags/tag93.xml" ContentType="application/vnd.openxmlformats-officedocument.presentationml.tags+xml"/>
  <Override PartName="/ppt/notesSlides/notesSlide121.xml" ContentType="application/vnd.openxmlformats-officedocument.presentationml.notesSlide+xml"/>
  <Override PartName="/ppt/tags/tag94.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95.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96.xml" ContentType="application/vnd.openxmlformats-officedocument.presentationml.tags+xml"/>
  <Override PartName="/ppt/notesSlides/notesSlide126.xml" ContentType="application/vnd.openxmlformats-officedocument.presentationml.notesSlide+xml"/>
  <Override PartName="/ppt/tags/tag97.xml" ContentType="application/vnd.openxmlformats-officedocument.presentationml.tags+xml"/>
  <Override PartName="/ppt/notesSlides/notesSlide127.xml" ContentType="application/vnd.openxmlformats-officedocument.presentationml.notesSlide+xml"/>
  <Override PartName="/ppt/tags/tag98.xml" ContentType="application/vnd.openxmlformats-officedocument.presentationml.tags+xml"/>
  <Override PartName="/ppt/notesSlides/notesSlide128.xml" ContentType="application/vnd.openxmlformats-officedocument.presentationml.notesSlide+xml"/>
  <Override PartName="/ppt/tags/tag99.xml" ContentType="application/vnd.openxmlformats-officedocument.presentationml.tags+xml"/>
  <Override PartName="/ppt/notesSlides/notesSlide129.xml" ContentType="application/vnd.openxmlformats-officedocument.presentationml.notesSlide+xml"/>
  <Override PartName="/ppt/tags/tag100.xml" ContentType="application/vnd.openxmlformats-officedocument.presentationml.tags+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101.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102.xml" ContentType="application/vnd.openxmlformats-officedocument.presentationml.tags+xml"/>
  <Override PartName="/ppt/notesSlides/notesSlide135.xml" ContentType="application/vnd.openxmlformats-officedocument.presentationml.notesSlide+xml"/>
  <Override PartName="/ppt/tags/tag103.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104.xml" ContentType="application/vnd.openxmlformats-officedocument.presentationml.tags+xml"/>
  <Override PartName="/ppt/notesSlides/notesSlide138.xml" ContentType="application/vnd.openxmlformats-officedocument.presentationml.notesSlide+xml"/>
  <Override PartName="/ppt/tags/tag105.xml" ContentType="application/vnd.openxmlformats-officedocument.presentationml.tags+xml"/>
  <Override PartName="/ppt/notesSlides/notesSlide139.xml" ContentType="application/vnd.openxmlformats-officedocument.presentationml.notesSlide+xml"/>
  <Override PartName="/ppt/tags/tag106.xml" ContentType="application/vnd.openxmlformats-officedocument.presentationml.tags+xml"/>
  <Override PartName="/ppt/notesSlides/notesSlide140.xml" ContentType="application/vnd.openxmlformats-officedocument.presentationml.notesSlide+xml"/>
  <Override PartName="/ppt/tags/tag107.xml" ContentType="application/vnd.openxmlformats-officedocument.presentationml.tags+xml"/>
  <Override PartName="/ppt/notesSlides/notesSlide141.xml" ContentType="application/vnd.openxmlformats-officedocument.presentationml.notesSlide+xml"/>
  <Override PartName="/ppt/tags/tag108.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ags/tag109.xml" ContentType="application/vnd.openxmlformats-officedocument.presentationml.tags+xml"/>
  <Override PartName="/ppt/notesSlides/notesSlide146.xml" ContentType="application/vnd.openxmlformats-officedocument.presentationml.notesSlide+xml"/>
  <Override PartName="/ppt/tags/tag110.xml" ContentType="application/vnd.openxmlformats-officedocument.presentationml.tags+xml"/>
  <Override PartName="/ppt/notesSlides/notesSlide147.xml" ContentType="application/vnd.openxmlformats-officedocument.presentationml.notesSlide+xml"/>
  <Override PartName="/ppt/tags/tag111.xml" ContentType="application/vnd.openxmlformats-officedocument.presentationml.tags+xml"/>
  <Override PartName="/ppt/notesSlides/notesSlide148.xml" ContentType="application/vnd.openxmlformats-officedocument.presentationml.notesSlide+xml"/>
  <Override PartName="/ppt/tags/tag112.xml" ContentType="application/vnd.openxmlformats-officedocument.presentationml.tags+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ags/tag113.xml" ContentType="application/vnd.openxmlformats-officedocument.presentationml.tags+xml"/>
  <Override PartName="/ppt/notesSlides/notesSlide151.xml" ContentType="application/vnd.openxmlformats-officedocument.presentationml.notesSlide+xml"/>
  <Override PartName="/ppt/tags/tag114.xml" ContentType="application/vnd.openxmlformats-officedocument.presentationml.tags+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115.xml" ContentType="application/vnd.openxmlformats-officedocument.presentationml.tags+xml"/>
  <Override PartName="/ppt/notesSlides/notesSlide155.xml" ContentType="application/vnd.openxmlformats-officedocument.presentationml.notesSlide+xml"/>
  <Override PartName="/ppt/tags/tag116.xml" ContentType="application/vnd.openxmlformats-officedocument.presentationml.tags+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ags/tag117.xml" ContentType="application/vnd.openxmlformats-officedocument.presentationml.tag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ags/tag118.xml" ContentType="application/vnd.openxmlformats-officedocument.presentationml.tags+xml"/>
  <Override PartName="/ppt/notesSlides/notesSlide161.xml" ContentType="application/vnd.openxmlformats-officedocument.presentationml.notesSlide+xml"/>
  <Override PartName="/ppt/tags/tag119.xml" ContentType="application/vnd.openxmlformats-officedocument.presentationml.tags+xml"/>
  <Override PartName="/ppt/notesSlides/notesSlide162.xml" ContentType="application/vnd.openxmlformats-officedocument.presentationml.notesSlide+xml"/>
  <Override PartName="/ppt/tags/tag120.xml" ContentType="application/vnd.openxmlformats-officedocument.presentationml.tags+xml"/>
  <Override PartName="/ppt/notesSlides/notesSlide163.xml" ContentType="application/vnd.openxmlformats-officedocument.presentationml.notesSlide+xml"/>
  <Override PartName="/ppt/tags/tag121.xml" ContentType="application/vnd.openxmlformats-officedocument.presentationml.tags+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ags/tag122.xml" ContentType="application/vnd.openxmlformats-officedocument.presentationml.tags+xml"/>
  <Override PartName="/ppt/notesSlides/notesSlide166.xml" ContentType="application/vnd.openxmlformats-officedocument.presentationml.notesSlide+xml"/>
  <Override PartName="/ppt/tags/tag123.xml" ContentType="application/vnd.openxmlformats-officedocument.presentationml.tags+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0"/>
  </p:notesMasterIdLst>
  <p:handoutMasterIdLst>
    <p:handoutMasterId r:id="rId171"/>
  </p:handoutMasterIdLst>
  <p:sldIdLst>
    <p:sldId id="772" r:id="rId2"/>
    <p:sldId id="293" r:id="rId3"/>
    <p:sldId id="698" r:id="rId4"/>
    <p:sldId id="699" r:id="rId5"/>
    <p:sldId id="735" r:id="rId6"/>
    <p:sldId id="683" r:id="rId7"/>
    <p:sldId id="499" r:id="rId8"/>
    <p:sldId id="500" r:id="rId9"/>
    <p:sldId id="501" r:id="rId10"/>
    <p:sldId id="503" r:id="rId11"/>
    <p:sldId id="507" r:id="rId12"/>
    <p:sldId id="512" r:id="rId13"/>
    <p:sldId id="514" r:id="rId14"/>
    <p:sldId id="509" r:id="rId15"/>
    <p:sldId id="513" r:id="rId16"/>
    <p:sldId id="504" r:id="rId17"/>
    <p:sldId id="505" r:id="rId18"/>
    <p:sldId id="506" r:id="rId19"/>
    <p:sldId id="508" r:id="rId20"/>
    <p:sldId id="737" r:id="rId21"/>
    <p:sldId id="511" r:id="rId22"/>
    <p:sldId id="567" r:id="rId23"/>
    <p:sldId id="516" r:id="rId24"/>
    <p:sldId id="603" r:id="rId25"/>
    <p:sldId id="510" r:id="rId26"/>
    <p:sldId id="515" r:id="rId27"/>
    <p:sldId id="517" r:id="rId28"/>
    <p:sldId id="518" r:id="rId29"/>
    <p:sldId id="607" r:id="rId30"/>
    <p:sldId id="521" r:id="rId31"/>
    <p:sldId id="519" r:id="rId32"/>
    <p:sldId id="520" r:id="rId33"/>
    <p:sldId id="651" r:id="rId34"/>
    <p:sldId id="524" r:id="rId35"/>
    <p:sldId id="522" r:id="rId36"/>
    <p:sldId id="523" r:id="rId37"/>
    <p:sldId id="561" r:id="rId38"/>
    <p:sldId id="527" r:id="rId39"/>
    <p:sldId id="577" r:id="rId40"/>
    <p:sldId id="739" r:id="rId41"/>
    <p:sldId id="586" r:id="rId42"/>
    <p:sldId id="530" r:id="rId43"/>
    <p:sldId id="531" r:id="rId44"/>
    <p:sldId id="533" r:id="rId45"/>
    <p:sldId id="536" r:id="rId46"/>
    <p:sldId id="535" r:id="rId47"/>
    <p:sldId id="532" r:id="rId48"/>
    <p:sldId id="590" r:id="rId49"/>
    <p:sldId id="688" r:id="rId50"/>
    <p:sldId id="537" r:id="rId51"/>
    <p:sldId id="538" r:id="rId52"/>
    <p:sldId id="540" r:id="rId53"/>
    <p:sldId id="541" r:id="rId54"/>
    <p:sldId id="768" r:id="rId55"/>
    <p:sldId id="769" r:id="rId56"/>
    <p:sldId id="770" r:id="rId57"/>
    <p:sldId id="539" r:id="rId58"/>
    <p:sldId id="545" r:id="rId59"/>
    <p:sldId id="546" r:id="rId60"/>
    <p:sldId id="601" r:id="rId61"/>
    <p:sldId id="526" r:id="rId62"/>
    <p:sldId id="670" r:id="rId63"/>
    <p:sldId id="568" r:id="rId64"/>
    <p:sldId id="556" r:id="rId65"/>
    <p:sldId id="578" r:id="rId66"/>
    <p:sldId id="557" r:id="rId67"/>
    <p:sldId id="534" r:id="rId68"/>
    <p:sldId id="605" r:id="rId69"/>
    <p:sldId id="563" r:id="rId70"/>
    <p:sldId id="594" r:id="rId71"/>
    <p:sldId id="565" r:id="rId72"/>
    <p:sldId id="618" r:id="rId73"/>
    <p:sldId id="622" r:id="rId74"/>
    <p:sldId id="623" r:id="rId75"/>
    <p:sldId id="612" r:id="rId76"/>
    <p:sldId id="613" r:id="rId77"/>
    <p:sldId id="599" r:id="rId78"/>
    <p:sldId id="672" r:id="rId79"/>
    <p:sldId id="602" r:id="rId80"/>
    <p:sldId id="617" r:id="rId81"/>
    <p:sldId id="773" r:id="rId82"/>
    <p:sldId id="690" r:id="rId83"/>
    <p:sldId id="691" r:id="rId84"/>
    <p:sldId id="582" r:id="rId85"/>
    <p:sldId id="678" r:id="rId86"/>
    <p:sldId id="679" r:id="rId87"/>
    <p:sldId id="529" r:id="rId88"/>
    <p:sldId id="676" r:id="rId89"/>
    <p:sldId id="589" r:id="rId90"/>
    <p:sldId id="675" r:id="rId91"/>
    <p:sldId id="595" r:id="rId92"/>
    <p:sldId id="587" r:id="rId93"/>
    <p:sldId id="621" r:id="rId94"/>
    <p:sldId id="680" r:id="rId95"/>
    <p:sldId id="525" r:id="rId96"/>
    <p:sldId id="674" r:id="rId97"/>
    <p:sldId id="552" r:id="rId98"/>
    <p:sldId id="682" r:id="rId99"/>
    <p:sldId id="615" r:id="rId100"/>
    <p:sldId id="650" r:id="rId101"/>
    <p:sldId id="548" r:id="rId102"/>
    <p:sldId id="696" r:id="rId103"/>
    <p:sldId id="616" r:id="rId104"/>
    <p:sldId id="564" r:id="rId105"/>
    <p:sldId id="746" r:id="rId106"/>
    <p:sldId id="693" r:id="rId107"/>
    <p:sldId id="695" r:id="rId108"/>
    <p:sldId id="677" r:id="rId109"/>
    <p:sldId id="689" r:id="rId110"/>
    <p:sldId id="741" r:id="rId111"/>
    <p:sldId id="740" r:id="rId112"/>
    <p:sldId id="742" r:id="rId113"/>
    <p:sldId id="579" r:id="rId114"/>
    <p:sldId id="748" r:id="rId115"/>
    <p:sldId id="749" r:id="rId116"/>
    <p:sldId id="750" r:id="rId117"/>
    <p:sldId id="747" r:id="rId118"/>
    <p:sldId id="760" r:id="rId119"/>
    <p:sldId id="754" r:id="rId120"/>
    <p:sldId id="759" r:id="rId121"/>
    <p:sldId id="755" r:id="rId122"/>
    <p:sldId id="756" r:id="rId123"/>
    <p:sldId id="757" r:id="rId124"/>
    <p:sldId id="758" r:id="rId125"/>
    <p:sldId id="554" r:id="rId126"/>
    <p:sldId id="697" r:id="rId127"/>
    <p:sldId id="751" r:id="rId128"/>
    <p:sldId id="752" r:id="rId129"/>
    <p:sldId id="761" r:id="rId130"/>
    <p:sldId id="762" r:id="rId131"/>
    <p:sldId id="551" r:id="rId132"/>
    <p:sldId id="573" r:id="rId133"/>
    <p:sldId id="753" r:id="rId134"/>
    <p:sldId id="629" r:id="rId135"/>
    <p:sldId id="597" r:id="rId136"/>
    <p:sldId id="744" r:id="rId137"/>
    <p:sldId id="550" r:id="rId138"/>
    <p:sldId id="660" r:id="rId139"/>
    <p:sldId id="641" r:id="rId140"/>
    <p:sldId id="743" r:id="rId141"/>
    <p:sldId id="765" r:id="rId142"/>
    <p:sldId id="763" r:id="rId143"/>
    <p:sldId id="764" r:id="rId144"/>
    <p:sldId id="600" r:id="rId145"/>
    <p:sldId id="656" r:id="rId146"/>
    <p:sldId id="649" r:id="rId147"/>
    <p:sldId id="619" r:id="rId148"/>
    <p:sldId id="663" r:id="rId149"/>
    <p:sldId id="667" r:id="rId150"/>
    <p:sldId id="666" r:id="rId151"/>
    <p:sldId id="668" r:id="rId152"/>
    <p:sldId id="646" r:id="rId153"/>
    <p:sldId id="625" r:id="rId154"/>
    <p:sldId id="657" r:id="rId155"/>
    <p:sldId id="766" r:id="rId156"/>
    <p:sldId id="738" r:id="rId157"/>
    <p:sldId id="620" r:id="rId158"/>
    <p:sldId id="647" r:id="rId159"/>
    <p:sldId id="648" r:id="rId160"/>
    <p:sldId id="654" r:id="rId161"/>
    <p:sldId id="640" r:id="rId162"/>
    <p:sldId id="658" r:id="rId163"/>
    <p:sldId id="636" r:id="rId164"/>
    <p:sldId id="639" r:id="rId165"/>
    <p:sldId id="661" r:id="rId166"/>
    <p:sldId id="774" r:id="rId167"/>
    <p:sldId id="775" r:id="rId168"/>
    <p:sldId id="771" r:id="rId169"/>
  </p:sldIdLst>
  <p:sldSz cx="9144000" cy="6858000" type="screen4x3"/>
  <p:notesSz cx="6858000" cy="9144000"/>
  <p:embeddedFontLst>
    <p:embeddedFont>
      <p:font typeface="Benguiat Bk BT" panose="02030604050306020704" pitchFamily="18" charset="0"/>
      <p:regular r:id="rId172"/>
      <p:bold r:id="rId173"/>
      <p:italic r:id="rId174"/>
      <p:boldItalic r:id="rId175"/>
    </p:embeddedFont>
    <p:embeddedFont>
      <p:font typeface="Bernard MT Condensed" panose="02050806060905020404" pitchFamily="18" charset="77"/>
      <p:regular r:id="rId176"/>
    </p:embeddedFont>
    <p:embeddedFont>
      <p:font typeface="Book Antiqua" panose="02040602050305030304" pitchFamily="18" charset="0"/>
      <p:regular r:id="rId177"/>
      <p:bold r:id="rId178"/>
      <p:italic r:id="rId179"/>
      <p:boldItalic r:id="rId180"/>
    </p:embeddedFont>
    <p:embeddedFont>
      <p:font typeface="Cooper Black" panose="0208090404030B020404" pitchFamily="18" charset="77"/>
      <p:regular r:id="rId181"/>
    </p:embeddedFont>
    <p:embeddedFont>
      <p:font typeface="HawnTime" pitchFamily="2" charset="0"/>
      <p:regular r:id="rId182"/>
      <p:bold r:id="rId183"/>
      <p:italic r:id="rId184"/>
      <p:boldItalic r:id="rId185"/>
    </p:embeddedFont>
    <p:embeddedFont>
      <p:font typeface="News701 BT" panose="02040803060505020204" pitchFamily="18" charset="0"/>
      <p:bold r:id="rId186"/>
    </p:embeddedFont>
    <p:embeddedFont>
      <p:font typeface="Verdana" panose="020B0604030504040204" pitchFamily="34" charset="0"/>
      <p:regular r:id="rId187"/>
      <p:bold r:id="rId188"/>
      <p:italic r:id="rId189"/>
      <p:boldItalic r:id="rId190"/>
    </p:embeddedFont>
  </p:embeddedFontLst>
  <p:defaultTextStyle>
    <a:defPPr>
      <a:defRPr lang="en-US"/>
    </a:defPPr>
    <a:lvl1pPr algn="ctr" rtl="0" fontAlgn="base">
      <a:spcBef>
        <a:spcPct val="50000"/>
      </a:spcBef>
      <a:spcAft>
        <a:spcPct val="0"/>
      </a:spcAft>
      <a:defRPr sz="2000" b="1" kern="1200">
        <a:solidFill>
          <a:schemeClr val="bg1"/>
        </a:solidFill>
        <a:latin typeface="Benguiat Bk BT" pitchFamily="18" charset="0"/>
        <a:ea typeface="+mn-ea"/>
        <a:cs typeface="+mn-cs"/>
      </a:defRPr>
    </a:lvl1pPr>
    <a:lvl2pPr marL="457200" algn="ctr" rtl="0" fontAlgn="base">
      <a:spcBef>
        <a:spcPct val="50000"/>
      </a:spcBef>
      <a:spcAft>
        <a:spcPct val="0"/>
      </a:spcAft>
      <a:defRPr sz="2000" b="1" kern="1200">
        <a:solidFill>
          <a:schemeClr val="bg1"/>
        </a:solidFill>
        <a:latin typeface="Benguiat Bk BT" pitchFamily="18" charset="0"/>
        <a:ea typeface="+mn-ea"/>
        <a:cs typeface="+mn-cs"/>
      </a:defRPr>
    </a:lvl2pPr>
    <a:lvl3pPr marL="914400" algn="ctr" rtl="0" fontAlgn="base">
      <a:spcBef>
        <a:spcPct val="50000"/>
      </a:spcBef>
      <a:spcAft>
        <a:spcPct val="0"/>
      </a:spcAft>
      <a:defRPr sz="2000" b="1" kern="1200">
        <a:solidFill>
          <a:schemeClr val="bg1"/>
        </a:solidFill>
        <a:latin typeface="Benguiat Bk BT" pitchFamily="18" charset="0"/>
        <a:ea typeface="+mn-ea"/>
        <a:cs typeface="+mn-cs"/>
      </a:defRPr>
    </a:lvl3pPr>
    <a:lvl4pPr marL="1371600" algn="ctr" rtl="0" fontAlgn="base">
      <a:spcBef>
        <a:spcPct val="50000"/>
      </a:spcBef>
      <a:spcAft>
        <a:spcPct val="0"/>
      </a:spcAft>
      <a:defRPr sz="2000" b="1" kern="1200">
        <a:solidFill>
          <a:schemeClr val="bg1"/>
        </a:solidFill>
        <a:latin typeface="Benguiat Bk BT" pitchFamily="18" charset="0"/>
        <a:ea typeface="+mn-ea"/>
        <a:cs typeface="+mn-cs"/>
      </a:defRPr>
    </a:lvl4pPr>
    <a:lvl5pPr marL="1828800" algn="ctr" rtl="0" fontAlgn="base">
      <a:spcBef>
        <a:spcPct val="50000"/>
      </a:spcBef>
      <a:spcAft>
        <a:spcPct val="0"/>
      </a:spcAft>
      <a:defRPr sz="2000" b="1" kern="1200">
        <a:solidFill>
          <a:schemeClr val="bg1"/>
        </a:solidFill>
        <a:latin typeface="Benguiat Bk BT" pitchFamily="18" charset="0"/>
        <a:ea typeface="+mn-ea"/>
        <a:cs typeface="+mn-cs"/>
      </a:defRPr>
    </a:lvl5pPr>
    <a:lvl6pPr marL="2286000" algn="l" defTabSz="914400" rtl="0" eaLnBrk="1" latinLnBrk="0" hangingPunct="1">
      <a:defRPr sz="2000" b="1" kern="1200">
        <a:solidFill>
          <a:schemeClr val="bg1"/>
        </a:solidFill>
        <a:latin typeface="Benguiat Bk BT" pitchFamily="18" charset="0"/>
        <a:ea typeface="+mn-ea"/>
        <a:cs typeface="+mn-cs"/>
      </a:defRPr>
    </a:lvl6pPr>
    <a:lvl7pPr marL="2743200" algn="l" defTabSz="914400" rtl="0" eaLnBrk="1" latinLnBrk="0" hangingPunct="1">
      <a:defRPr sz="2000" b="1" kern="1200">
        <a:solidFill>
          <a:schemeClr val="bg1"/>
        </a:solidFill>
        <a:latin typeface="Benguiat Bk BT" pitchFamily="18" charset="0"/>
        <a:ea typeface="+mn-ea"/>
        <a:cs typeface="+mn-cs"/>
      </a:defRPr>
    </a:lvl7pPr>
    <a:lvl8pPr marL="3200400" algn="l" defTabSz="914400" rtl="0" eaLnBrk="1" latinLnBrk="0" hangingPunct="1">
      <a:defRPr sz="2000" b="1" kern="1200">
        <a:solidFill>
          <a:schemeClr val="bg1"/>
        </a:solidFill>
        <a:latin typeface="Benguiat Bk BT" pitchFamily="18" charset="0"/>
        <a:ea typeface="+mn-ea"/>
        <a:cs typeface="+mn-cs"/>
      </a:defRPr>
    </a:lvl8pPr>
    <a:lvl9pPr marL="3657600" algn="l" defTabSz="914400" rtl="0" eaLnBrk="1" latinLnBrk="0" hangingPunct="1">
      <a:defRPr sz="2000" b="1" kern="1200">
        <a:solidFill>
          <a:schemeClr val="bg1"/>
        </a:solidFill>
        <a:latin typeface="Benguiat Bk BT"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D4D4D"/>
    <a:srgbClr val="C0C0C0"/>
    <a:srgbClr val="008000"/>
    <a:srgbClr val="FFFF99"/>
    <a:srgbClr val="6699FF"/>
    <a:srgbClr val="FF0000"/>
    <a:srgbClr val="00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67" autoAdjust="0"/>
    <p:restoredTop sz="94606" autoAdjust="0"/>
  </p:normalViewPr>
  <p:slideViewPr>
    <p:cSldViewPr>
      <p:cViewPr>
        <p:scale>
          <a:sx n="33" d="100"/>
          <a:sy n="33" d="100"/>
        </p:scale>
        <p:origin x="-2394" y="-1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p:scale>
          <a:sx n="33" d="100"/>
          <a:sy n="33" d="100"/>
        </p:scale>
        <p:origin x="-2304" y="-7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91"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10.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92"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11.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font" Target="fonts/font1.fntdata"/><Relationship Id="rId193"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2.fntdata"/><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3.fntdata"/><Relationship Id="rId189"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3.fntdata"/><Relationship Id="rId179" Type="http://schemas.openxmlformats.org/officeDocument/2006/relationships/font" Target="fonts/font8.fntdata"/><Relationship Id="rId190" Type="http://schemas.openxmlformats.org/officeDocument/2006/relationships/font" Target="fonts/font1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9.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15.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5.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6.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6.fntdata"/><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a:extLst>
              <a:ext uri="{FF2B5EF4-FFF2-40B4-BE49-F238E27FC236}">
                <a16:creationId xmlns:a16="http://schemas.microsoft.com/office/drawing/2014/main" id="{9016E0F1-0CA9-2C87-272D-0B6DC4236FF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b="0">
                <a:solidFill>
                  <a:schemeClr val="tx1"/>
                </a:solidFill>
              </a:defRPr>
            </a:lvl1pPr>
          </a:lstStyle>
          <a:p>
            <a:endParaRPr lang="en-US" altLang="en-US"/>
          </a:p>
        </p:txBody>
      </p:sp>
      <p:sp>
        <p:nvSpPr>
          <p:cNvPr id="505859" name="Rectangle 3">
            <a:extLst>
              <a:ext uri="{FF2B5EF4-FFF2-40B4-BE49-F238E27FC236}">
                <a16:creationId xmlns:a16="http://schemas.microsoft.com/office/drawing/2014/main" id="{576AA02B-B76E-DA00-4F0C-8C0E45C08A42}"/>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defRPr>
            </a:lvl1pPr>
          </a:lstStyle>
          <a:p>
            <a:endParaRPr lang="en-US" altLang="en-US"/>
          </a:p>
        </p:txBody>
      </p:sp>
      <p:sp>
        <p:nvSpPr>
          <p:cNvPr id="505860" name="Rectangle 4">
            <a:extLst>
              <a:ext uri="{FF2B5EF4-FFF2-40B4-BE49-F238E27FC236}">
                <a16:creationId xmlns:a16="http://schemas.microsoft.com/office/drawing/2014/main" id="{9EFD57BA-FA71-0545-0C6A-4707AB067DF7}"/>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b="0">
                <a:solidFill>
                  <a:schemeClr val="tx1"/>
                </a:solidFill>
              </a:defRPr>
            </a:lvl1pPr>
          </a:lstStyle>
          <a:p>
            <a:endParaRPr lang="en-US" altLang="en-US"/>
          </a:p>
        </p:txBody>
      </p:sp>
      <p:sp>
        <p:nvSpPr>
          <p:cNvPr id="505861" name="Rectangle 5">
            <a:extLst>
              <a:ext uri="{FF2B5EF4-FFF2-40B4-BE49-F238E27FC236}">
                <a16:creationId xmlns:a16="http://schemas.microsoft.com/office/drawing/2014/main" id="{B2EC06A7-FFEE-C35B-96C7-C676CBE3476F}"/>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defRPr>
            </a:lvl1pPr>
          </a:lstStyle>
          <a:p>
            <a:fld id="{0341D299-4EB6-492C-BBA3-A913D9D352F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F94E4273-E315-F37B-404D-D6C4A8578EE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b="0">
                <a:solidFill>
                  <a:schemeClr val="tx1"/>
                </a:solidFill>
                <a:latin typeface="Verdana" panose="020B0604030504040204" pitchFamily="34" charset="0"/>
              </a:defRPr>
            </a:lvl1pPr>
          </a:lstStyle>
          <a:p>
            <a:endParaRPr lang="en-US" altLang="en-US"/>
          </a:p>
        </p:txBody>
      </p:sp>
      <p:sp>
        <p:nvSpPr>
          <p:cNvPr id="242691" name="Rectangle 3">
            <a:extLst>
              <a:ext uri="{FF2B5EF4-FFF2-40B4-BE49-F238E27FC236}">
                <a16:creationId xmlns:a16="http://schemas.microsoft.com/office/drawing/2014/main" id="{75F8817A-1173-CF0D-1FC2-4BD29E401F11}"/>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latin typeface="Verdana" panose="020B0604030504040204" pitchFamily="34" charset="0"/>
              </a:defRPr>
            </a:lvl1pPr>
          </a:lstStyle>
          <a:p>
            <a:endParaRPr lang="en-US" altLang="en-US"/>
          </a:p>
        </p:txBody>
      </p:sp>
      <p:sp>
        <p:nvSpPr>
          <p:cNvPr id="242692" name="Rectangle 4">
            <a:extLst>
              <a:ext uri="{FF2B5EF4-FFF2-40B4-BE49-F238E27FC236}">
                <a16:creationId xmlns:a16="http://schemas.microsoft.com/office/drawing/2014/main" id="{60250481-D897-5416-3BAB-BFCA0185158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2693" name="Rectangle 5">
            <a:extLst>
              <a:ext uri="{FF2B5EF4-FFF2-40B4-BE49-F238E27FC236}">
                <a16:creationId xmlns:a16="http://schemas.microsoft.com/office/drawing/2014/main" id="{7FFD32FA-4436-F70F-EBBD-58ABE26D65DB}"/>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2694" name="Rectangle 6">
            <a:extLst>
              <a:ext uri="{FF2B5EF4-FFF2-40B4-BE49-F238E27FC236}">
                <a16:creationId xmlns:a16="http://schemas.microsoft.com/office/drawing/2014/main" id="{3DD1319E-D4C4-D9D9-4EB4-25CE1AE4202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b="0">
                <a:solidFill>
                  <a:schemeClr val="tx1"/>
                </a:solidFill>
                <a:latin typeface="Verdana" panose="020B0604030504040204" pitchFamily="34" charset="0"/>
              </a:defRPr>
            </a:lvl1pPr>
          </a:lstStyle>
          <a:p>
            <a:endParaRPr lang="en-US" altLang="en-US"/>
          </a:p>
        </p:txBody>
      </p:sp>
      <p:sp>
        <p:nvSpPr>
          <p:cNvPr id="242695" name="Rectangle 7">
            <a:extLst>
              <a:ext uri="{FF2B5EF4-FFF2-40B4-BE49-F238E27FC236}">
                <a16:creationId xmlns:a16="http://schemas.microsoft.com/office/drawing/2014/main" id="{B6D57B7B-D95E-DD75-88C0-7D360530060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latin typeface="Verdana" panose="020B0604030504040204" pitchFamily="34" charset="0"/>
              </a:defRPr>
            </a:lvl1pPr>
          </a:lstStyle>
          <a:p>
            <a:fld id="{3C35FBEE-6F8B-4036-B475-C0B9D0A6417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CDF091-6CD8-CC90-792C-EE1B652BF62B}"/>
              </a:ext>
            </a:extLst>
          </p:cNvPr>
          <p:cNvSpPr>
            <a:spLocks noGrp="1" noChangeArrowheads="1"/>
          </p:cNvSpPr>
          <p:nvPr>
            <p:ph type="sldNum" sz="quarter" idx="5"/>
          </p:nvPr>
        </p:nvSpPr>
        <p:spPr>
          <a:ln/>
        </p:spPr>
        <p:txBody>
          <a:bodyPr/>
          <a:lstStyle/>
          <a:p>
            <a:fld id="{453CC1C9-8253-4E72-A2D3-49AC0DC52A43}" type="slidenum">
              <a:rPr lang="en-US" altLang="en-US"/>
              <a:pPr/>
              <a:t>1</a:t>
            </a:fld>
            <a:endParaRPr lang="en-US" altLang="en-US"/>
          </a:p>
        </p:txBody>
      </p:sp>
      <p:sp>
        <p:nvSpPr>
          <p:cNvPr id="819202" name="Rectangle 2">
            <a:extLst>
              <a:ext uri="{FF2B5EF4-FFF2-40B4-BE49-F238E27FC236}">
                <a16:creationId xmlns:a16="http://schemas.microsoft.com/office/drawing/2014/main" id="{BB2B9A7A-CCBF-7CB2-CDB2-4550F3912AB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03" name="Rectangle 3">
            <a:extLst>
              <a:ext uri="{FF2B5EF4-FFF2-40B4-BE49-F238E27FC236}">
                <a16:creationId xmlns:a16="http://schemas.microsoft.com/office/drawing/2014/main" id="{1EB8624F-F55B-E48A-0508-4A0BDBB8A4E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61A79A-C6A2-72A2-00D8-6747AFA21725}"/>
              </a:ext>
            </a:extLst>
          </p:cNvPr>
          <p:cNvSpPr>
            <a:spLocks noGrp="1" noChangeArrowheads="1"/>
          </p:cNvSpPr>
          <p:nvPr>
            <p:ph type="sldNum" sz="quarter" idx="5"/>
          </p:nvPr>
        </p:nvSpPr>
        <p:spPr>
          <a:ln/>
        </p:spPr>
        <p:txBody>
          <a:bodyPr/>
          <a:lstStyle/>
          <a:p>
            <a:fld id="{3B819681-410B-42FC-B4C7-34457BEBE2D2}" type="slidenum">
              <a:rPr lang="en-US" altLang="en-US"/>
              <a:pPr/>
              <a:t>10</a:t>
            </a:fld>
            <a:endParaRPr lang="en-US" altLang="en-US"/>
          </a:p>
        </p:txBody>
      </p:sp>
      <p:sp>
        <p:nvSpPr>
          <p:cNvPr id="662530" name="Rectangle 2">
            <a:extLst>
              <a:ext uri="{FF2B5EF4-FFF2-40B4-BE49-F238E27FC236}">
                <a16:creationId xmlns:a16="http://schemas.microsoft.com/office/drawing/2014/main" id="{D27B5C35-4F8B-9D15-81EE-BBB22E7D9A1E}"/>
              </a:ext>
            </a:extLst>
          </p:cNvPr>
          <p:cNvSpPr>
            <a:spLocks noGrp="1" noRot="1" noChangeAspect="1" noChangeArrowheads="1" noTextEdit="1"/>
          </p:cNvSpPr>
          <p:nvPr>
            <p:ph type="sldImg"/>
          </p:nvPr>
        </p:nvSpPr>
        <p:spPr>
          <a:ln/>
        </p:spPr>
      </p:sp>
      <p:sp>
        <p:nvSpPr>
          <p:cNvPr id="662531" name="Rectangle 3">
            <a:extLst>
              <a:ext uri="{FF2B5EF4-FFF2-40B4-BE49-F238E27FC236}">
                <a16:creationId xmlns:a16="http://schemas.microsoft.com/office/drawing/2014/main" id="{612CB555-234F-5E5E-2BCB-562020FDDD6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62A0497-E4F0-618E-7C7F-314799128AFE}"/>
              </a:ext>
            </a:extLst>
          </p:cNvPr>
          <p:cNvSpPr>
            <a:spLocks noGrp="1" noChangeArrowheads="1"/>
          </p:cNvSpPr>
          <p:nvPr>
            <p:ph type="sldNum" sz="quarter" idx="5"/>
          </p:nvPr>
        </p:nvSpPr>
        <p:spPr>
          <a:ln/>
        </p:spPr>
        <p:txBody>
          <a:bodyPr/>
          <a:lstStyle/>
          <a:p>
            <a:fld id="{B8EDABD0-977E-48D0-9CBA-A2352786E4E8}" type="slidenum">
              <a:rPr lang="en-US" altLang="en-US"/>
              <a:pPr/>
              <a:t>100</a:t>
            </a:fld>
            <a:endParaRPr lang="en-US" altLang="en-US"/>
          </a:p>
        </p:txBody>
      </p:sp>
      <p:sp>
        <p:nvSpPr>
          <p:cNvPr id="752642" name="Rectangle 2">
            <a:extLst>
              <a:ext uri="{FF2B5EF4-FFF2-40B4-BE49-F238E27FC236}">
                <a16:creationId xmlns:a16="http://schemas.microsoft.com/office/drawing/2014/main" id="{546BB7C6-8046-1A87-17AB-9663651AF979}"/>
              </a:ext>
            </a:extLst>
          </p:cNvPr>
          <p:cNvSpPr>
            <a:spLocks noGrp="1" noRot="1" noChangeAspect="1" noChangeArrowheads="1" noTextEdit="1"/>
          </p:cNvSpPr>
          <p:nvPr>
            <p:ph type="sldImg"/>
          </p:nvPr>
        </p:nvSpPr>
        <p:spPr>
          <a:ln/>
        </p:spPr>
      </p:sp>
      <p:sp>
        <p:nvSpPr>
          <p:cNvPr id="752643" name="Rectangle 3">
            <a:extLst>
              <a:ext uri="{FF2B5EF4-FFF2-40B4-BE49-F238E27FC236}">
                <a16:creationId xmlns:a16="http://schemas.microsoft.com/office/drawing/2014/main" id="{707D5B21-A7C2-912C-5E5A-FEFA3EF7995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077F7F-AB56-D3F4-7508-8245DEE39A5E}"/>
              </a:ext>
            </a:extLst>
          </p:cNvPr>
          <p:cNvSpPr>
            <a:spLocks noGrp="1" noChangeArrowheads="1"/>
          </p:cNvSpPr>
          <p:nvPr>
            <p:ph type="sldNum" sz="quarter" idx="5"/>
          </p:nvPr>
        </p:nvSpPr>
        <p:spPr>
          <a:ln/>
        </p:spPr>
        <p:txBody>
          <a:bodyPr/>
          <a:lstStyle/>
          <a:p>
            <a:fld id="{4F78DEA2-BD41-4151-AF4F-E14D9E30C75F}" type="slidenum">
              <a:rPr lang="en-US" altLang="en-US"/>
              <a:pPr/>
              <a:t>101</a:t>
            </a:fld>
            <a:endParaRPr lang="en-US" altLang="en-US"/>
          </a:p>
        </p:txBody>
      </p:sp>
      <p:sp>
        <p:nvSpPr>
          <p:cNvPr id="753666" name="Rectangle 2">
            <a:extLst>
              <a:ext uri="{FF2B5EF4-FFF2-40B4-BE49-F238E27FC236}">
                <a16:creationId xmlns:a16="http://schemas.microsoft.com/office/drawing/2014/main" id="{6DA7EA70-118D-8659-8052-A6E3185A42AF}"/>
              </a:ext>
            </a:extLst>
          </p:cNvPr>
          <p:cNvSpPr>
            <a:spLocks noGrp="1" noRot="1" noChangeAspect="1" noChangeArrowheads="1" noTextEdit="1"/>
          </p:cNvSpPr>
          <p:nvPr>
            <p:ph type="sldImg"/>
          </p:nvPr>
        </p:nvSpPr>
        <p:spPr>
          <a:ln/>
        </p:spPr>
      </p:sp>
      <p:sp>
        <p:nvSpPr>
          <p:cNvPr id="753667" name="Rectangle 3">
            <a:extLst>
              <a:ext uri="{FF2B5EF4-FFF2-40B4-BE49-F238E27FC236}">
                <a16:creationId xmlns:a16="http://schemas.microsoft.com/office/drawing/2014/main" id="{572FC739-ED2F-150E-1AA8-E7A0B5FFA3A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E191EC4-18A5-334D-EEF8-22F7F9057BC9}"/>
              </a:ext>
            </a:extLst>
          </p:cNvPr>
          <p:cNvSpPr>
            <a:spLocks noGrp="1" noChangeArrowheads="1"/>
          </p:cNvSpPr>
          <p:nvPr>
            <p:ph type="sldNum" sz="quarter" idx="5"/>
          </p:nvPr>
        </p:nvSpPr>
        <p:spPr>
          <a:ln/>
        </p:spPr>
        <p:txBody>
          <a:bodyPr/>
          <a:lstStyle/>
          <a:p>
            <a:fld id="{4C63E7D8-54CB-4AE1-8F7C-572433DE0795}" type="slidenum">
              <a:rPr lang="en-US" altLang="en-US"/>
              <a:pPr/>
              <a:t>102</a:t>
            </a:fld>
            <a:endParaRPr lang="en-US" altLang="en-US"/>
          </a:p>
        </p:txBody>
      </p:sp>
      <p:sp>
        <p:nvSpPr>
          <p:cNvPr id="754690" name="Rectangle 2">
            <a:extLst>
              <a:ext uri="{FF2B5EF4-FFF2-40B4-BE49-F238E27FC236}">
                <a16:creationId xmlns:a16="http://schemas.microsoft.com/office/drawing/2014/main" id="{97E838C2-1E13-F96C-0BAB-2FE71BF30ABF}"/>
              </a:ext>
            </a:extLst>
          </p:cNvPr>
          <p:cNvSpPr>
            <a:spLocks noGrp="1" noRot="1" noChangeAspect="1" noChangeArrowheads="1" noTextEdit="1"/>
          </p:cNvSpPr>
          <p:nvPr>
            <p:ph type="sldImg"/>
          </p:nvPr>
        </p:nvSpPr>
        <p:spPr>
          <a:ln/>
        </p:spPr>
      </p:sp>
      <p:sp>
        <p:nvSpPr>
          <p:cNvPr id="754691" name="Rectangle 3">
            <a:extLst>
              <a:ext uri="{FF2B5EF4-FFF2-40B4-BE49-F238E27FC236}">
                <a16:creationId xmlns:a16="http://schemas.microsoft.com/office/drawing/2014/main" id="{225FDAB8-3DB0-D582-306B-82CEB3445E0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711492E-6920-1517-8C90-3A8C4008E849}"/>
              </a:ext>
            </a:extLst>
          </p:cNvPr>
          <p:cNvSpPr>
            <a:spLocks noGrp="1" noChangeArrowheads="1"/>
          </p:cNvSpPr>
          <p:nvPr>
            <p:ph type="sldNum" sz="quarter" idx="5"/>
          </p:nvPr>
        </p:nvSpPr>
        <p:spPr>
          <a:ln/>
        </p:spPr>
        <p:txBody>
          <a:bodyPr/>
          <a:lstStyle/>
          <a:p>
            <a:fld id="{6DA6DD91-6932-4458-A884-306608F8AB73}" type="slidenum">
              <a:rPr lang="en-US" altLang="en-US"/>
              <a:pPr/>
              <a:t>103</a:t>
            </a:fld>
            <a:endParaRPr lang="en-US" altLang="en-US"/>
          </a:p>
        </p:txBody>
      </p:sp>
      <p:sp>
        <p:nvSpPr>
          <p:cNvPr id="755714" name="Rectangle 2">
            <a:extLst>
              <a:ext uri="{FF2B5EF4-FFF2-40B4-BE49-F238E27FC236}">
                <a16:creationId xmlns:a16="http://schemas.microsoft.com/office/drawing/2014/main" id="{64E595D1-47CC-A242-8F67-AAE144777E3A}"/>
              </a:ext>
            </a:extLst>
          </p:cNvPr>
          <p:cNvSpPr>
            <a:spLocks noGrp="1" noRot="1" noChangeAspect="1" noChangeArrowheads="1" noTextEdit="1"/>
          </p:cNvSpPr>
          <p:nvPr>
            <p:ph type="sldImg"/>
          </p:nvPr>
        </p:nvSpPr>
        <p:spPr>
          <a:ln/>
        </p:spPr>
      </p:sp>
      <p:sp>
        <p:nvSpPr>
          <p:cNvPr id="755715" name="Rectangle 3">
            <a:extLst>
              <a:ext uri="{FF2B5EF4-FFF2-40B4-BE49-F238E27FC236}">
                <a16:creationId xmlns:a16="http://schemas.microsoft.com/office/drawing/2014/main" id="{A1BC0475-552A-2321-F168-CAAF7765089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0C5C9BD-435C-3C1B-84BA-133A3BF90744}"/>
              </a:ext>
            </a:extLst>
          </p:cNvPr>
          <p:cNvSpPr>
            <a:spLocks noGrp="1" noChangeArrowheads="1"/>
          </p:cNvSpPr>
          <p:nvPr>
            <p:ph type="sldNum" sz="quarter" idx="5"/>
          </p:nvPr>
        </p:nvSpPr>
        <p:spPr>
          <a:ln/>
        </p:spPr>
        <p:txBody>
          <a:bodyPr/>
          <a:lstStyle/>
          <a:p>
            <a:fld id="{E821C5BB-34C0-42B1-A043-1D7DD41AB3B6}" type="slidenum">
              <a:rPr lang="en-US" altLang="en-US"/>
              <a:pPr/>
              <a:t>104</a:t>
            </a:fld>
            <a:endParaRPr lang="en-US" altLang="en-US"/>
          </a:p>
        </p:txBody>
      </p:sp>
      <p:sp>
        <p:nvSpPr>
          <p:cNvPr id="756738" name="Rectangle 2">
            <a:extLst>
              <a:ext uri="{FF2B5EF4-FFF2-40B4-BE49-F238E27FC236}">
                <a16:creationId xmlns:a16="http://schemas.microsoft.com/office/drawing/2014/main" id="{CDF39B90-213F-0614-AE35-C682765CC91B}"/>
              </a:ext>
            </a:extLst>
          </p:cNvPr>
          <p:cNvSpPr>
            <a:spLocks noGrp="1" noRot="1" noChangeAspect="1" noChangeArrowheads="1" noTextEdit="1"/>
          </p:cNvSpPr>
          <p:nvPr>
            <p:ph type="sldImg"/>
          </p:nvPr>
        </p:nvSpPr>
        <p:spPr>
          <a:ln/>
        </p:spPr>
      </p:sp>
      <p:sp>
        <p:nvSpPr>
          <p:cNvPr id="756739" name="Rectangle 3">
            <a:extLst>
              <a:ext uri="{FF2B5EF4-FFF2-40B4-BE49-F238E27FC236}">
                <a16:creationId xmlns:a16="http://schemas.microsoft.com/office/drawing/2014/main" id="{90E920DA-2A8B-CE13-0C34-A5BE1D59391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7D309AF-0339-C2F9-A8B0-C07152B3EBE6}"/>
              </a:ext>
            </a:extLst>
          </p:cNvPr>
          <p:cNvSpPr>
            <a:spLocks noGrp="1" noChangeArrowheads="1"/>
          </p:cNvSpPr>
          <p:nvPr>
            <p:ph type="sldNum" sz="quarter" idx="5"/>
          </p:nvPr>
        </p:nvSpPr>
        <p:spPr>
          <a:ln/>
        </p:spPr>
        <p:txBody>
          <a:bodyPr/>
          <a:lstStyle/>
          <a:p>
            <a:fld id="{DEA29CAB-157D-46AF-935F-0D9D1A1FED24}" type="slidenum">
              <a:rPr lang="en-US" altLang="en-US"/>
              <a:pPr/>
              <a:t>105</a:t>
            </a:fld>
            <a:endParaRPr lang="en-US" altLang="en-US"/>
          </a:p>
        </p:txBody>
      </p:sp>
      <p:sp>
        <p:nvSpPr>
          <p:cNvPr id="757762" name="Rectangle 2">
            <a:extLst>
              <a:ext uri="{FF2B5EF4-FFF2-40B4-BE49-F238E27FC236}">
                <a16:creationId xmlns:a16="http://schemas.microsoft.com/office/drawing/2014/main" id="{1426AB8C-850F-4559-93ED-0A205E3680DC}"/>
              </a:ext>
            </a:extLst>
          </p:cNvPr>
          <p:cNvSpPr>
            <a:spLocks noGrp="1" noRot="1" noChangeAspect="1" noChangeArrowheads="1" noTextEdit="1"/>
          </p:cNvSpPr>
          <p:nvPr>
            <p:ph type="sldImg"/>
          </p:nvPr>
        </p:nvSpPr>
        <p:spPr>
          <a:ln/>
        </p:spPr>
      </p:sp>
      <p:sp>
        <p:nvSpPr>
          <p:cNvPr id="757763" name="Rectangle 3">
            <a:extLst>
              <a:ext uri="{FF2B5EF4-FFF2-40B4-BE49-F238E27FC236}">
                <a16:creationId xmlns:a16="http://schemas.microsoft.com/office/drawing/2014/main" id="{7AFE9E53-67B0-4DAD-6D51-4FAD52CB946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9A5ED4-FFE7-745B-B513-CC9FCBD10851}"/>
              </a:ext>
            </a:extLst>
          </p:cNvPr>
          <p:cNvSpPr>
            <a:spLocks noGrp="1" noChangeArrowheads="1"/>
          </p:cNvSpPr>
          <p:nvPr>
            <p:ph type="sldNum" sz="quarter" idx="5"/>
          </p:nvPr>
        </p:nvSpPr>
        <p:spPr>
          <a:ln/>
        </p:spPr>
        <p:txBody>
          <a:bodyPr/>
          <a:lstStyle/>
          <a:p>
            <a:fld id="{6B755A70-7099-4C41-BE47-0C18168C1CE2}" type="slidenum">
              <a:rPr lang="en-US" altLang="en-US"/>
              <a:pPr/>
              <a:t>106</a:t>
            </a:fld>
            <a:endParaRPr lang="en-US" altLang="en-US"/>
          </a:p>
        </p:txBody>
      </p:sp>
      <p:sp>
        <p:nvSpPr>
          <p:cNvPr id="758786" name="Rectangle 2">
            <a:extLst>
              <a:ext uri="{FF2B5EF4-FFF2-40B4-BE49-F238E27FC236}">
                <a16:creationId xmlns:a16="http://schemas.microsoft.com/office/drawing/2014/main" id="{4F080FE3-0162-F765-A80A-F8B0350578F4}"/>
              </a:ext>
            </a:extLst>
          </p:cNvPr>
          <p:cNvSpPr>
            <a:spLocks noGrp="1" noRot="1" noChangeAspect="1" noChangeArrowheads="1" noTextEdit="1"/>
          </p:cNvSpPr>
          <p:nvPr>
            <p:ph type="sldImg"/>
          </p:nvPr>
        </p:nvSpPr>
        <p:spPr>
          <a:ln/>
        </p:spPr>
      </p:sp>
      <p:sp>
        <p:nvSpPr>
          <p:cNvPr id="758787" name="Rectangle 3">
            <a:extLst>
              <a:ext uri="{FF2B5EF4-FFF2-40B4-BE49-F238E27FC236}">
                <a16:creationId xmlns:a16="http://schemas.microsoft.com/office/drawing/2014/main" id="{83C53CC0-6A7B-4553-D863-EC726E266E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5AA708D-D3D4-E730-BB91-E330BE9631F2}"/>
              </a:ext>
            </a:extLst>
          </p:cNvPr>
          <p:cNvSpPr>
            <a:spLocks noGrp="1" noChangeArrowheads="1"/>
          </p:cNvSpPr>
          <p:nvPr>
            <p:ph type="sldNum" sz="quarter" idx="5"/>
          </p:nvPr>
        </p:nvSpPr>
        <p:spPr>
          <a:ln/>
        </p:spPr>
        <p:txBody>
          <a:bodyPr/>
          <a:lstStyle/>
          <a:p>
            <a:fld id="{967E47D6-3446-41A0-9C08-9133C39D1C42}" type="slidenum">
              <a:rPr lang="en-US" altLang="en-US"/>
              <a:pPr/>
              <a:t>107</a:t>
            </a:fld>
            <a:endParaRPr lang="en-US" altLang="en-US"/>
          </a:p>
        </p:txBody>
      </p:sp>
      <p:sp>
        <p:nvSpPr>
          <p:cNvPr id="759810" name="Rectangle 2">
            <a:extLst>
              <a:ext uri="{FF2B5EF4-FFF2-40B4-BE49-F238E27FC236}">
                <a16:creationId xmlns:a16="http://schemas.microsoft.com/office/drawing/2014/main" id="{1C8FAEFE-24F2-C3CD-9D60-A117762FACE1}"/>
              </a:ext>
            </a:extLst>
          </p:cNvPr>
          <p:cNvSpPr>
            <a:spLocks noGrp="1" noRot="1" noChangeAspect="1" noChangeArrowheads="1" noTextEdit="1"/>
          </p:cNvSpPr>
          <p:nvPr>
            <p:ph type="sldImg"/>
          </p:nvPr>
        </p:nvSpPr>
        <p:spPr>
          <a:ln/>
        </p:spPr>
      </p:sp>
      <p:sp>
        <p:nvSpPr>
          <p:cNvPr id="759811" name="Rectangle 3">
            <a:extLst>
              <a:ext uri="{FF2B5EF4-FFF2-40B4-BE49-F238E27FC236}">
                <a16:creationId xmlns:a16="http://schemas.microsoft.com/office/drawing/2014/main" id="{BD897B45-3FE0-5526-0043-57ECAC5247D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610C123-93E5-CF12-F357-B67BF8E7E847}"/>
              </a:ext>
            </a:extLst>
          </p:cNvPr>
          <p:cNvSpPr>
            <a:spLocks noGrp="1" noChangeArrowheads="1"/>
          </p:cNvSpPr>
          <p:nvPr>
            <p:ph type="sldNum" sz="quarter" idx="5"/>
          </p:nvPr>
        </p:nvSpPr>
        <p:spPr>
          <a:ln/>
        </p:spPr>
        <p:txBody>
          <a:bodyPr/>
          <a:lstStyle/>
          <a:p>
            <a:fld id="{BB6DDADF-A333-4A6F-8F93-37534FA14971}" type="slidenum">
              <a:rPr lang="en-US" altLang="en-US"/>
              <a:pPr/>
              <a:t>108</a:t>
            </a:fld>
            <a:endParaRPr lang="en-US" altLang="en-US"/>
          </a:p>
        </p:txBody>
      </p:sp>
      <p:sp>
        <p:nvSpPr>
          <p:cNvPr id="760834" name="Rectangle 2">
            <a:extLst>
              <a:ext uri="{FF2B5EF4-FFF2-40B4-BE49-F238E27FC236}">
                <a16:creationId xmlns:a16="http://schemas.microsoft.com/office/drawing/2014/main" id="{EB91975A-F0A2-6D5A-9123-528EFEA79468}"/>
              </a:ext>
            </a:extLst>
          </p:cNvPr>
          <p:cNvSpPr>
            <a:spLocks noGrp="1" noRot="1" noChangeAspect="1" noChangeArrowheads="1" noTextEdit="1"/>
          </p:cNvSpPr>
          <p:nvPr>
            <p:ph type="sldImg"/>
          </p:nvPr>
        </p:nvSpPr>
        <p:spPr>
          <a:ln/>
        </p:spPr>
      </p:sp>
      <p:sp>
        <p:nvSpPr>
          <p:cNvPr id="760835" name="Rectangle 3">
            <a:extLst>
              <a:ext uri="{FF2B5EF4-FFF2-40B4-BE49-F238E27FC236}">
                <a16:creationId xmlns:a16="http://schemas.microsoft.com/office/drawing/2014/main" id="{253EC414-EFC9-8C0E-015F-7EA2F34307F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9DA60E4-D5FE-4458-F326-47F5C523CD13}"/>
              </a:ext>
            </a:extLst>
          </p:cNvPr>
          <p:cNvSpPr>
            <a:spLocks noGrp="1" noChangeArrowheads="1"/>
          </p:cNvSpPr>
          <p:nvPr>
            <p:ph type="sldNum" sz="quarter" idx="5"/>
          </p:nvPr>
        </p:nvSpPr>
        <p:spPr>
          <a:ln/>
        </p:spPr>
        <p:txBody>
          <a:bodyPr/>
          <a:lstStyle/>
          <a:p>
            <a:fld id="{A6BF38D4-BF72-4F55-BD91-F59A400CB8F5}" type="slidenum">
              <a:rPr lang="en-US" altLang="en-US"/>
              <a:pPr/>
              <a:t>109</a:t>
            </a:fld>
            <a:endParaRPr lang="en-US" altLang="en-US"/>
          </a:p>
        </p:txBody>
      </p:sp>
      <p:sp>
        <p:nvSpPr>
          <p:cNvPr id="596994" name="Rectangle 2">
            <a:extLst>
              <a:ext uri="{FF2B5EF4-FFF2-40B4-BE49-F238E27FC236}">
                <a16:creationId xmlns:a16="http://schemas.microsoft.com/office/drawing/2014/main" id="{50DED85D-23C9-5BDC-82B3-800D21E34533}"/>
              </a:ext>
            </a:extLst>
          </p:cNvPr>
          <p:cNvSpPr>
            <a:spLocks noGrp="1" noRot="1" noChangeAspect="1" noChangeArrowheads="1" noTextEdit="1"/>
          </p:cNvSpPr>
          <p:nvPr>
            <p:ph type="sldImg"/>
          </p:nvPr>
        </p:nvSpPr>
        <p:spPr>
          <a:ln/>
        </p:spPr>
      </p:sp>
      <p:sp>
        <p:nvSpPr>
          <p:cNvPr id="596995" name="Rectangle 3">
            <a:extLst>
              <a:ext uri="{FF2B5EF4-FFF2-40B4-BE49-F238E27FC236}">
                <a16:creationId xmlns:a16="http://schemas.microsoft.com/office/drawing/2014/main" id="{15739648-5544-F1F4-479C-9A2372464E6F}"/>
              </a:ext>
            </a:extLst>
          </p:cNvPr>
          <p:cNvSpPr>
            <a:spLocks noGrp="1" noChangeArrowheads="1"/>
          </p:cNvSpPr>
          <p:nvPr>
            <p:ph type="body" idx="1"/>
          </p:nvPr>
        </p:nvSpPr>
        <p:spPr/>
        <p:txBody>
          <a:bodyPr/>
          <a:lstStyle/>
          <a:p>
            <a:r>
              <a:rPr lang="en-US" altLang="en-US" sz="4000" b="1"/>
              <a:t>May Maxwell’s company ‘uplifts and develops the soul”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1259FF-80E2-F7F0-2806-0BF2ED3720C6}"/>
              </a:ext>
            </a:extLst>
          </p:cNvPr>
          <p:cNvSpPr>
            <a:spLocks noGrp="1" noChangeArrowheads="1"/>
          </p:cNvSpPr>
          <p:nvPr>
            <p:ph type="sldNum" sz="quarter" idx="5"/>
          </p:nvPr>
        </p:nvSpPr>
        <p:spPr>
          <a:ln/>
        </p:spPr>
        <p:txBody>
          <a:bodyPr/>
          <a:lstStyle/>
          <a:p>
            <a:fld id="{5A9D4DA0-46F6-4523-B64C-3259EDD723CE}" type="slidenum">
              <a:rPr lang="en-US" altLang="en-US"/>
              <a:pPr/>
              <a:t>11</a:t>
            </a:fld>
            <a:endParaRPr lang="en-US" altLang="en-US"/>
          </a:p>
        </p:txBody>
      </p:sp>
      <p:sp>
        <p:nvSpPr>
          <p:cNvPr id="663554" name="Rectangle 2">
            <a:extLst>
              <a:ext uri="{FF2B5EF4-FFF2-40B4-BE49-F238E27FC236}">
                <a16:creationId xmlns:a16="http://schemas.microsoft.com/office/drawing/2014/main" id="{A7131B8A-AF1F-5BE1-4878-D2304D00B1BA}"/>
              </a:ext>
            </a:extLst>
          </p:cNvPr>
          <p:cNvSpPr>
            <a:spLocks noGrp="1" noRot="1" noChangeAspect="1" noChangeArrowheads="1" noTextEdit="1"/>
          </p:cNvSpPr>
          <p:nvPr>
            <p:ph type="sldImg"/>
          </p:nvPr>
        </p:nvSpPr>
        <p:spPr>
          <a:ln/>
        </p:spPr>
      </p:sp>
      <p:sp>
        <p:nvSpPr>
          <p:cNvPr id="663555" name="Rectangle 3">
            <a:extLst>
              <a:ext uri="{FF2B5EF4-FFF2-40B4-BE49-F238E27FC236}">
                <a16:creationId xmlns:a16="http://schemas.microsoft.com/office/drawing/2014/main" id="{0F7DACBE-DB94-AE31-1609-0FD5A20F9CF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A847ABA-8B52-E307-8F46-E7C6A47B45B5}"/>
              </a:ext>
            </a:extLst>
          </p:cNvPr>
          <p:cNvSpPr>
            <a:spLocks noGrp="1" noChangeArrowheads="1"/>
          </p:cNvSpPr>
          <p:nvPr>
            <p:ph type="sldNum" sz="quarter" idx="5"/>
          </p:nvPr>
        </p:nvSpPr>
        <p:spPr>
          <a:ln/>
        </p:spPr>
        <p:txBody>
          <a:bodyPr/>
          <a:lstStyle/>
          <a:p>
            <a:fld id="{4D7ADA32-94A2-4912-A50E-A1514AC17D1A}" type="slidenum">
              <a:rPr lang="en-US" altLang="en-US"/>
              <a:pPr/>
              <a:t>110</a:t>
            </a:fld>
            <a:endParaRPr lang="en-US" altLang="en-US"/>
          </a:p>
        </p:txBody>
      </p:sp>
      <p:sp>
        <p:nvSpPr>
          <p:cNvPr id="761858" name="Rectangle 2">
            <a:extLst>
              <a:ext uri="{FF2B5EF4-FFF2-40B4-BE49-F238E27FC236}">
                <a16:creationId xmlns:a16="http://schemas.microsoft.com/office/drawing/2014/main" id="{CCA7D74E-9C62-3DCA-23CB-3C742320DCF5}"/>
              </a:ext>
            </a:extLst>
          </p:cNvPr>
          <p:cNvSpPr>
            <a:spLocks noGrp="1" noRot="1" noChangeAspect="1" noChangeArrowheads="1" noTextEdit="1"/>
          </p:cNvSpPr>
          <p:nvPr>
            <p:ph type="sldImg"/>
          </p:nvPr>
        </p:nvSpPr>
        <p:spPr>
          <a:ln/>
        </p:spPr>
      </p:sp>
      <p:sp>
        <p:nvSpPr>
          <p:cNvPr id="761859" name="Rectangle 3">
            <a:extLst>
              <a:ext uri="{FF2B5EF4-FFF2-40B4-BE49-F238E27FC236}">
                <a16:creationId xmlns:a16="http://schemas.microsoft.com/office/drawing/2014/main" id="{3707F39D-D994-F446-5B53-6AFF5EC3097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C96EE0-871B-F14A-CFB0-22DCD858B444}"/>
              </a:ext>
            </a:extLst>
          </p:cNvPr>
          <p:cNvSpPr>
            <a:spLocks noGrp="1" noChangeArrowheads="1"/>
          </p:cNvSpPr>
          <p:nvPr>
            <p:ph type="sldNum" sz="quarter" idx="5"/>
          </p:nvPr>
        </p:nvSpPr>
        <p:spPr>
          <a:ln/>
        </p:spPr>
        <p:txBody>
          <a:bodyPr/>
          <a:lstStyle/>
          <a:p>
            <a:fld id="{A201E222-A41F-4B0C-8A90-52A93F54C61A}" type="slidenum">
              <a:rPr lang="en-US" altLang="en-US"/>
              <a:pPr/>
              <a:t>111</a:t>
            </a:fld>
            <a:endParaRPr lang="en-US" altLang="en-US"/>
          </a:p>
        </p:txBody>
      </p:sp>
      <p:sp>
        <p:nvSpPr>
          <p:cNvPr id="762882" name="Rectangle 2">
            <a:extLst>
              <a:ext uri="{FF2B5EF4-FFF2-40B4-BE49-F238E27FC236}">
                <a16:creationId xmlns:a16="http://schemas.microsoft.com/office/drawing/2014/main" id="{0BE1689E-BFCE-08F1-AAE0-06737C4B47FA}"/>
              </a:ext>
            </a:extLst>
          </p:cNvPr>
          <p:cNvSpPr>
            <a:spLocks noGrp="1" noRot="1" noChangeAspect="1" noChangeArrowheads="1" noTextEdit="1"/>
          </p:cNvSpPr>
          <p:nvPr>
            <p:ph type="sldImg"/>
          </p:nvPr>
        </p:nvSpPr>
        <p:spPr>
          <a:ln/>
        </p:spPr>
      </p:sp>
      <p:sp>
        <p:nvSpPr>
          <p:cNvPr id="762883" name="Rectangle 3">
            <a:extLst>
              <a:ext uri="{FF2B5EF4-FFF2-40B4-BE49-F238E27FC236}">
                <a16:creationId xmlns:a16="http://schemas.microsoft.com/office/drawing/2014/main" id="{87257D0C-88D8-C577-D828-2F964B768A7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ACDBD48-2195-2632-C021-B2DF57FE51AF}"/>
              </a:ext>
            </a:extLst>
          </p:cNvPr>
          <p:cNvSpPr>
            <a:spLocks noGrp="1" noChangeArrowheads="1"/>
          </p:cNvSpPr>
          <p:nvPr>
            <p:ph type="sldNum" sz="quarter" idx="5"/>
          </p:nvPr>
        </p:nvSpPr>
        <p:spPr>
          <a:ln/>
        </p:spPr>
        <p:txBody>
          <a:bodyPr/>
          <a:lstStyle/>
          <a:p>
            <a:fld id="{A179BE67-00DB-45ED-9933-CBFC1B717014}" type="slidenum">
              <a:rPr lang="en-US" altLang="en-US"/>
              <a:pPr/>
              <a:t>112</a:t>
            </a:fld>
            <a:endParaRPr lang="en-US" altLang="en-US"/>
          </a:p>
        </p:txBody>
      </p:sp>
      <p:sp>
        <p:nvSpPr>
          <p:cNvPr id="763906" name="Rectangle 2">
            <a:extLst>
              <a:ext uri="{FF2B5EF4-FFF2-40B4-BE49-F238E27FC236}">
                <a16:creationId xmlns:a16="http://schemas.microsoft.com/office/drawing/2014/main" id="{CEDB1D01-2196-B858-AB03-66889443A454}"/>
              </a:ext>
            </a:extLst>
          </p:cNvPr>
          <p:cNvSpPr>
            <a:spLocks noGrp="1" noRot="1" noChangeAspect="1" noChangeArrowheads="1" noTextEdit="1"/>
          </p:cNvSpPr>
          <p:nvPr>
            <p:ph type="sldImg"/>
          </p:nvPr>
        </p:nvSpPr>
        <p:spPr>
          <a:ln/>
        </p:spPr>
      </p:sp>
      <p:sp>
        <p:nvSpPr>
          <p:cNvPr id="763907" name="Rectangle 3">
            <a:extLst>
              <a:ext uri="{FF2B5EF4-FFF2-40B4-BE49-F238E27FC236}">
                <a16:creationId xmlns:a16="http://schemas.microsoft.com/office/drawing/2014/main" id="{58609A9D-3240-992F-F644-4D68D8354BF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F4DB5F2-4174-BBFE-4E73-E54F4DD96272}"/>
              </a:ext>
            </a:extLst>
          </p:cNvPr>
          <p:cNvSpPr>
            <a:spLocks noGrp="1" noChangeArrowheads="1"/>
          </p:cNvSpPr>
          <p:nvPr>
            <p:ph type="sldNum" sz="quarter" idx="5"/>
          </p:nvPr>
        </p:nvSpPr>
        <p:spPr>
          <a:ln/>
        </p:spPr>
        <p:txBody>
          <a:bodyPr/>
          <a:lstStyle/>
          <a:p>
            <a:fld id="{FC380698-180C-498A-9354-F69BE3F0A18E}" type="slidenum">
              <a:rPr lang="en-US" altLang="en-US"/>
              <a:pPr/>
              <a:t>113</a:t>
            </a:fld>
            <a:endParaRPr lang="en-US" altLang="en-US"/>
          </a:p>
        </p:txBody>
      </p:sp>
      <p:sp>
        <p:nvSpPr>
          <p:cNvPr id="764930" name="Rectangle 2">
            <a:extLst>
              <a:ext uri="{FF2B5EF4-FFF2-40B4-BE49-F238E27FC236}">
                <a16:creationId xmlns:a16="http://schemas.microsoft.com/office/drawing/2014/main" id="{EFF3CA6D-CF67-3489-A7B8-264FD36562F7}"/>
              </a:ext>
            </a:extLst>
          </p:cNvPr>
          <p:cNvSpPr>
            <a:spLocks noGrp="1" noRot="1" noChangeAspect="1" noChangeArrowheads="1" noTextEdit="1"/>
          </p:cNvSpPr>
          <p:nvPr>
            <p:ph type="sldImg"/>
          </p:nvPr>
        </p:nvSpPr>
        <p:spPr>
          <a:ln/>
        </p:spPr>
      </p:sp>
      <p:sp>
        <p:nvSpPr>
          <p:cNvPr id="764931" name="Rectangle 3">
            <a:extLst>
              <a:ext uri="{FF2B5EF4-FFF2-40B4-BE49-F238E27FC236}">
                <a16:creationId xmlns:a16="http://schemas.microsoft.com/office/drawing/2014/main" id="{9E832AD0-7C1A-6B0C-32EB-42E56D952D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7B14F4-D3B7-5477-3419-2014E0242B70}"/>
              </a:ext>
            </a:extLst>
          </p:cNvPr>
          <p:cNvSpPr>
            <a:spLocks noGrp="1" noChangeArrowheads="1"/>
          </p:cNvSpPr>
          <p:nvPr>
            <p:ph type="sldNum" sz="quarter" idx="5"/>
          </p:nvPr>
        </p:nvSpPr>
        <p:spPr>
          <a:ln/>
        </p:spPr>
        <p:txBody>
          <a:bodyPr/>
          <a:lstStyle/>
          <a:p>
            <a:fld id="{6BB34E09-D108-48B8-B55A-5B6645C1E2FF}" type="slidenum">
              <a:rPr lang="en-US" altLang="en-US"/>
              <a:pPr/>
              <a:t>114</a:t>
            </a:fld>
            <a:endParaRPr lang="en-US" altLang="en-US"/>
          </a:p>
        </p:txBody>
      </p:sp>
      <p:sp>
        <p:nvSpPr>
          <p:cNvPr id="765954" name="Rectangle 2">
            <a:extLst>
              <a:ext uri="{FF2B5EF4-FFF2-40B4-BE49-F238E27FC236}">
                <a16:creationId xmlns:a16="http://schemas.microsoft.com/office/drawing/2014/main" id="{2CCC8B97-CF55-EA1C-45D2-AC64707CBFCD}"/>
              </a:ext>
            </a:extLst>
          </p:cNvPr>
          <p:cNvSpPr>
            <a:spLocks noGrp="1" noRot="1" noChangeAspect="1" noChangeArrowheads="1" noTextEdit="1"/>
          </p:cNvSpPr>
          <p:nvPr>
            <p:ph type="sldImg"/>
          </p:nvPr>
        </p:nvSpPr>
        <p:spPr>
          <a:ln/>
        </p:spPr>
      </p:sp>
      <p:sp>
        <p:nvSpPr>
          <p:cNvPr id="765955" name="Rectangle 3">
            <a:extLst>
              <a:ext uri="{FF2B5EF4-FFF2-40B4-BE49-F238E27FC236}">
                <a16:creationId xmlns:a16="http://schemas.microsoft.com/office/drawing/2014/main" id="{6B516324-8FF9-2026-9989-6D14EBDC15A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C9CC5B-9F00-E0F2-3553-2CBA2CC8AC54}"/>
              </a:ext>
            </a:extLst>
          </p:cNvPr>
          <p:cNvSpPr>
            <a:spLocks noGrp="1" noChangeArrowheads="1"/>
          </p:cNvSpPr>
          <p:nvPr>
            <p:ph type="sldNum" sz="quarter" idx="5"/>
          </p:nvPr>
        </p:nvSpPr>
        <p:spPr>
          <a:ln/>
        </p:spPr>
        <p:txBody>
          <a:bodyPr/>
          <a:lstStyle/>
          <a:p>
            <a:fld id="{618F8CC8-51D7-42A7-A329-3532FCA44BFF}" type="slidenum">
              <a:rPr lang="en-US" altLang="en-US"/>
              <a:pPr/>
              <a:t>115</a:t>
            </a:fld>
            <a:endParaRPr lang="en-US" altLang="en-US"/>
          </a:p>
        </p:txBody>
      </p:sp>
      <p:sp>
        <p:nvSpPr>
          <p:cNvPr id="766978" name="Rectangle 2">
            <a:extLst>
              <a:ext uri="{FF2B5EF4-FFF2-40B4-BE49-F238E27FC236}">
                <a16:creationId xmlns:a16="http://schemas.microsoft.com/office/drawing/2014/main" id="{2026B921-8333-18B7-8BE4-2F6B1233DE37}"/>
              </a:ext>
            </a:extLst>
          </p:cNvPr>
          <p:cNvSpPr>
            <a:spLocks noGrp="1" noRot="1" noChangeAspect="1" noChangeArrowheads="1" noTextEdit="1"/>
          </p:cNvSpPr>
          <p:nvPr>
            <p:ph type="sldImg"/>
          </p:nvPr>
        </p:nvSpPr>
        <p:spPr>
          <a:ln/>
        </p:spPr>
      </p:sp>
      <p:sp>
        <p:nvSpPr>
          <p:cNvPr id="766979" name="Rectangle 3">
            <a:extLst>
              <a:ext uri="{FF2B5EF4-FFF2-40B4-BE49-F238E27FC236}">
                <a16:creationId xmlns:a16="http://schemas.microsoft.com/office/drawing/2014/main" id="{F463C6FF-BA4D-1B8B-DA60-E35E66B6B7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73E813-A5A1-0DDB-188F-2B701FBFDFDA}"/>
              </a:ext>
            </a:extLst>
          </p:cNvPr>
          <p:cNvSpPr>
            <a:spLocks noGrp="1" noChangeArrowheads="1"/>
          </p:cNvSpPr>
          <p:nvPr>
            <p:ph type="sldNum" sz="quarter" idx="5"/>
          </p:nvPr>
        </p:nvSpPr>
        <p:spPr>
          <a:ln/>
        </p:spPr>
        <p:txBody>
          <a:bodyPr/>
          <a:lstStyle/>
          <a:p>
            <a:fld id="{019D35FA-E2A1-45B1-A1C9-70558E1AB524}" type="slidenum">
              <a:rPr lang="en-US" altLang="en-US"/>
              <a:pPr/>
              <a:t>116</a:t>
            </a:fld>
            <a:endParaRPr lang="en-US" altLang="en-US"/>
          </a:p>
        </p:txBody>
      </p:sp>
      <p:sp>
        <p:nvSpPr>
          <p:cNvPr id="768002" name="Rectangle 2">
            <a:extLst>
              <a:ext uri="{FF2B5EF4-FFF2-40B4-BE49-F238E27FC236}">
                <a16:creationId xmlns:a16="http://schemas.microsoft.com/office/drawing/2014/main" id="{4A5F764B-D44D-645F-4581-A3792211C619}"/>
              </a:ext>
            </a:extLst>
          </p:cNvPr>
          <p:cNvSpPr>
            <a:spLocks noGrp="1" noRot="1" noChangeAspect="1" noChangeArrowheads="1" noTextEdit="1"/>
          </p:cNvSpPr>
          <p:nvPr>
            <p:ph type="sldImg"/>
          </p:nvPr>
        </p:nvSpPr>
        <p:spPr>
          <a:ln/>
        </p:spPr>
      </p:sp>
      <p:sp>
        <p:nvSpPr>
          <p:cNvPr id="768003" name="Rectangle 3">
            <a:extLst>
              <a:ext uri="{FF2B5EF4-FFF2-40B4-BE49-F238E27FC236}">
                <a16:creationId xmlns:a16="http://schemas.microsoft.com/office/drawing/2014/main" id="{C7C03C1E-63E1-4949-32B7-DA49D1508B4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6606019-66D5-6A96-473E-AE7852B0B481}"/>
              </a:ext>
            </a:extLst>
          </p:cNvPr>
          <p:cNvSpPr>
            <a:spLocks noGrp="1" noChangeArrowheads="1"/>
          </p:cNvSpPr>
          <p:nvPr>
            <p:ph type="sldNum" sz="quarter" idx="5"/>
          </p:nvPr>
        </p:nvSpPr>
        <p:spPr>
          <a:ln/>
        </p:spPr>
        <p:txBody>
          <a:bodyPr/>
          <a:lstStyle/>
          <a:p>
            <a:fld id="{6F085AA5-0029-48E7-8CE8-6954246F7550}" type="slidenum">
              <a:rPr lang="en-US" altLang="en-US"/>
              <a:pPr/>
              <a:t>117</a:t>
            </a:fld>
            <a:endParaRPr lang="en-US" altLang="en-US"/>
          </a:p>
        </p:txBody>
      </p:sp>
      <p:sp>
        <p:nvSpPr>
          <p:cNvPr id="769026" name="Rectangle 2">
            <a:extLst>
              <a:ext uri="{FF2B5EF4-FFF2-40B4-BE49-F238E27FC236}">
                <a16:creationId xmlns:a16="http://schemas.microsoft.com/office/drawing/2014/main" id="{AC2D503E-132D-2BB8-2E60-7B2F432B0269}"/>
              </a:ext>
            </a:extLst>
          </p:cNvPr>
          <p:cNvSpPr>
            <a:spLocks noGrp="1" noRot="1" noChangeAspect="1" noChangeArrowheads="1" noTextEdit="1"/>
          </p:cNvSpPr>
          <p:nvPr>
            <p:ph type="sldImg"/>
          </p:nvPr>
        </p:nvSpPr>
        <p:spPr>
          <a:ln/>
        </p:spPr>
      </p:sp>
      <p:sp>
        <p:nvSpPr>
          <p:cNvPr id="769027" name="Rectangle 3">
            <a:extLst>
              <a:ext uri="{FF2B5EF4-FFF2-40B4-BE49-F238E27FC236}">
                <a16:creationId xmlns:a16="http://schemas.microsoft.com/office/drawing/2014/main" id="{B711890C-D038-9AC6-EB52-285D573A01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6C97A2-3E53-1159-65C2-AA508DE25837}"/>
              </a:ext>
            </a:extLst>
          </p:cNvPr>
          <p:cNvSpPr>
            <a:spLocks noGrp="1" noChangeArrowheads="1"/>
          </p:cNvSpPr>
          <p:nvPr>
            <p:ph type="sldNum" sz="quarter" idx="5"/>
          </p:nvPr>
        </p:nvSpPr>
        <p:spPr>
          <a:ln/>
        </p:spPr>
        <p:txBody>
          <a:bodyPr/>
          <a:lstStyle/>
          <a:p>
            <a:fld id="{A7DC0DB4-1052-4699-BE21-DCBFF2F56753}" type="slidenum">
              <a:rPr lang="en-US" altLang="en-US"/>
              <a:pPr/>
              <a:t>118</a:t>
            </a:fld>
            <a:endParaRPr lang="en-US" altLang="en-US"/>
          </a:p>
        </p:txBody>
      </p:sp>
      <p:sp>
        <p:nvSpPr>
          <p:cNvPr id="615426" name="Rectangle 2">
            <a:extLst>
              <a:ext uri="{FF2B5EF4-FFF2-40B4-BE49-F238E27FC236}">
                <a16:creationId xmlns:a16="http://schemas.microsoft.com/office/drawing/2014/main" id="{1B559EBD-1A65-8665-4412-E759E7F7185B}"/>
              </a:ext>
            </a:extLst>
          </p:cNvPr>
          <p:cNvSpPr>
            <a:spLocks noGrp="1" noRot="1" noChangeAspect="1" noChangeArrowheads="1" noTextEdit="1"/>
          </p:cNvSpPr>
          <p:nvPr>
            <p:ph type="sldImg"/>
          </p:nvPr>
        </p:nvSpPr>
        <p:spPr>
          <a:ln/>
        </p:spPr>
      </p:sp>
      <p:sp>
        <p:nvSpPr>
          <p:cNvPr id="615427" name="Rectangle 3">
            <a:extLst>
              <a:ext uri="{FF2B5EF4-FFF2-40B4-BE49-F238E27FC236}">
                <a16:creationId xmlns:a16="http://schemas.microsoft.com/office/drawing/2014/main" id="{76C3A6AC-FB34-0400-6C24-20215764B1A6}"/>
              </a:ext>
            </a:extLst>
          </p:cNvPr>
          <p:cNvSpPr>
            <a:spLocks noGrp="1" noChangeArrowheads="1"/>
          </p:cNvSpPr>
          <p:nvPr>
            <p:ph type="body" idx="1"/>
          </p:nvPr>
        </p:nvSpPr>
        <p:spPr/>
        <p:txBody>
          <a:bodyPr/>
          <a:lstStyle/>
          <a:p>
            <a:r>
              <a:rPr lang="en-US" altLang="en-US" sz="6000"/>
              <a:t>Altogether ABA received 69 letters from the Guardian</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76BA8C9-183F-EC69-1ECC-1699A1A761BC}"/>
              </a:ext>
            </a:extLst>
          </p:cNvPr>
          <p:cNvSpPr>
            <a:spLocks noGrp="1" noChangeArrowheads="1"/>
          </p:cNvSpPr>
          <p:nvPr>
            <p:ph type="sldNum" sz="quarter" idx="5"/>
          </p:nvPr>
        </p:nvSpPr>
        <p:spPr>
          <a:ln/>
        </p:spPr>
        <p:txBody>
          <a:bodyPr/>
          <a:lstStyle/>
          <a:p>
            <a:fld id="{0B9431BF-E6AD-4DC7-A726-87A9D6643F1F}" type="slidenum">
              <a:rPr lang="en-US" altLang="en-US"/>
              <a:pPr/>
              <a:t>119</a:t>
            </a:fld>
            <a:endParaRPr lang="en-US" altLang="en-US"/>
          </a:p>
        </p:txBody>
      </p:sp>
      <p:sp>
        <p:nvSpPr>
          <p:cNvPr id="770050" name="Rectangle 2">
            <a:extLst>
              <a:ext uri="{FF2B5EF4-FFF2-40B4-BE49-F238E27FC236}">
                <a16:creationId xmlns:a16="http://schemas.microsoft.com/office/drawing/2014/main" id="{6C8ED4FB-72D2-716B-2217-0F669C914687}"/>
              </a:ext>
            </a:extLst>
          </p:cNvPr>
          <p:cNvSpPr>
            <a:spLocks noGrp="1" noRot="1" noChangeAspect="1" noChangeArrowheads="1" noTextEdit="1"/>
          </p:cNvSpPr>
          <p:nvPr>
            <p:ph type="sldImg"/>
          </p:nvPr>
        </p:nvSpPr>
        <p:spPr>
          <a:ln/>
        </p:spPr>
      </p:sp>
      <p:sp>
        <p:nvSpPr>
          <p:cNvPr id="770051" name="Rectangle 3">
            <a:extLst>
              <a:ext uri="{FF2B5EF4-FFF2-40B4-BE49-F238E27FC236}">
                <a16:creationId xmlns:a16="http://schemas.microsoft.com/office/drawing/2014/main" id="{91BDB7E1-0DD7-A5C8-AD4D-2F9CB349CF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941DFB-6949-17F1-3703-A979311AAFAE}"/>
              </a:ext>
            </a:extLst>
          </p:cNvPr>
          <p:cNvSpPr>
            <a:spLocks noGrp="1" noChangeArrowheads="1"/>
          </p:cNvSpPr>
          <p:nvPr>
            <p:ph type="sldNum" sz="quarter" idx="5"/>
          </p:nvPr>
        </p:nvSpPr>
        <p:spPr>
          <a:ln/>
        </p:spPr>
        <p:txBody>
          <a:bodyPr/>
          <a:lstStyle/>
          <a:p>
            <a:fld id="{C2BC419F-E97A-4A88-811E-E2BE8F03E906}" type="slidenum">
              <a:rPr lang="en-US" altLang="en-US"/>
              <a:pPr/>
              <a:t>12</a:t>
            </a:fld>
            <a:endParaRPr lang="en-US" altLang="en-US"/>
          </a:p>
        </p:txBody>
      </p:sp>
      <p:sp>
        <p:nvSpPr>
          <p:cNvPr id="664578" name="Rectangle 2">
            <a:extLst>
              <a:ext uri="{FF2B5EF4-FFF2-40B4-BE49-F238E27FC236}">
                <a16:creationId xmlns:a16="http://schemas.microsoft.com/office/drawing/2014/main" id="{9E5F67F0-6790-D56F-292D-BFDEF361B8AF}"/>
              </a:ext>
            </a:extLst>
          </p:cNvPr>
          <p:cNvSpPr>
            <a:spLocks noGrp="1" noRot="1" noChangeAspect="1" noChangeArrowheads="1" noTextEdit="1"/>
          </p:cNvSpPr>
          <p:nvPr>
            <p:ph type="sldImg"/>
          </p:nvPr>
        </p:nvSpPr>
        <p:spPr>
          <a:ln/>
        </p:spPr>
      </p:sp>
      <p:sp>
        <p:nvSpPr>
          <p:cNvPr id="664579" name="Rectangle 3">
            <a:extLst>
              <a:ext uri="{FF2B5EF4-FFF2-40B4-BE49-F238E27FC236}">
                <a16:creationId xmlns:a16="http://schemas.microsoft.com/office/drawing/2014/main" id="{9E707D7A-8B3C-E1D7-4EE1-50175FF212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5BEC639-2F24-818B-66B1-861C0F6C1A57}"/>
              </a:ext>
            </a:extLst>
          </p:cNvPr>
          <p:cNvSpPr>
            <a:spLocks noGrp="1" noChangeArrowheads="1"/>
          </p:cNvSpPr>
          <p:nvPr>
            <p:ph type="sldNum" sz="quarter" idx="5"/>
          </p:nvPr>
        </p:nvSpPr>
        <p:spPr>
          <a:ln/>
        </p:spPr>
        <p:txBody>
          <a:bodyPr/>
          <a:lstStyle/>
          <a:p>
            <a:fld id="{CBF2F0CB-3818-4962-9EAE-98E39795AD05}" type="slidenum">
              <a:rPr lang="en-US" altLang="en-US"/>
              <a:pPr/>
              <a:t>120</a:t>
            </a:fld>
            <a:endParaRPr lang="en-US" altLang="en-US"/>
          </a:p>
        </p:txBody>
      </p:sp>
      <p:sp>
        <p:nvSpPr>
          <p:cNvPr id="771074" name="Rectangle 2">
            <a:extLst>
              <a:ext uri="{FF2B5EF4-FFF2-40B4-BE49-F238E27FC236}">
                <a16:creationId xmlns:a16="http://schemas.microsoft.com/office/drawing/2014/main" id="{FF83E78B-9BFD-0A7C-9937-0E296AB96FFE}"/>
              </a:ext>
            </a:extLst>
          </p:cNvPr>
          <p:cNvSpPr>
            <a:spLocks noGrp="1" noRot="1" noChangeAspect="1" noChangeArrowheads="1" noTextEdit="1"/>
          </p:cNvSpPr>
          <p:nvPr>
            <p:ph type="sldImg"/>
          </p:nvPr>
        </p:nvSpPr>
        <p:spPr>
          <a:ln/>
        </p:spPr>
      </p:sp>
      <p:sp>
        <p:nvSpPr>
          <p:cNvPr id="771075" name="Rectangle 3">
            <a:extLst>
              <a:ext uri="{FF2B5EF4-FFF2-40B4-BE49-F238E27FC236}">
                <a16:creationId xmlns:a16="http://schemas.microsoft.com/office/drawing/2014/main" id="{AF281A7A-AA7B-C70E-62D4-920C78DD170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E600FB-858C-B5F5-09BB-9251F02463DA}"/>
              </a:ext>
            </a:extLst>
          </p:cNvPr>
          <p:cNvSpPr>
            <a:spLocks noGrp="1" noChangeArrowheads="1"/>
          </p:cNvSpPr>
          <p:nvPr>
            <p:ph type="sldNum" sz="quarter" idx="5"/>
          </p:nvPr>
        </p:nvSpPr>
        <p:spPr>
          <a:ln/>
        </p:spPr>
        <p:txBody>
          <a:bodyPr/>
          <a:lstStyle/>
          <a:p>
            <a:fld id="{EC6BD489-88BE-4383-A884-AB811FEDC259}" type="slidenum">
              <a:rPr lang="en-US" altLang="en-US"/>
              <a:pPr/>
              <a:t>121</a:t>
            </a:fld>
            <a:endParaRPr lang="en-US" altLang="en-US"/>
          </a:p>
        </p:txBody>
      </p:sp>
      <p:sp>
        <p:nvSpPr>
          <p:cNvPr id="772098" name="Rectangle 2">
            <a:extLst>
              <a:ext uri="{FF2B5EF4-FFF2-40B4-BE49-F238E27FC236}">
                <a16:creationId xmlns:a16="http://schemas.microsoft.com/office/drawing/2014/main" id="{2D466181-C869-F6FE-DA1A-03E3EAEAB699}"/>
              </a:ext>
            </a:extLst>
          </p:cNvPr>
          <p:cNvSpPr>
            <a:spLocks noGrp="1" noRot="1" noChangeAspect="1" noChangeArrowheads="1" noTextEdit="1"/>
          </p:cNvSpPr>
          <p:nvPr>
            <p:ph type="sldImg"/>
          </p:nvPr>
        </p:nvSpPr>
        <p:spPr>
          <a:ln/>
        </p:spPr>
      </p:sp>
      <p:sp>
        <p:nvSpPr>
          <p:cNvPr id="772099" name="Rectangle 3">
            <a:extLst>
              <a:ext uri="{FF2B5EF4-FFF2-40B4-BE49-F238E27FC236}">
                <a16:creationId xmlns:a16="http://schemas.microsoft.com/office/drawing/2014/main" id="{5A16EA6F-1398-7FAA-3841-B2C7D389D70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3DBE788-944F-CA7A-86D7-4EE85BC3EBC3}"/>
              </a:ext>
            </a:extLst>
          </p:cNvPr>
          <p:cNvSpPr>
            <a:spLocks noGrp="1" noChangeArrowheads="1"/>
          </p:cNvSpPr>
          <p:nvPr>
            <p:ph type="sldNum" sz="quarter" idx="5"/>
          </p:nvPr>
        </p:nvSpPr>
        <p:spPr>
          <a:ln/>
        </p:spPr>
        <p:txBody>
          <a:bodyPr/>
          <a:lstStyle/>
          <a:p>
            <a:fld id="{BF8BA443-42D9-4D46-A3FB-F623D72E63FC}" type="slidenum">
              <a:rPr lang="en-US" altLang="en-US"/>
              <a:pPr/>
              <a:t>122</a:t>
            </a:fld>
            <a:endParaRPr lang="en-US" altLang="en-US"/>
          </a:p>
        </p:txBody>
      </p:sp>
      <p:sp>
        <p:nvSpPr>
          <p:cNvPr id="773122" name="Rectangle 2">
            <a:extLst>
              <a:ext uri="{FF2B5EF4-FFF2-40B4-BE49-F238E27FC236}">
                <a16:creationId xmlns:a16="http://schemas.microsoft.com/office/drawing/2014/main" id="{5E82DAAD-9BE1-FD07-645D-A8B9E343FBAE}"/>
              </a:ext>
            </a:extLst>
          </p:cNvPr>
          <p:cNvSpPr>
            <a:spLocks noGrp="1" noRot="1" noChangeAspect="1" noChangeArrowheads="1" noTextEdit="1"/>
          </p:cNvSpPr>
          <p:nvPr>
            <p:ph type="sldImg"/>
          </p:nvPr>
        </p:nvSpPr>
        <p:spPr>
          <a:ln/>
        </p:spPr>
      </p:sp>
      <p:sp>
        <p:nvSpPr>
          <p:cNvPr id="773123" name="Rectangle 3">
            <a:extLst>
              <a:ext uri="{FF2B5EF4-FFF2-40B4-BE49-F238E27FC236}">
                <a16:creationId xmlns:a16="http://schemas.microsoft.com/office/drawing/2014/main" id="{5AD205AC-04F8-7530-09F2-DC92AA02F0E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A22618-5335-0160-0356-12D79E7DC065}"/>
              </a:ext>
            </a:extLst>
          </p:cNvPr>
          <p:cNvSpPr>
            <a:spLocks noGrp="1" noChangeArrowheads="1"/>
          </p:cNvSpPr>
          <p:nvPr>
            <p:ph type="sldNum" sz="quarter" idx="5"/>
          </p:nvPr>
        </p:nvSpPr>
        <p:spPr>
          <a:ln/>
        </p:spPr>
        <p:txBody>
          <a:bodyPr/>
          <a:lstStyle/>
          <a:p>
            <a:fld id="{66EB8CF9-10E6-4CF5-A4C1-C0A21719441A}" type="slidenum">
              <a:rPr lang="en-US" altLang="en-US"/>
              <a:pPr/>
              <a:t>123</a:t>
            </a:fld>
            <a:endParaRPr lang="en-US" altLang="en-US"/>
          </a:p>
        </p:txBody>
      </p:sp>
      <p:sp>
        <p:nvSpPr>
          <p:cNvPr id="774146" name="Rectangle 2">
            <a:extLst>
              <a:ext uri="{FF2B5EF4-FFF2-40B4-BE49-F238E27FC236}">
                <a16:creationId xmlns:a16="http://schemas.microsoft.com/office/drawing/2014/main" id="{6772B1F3-A0B3-B306-3279-3861EA584649}"/>
              </a:ext>
            </a:extLst>
          </p:cNvPr>
          <p:cNvSpPr>
            <a:spLocks noGrp="1" noRot="1" noChangeAspect="1" noChangeArrowheads="1" noTextEdit="1"/>
          </p:cNvSpPr>
          <p:nvPr>
            <p:ph type="sldImg"/>
          </p:nvPr>
        </p:nvSpPr>
        <p:spPr>
          <a:ln/>
        </p:spPr>
      </p:sp>
      <p:sp>
        <p:nvSpPr>
          <p:cNvPr id="774147" name="Rectangle 3">
            <a:extLst>
              <a:ext uri="{FF2B5EF4-FFF2-40B4-BE49-F238E27FC236}">
                <a16:creationId xmlns:a16="http://schemas.microsoft.com/office/drawing/2014/main" id="{046DD0B0-B530-707B-8D36-79CED04595A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170CA7-5260-2751-08E8-16E3EFCAC10C}"/>
              </a:ext>
            </a:extLst>
          </p:cNvPr>
          <p:cNvSpPr>
            <a:spLocks noGrp="1" noChangeArrowheads="1"/>
          </p:cNvSpPr>
          <p:nvPr>
            <p:ph type="sldNum" sz="quarter" idx="5"/>
          </p:nvPr>
        </p:nvSpPr>
        <p:spPr>
          <a:ln/>
        </p:spPr>
        <p:txBody>
          <a:bodyPr/>
          <a:lstStyle/>
          <a:p>
            <a:fld id="{4F948DF9-9BCD-411E-8D2D-579AA922000F}" type="slidenum">
              <a:rPr lang="en-US" altLang="en-US"/>
              <a:pPr/>
              <a:t>124</a:t>
            </a:fld>
            <a:endParaRPr lang="en-US" altLang="en-US"/>
          </a:p>
        </p:txBody>
      </p:sp>
      <p:sp>
        <p:nvSpPr>
          <p:cNvPr id="775170" name="Rectangle 2">
            <a:extLst>
              <a:ext uri="{FF2B5EF4-FFF2-40B4-BE49-F238E27FC236}">
                <a16:creationId xmlns:a16="http://schemas.microsoft.com/office/drawing/2014/main" id="{5BD57B92-38E9-2549-F02D-16A36DE9E015}"/>
              </a:ext>
            </a:extLst>
          </p:cNvPr>
          <p:cNvSpPr>
            <a:spLocks noGrp="1" noRot="1" noChangeAspect="1" noChangeArrowheads="1" noTextEdit="1"/>
          </p:cNvSpPr>
          <p:nvPr>
            <p:ph type="sldImg"/>
          </p:nvPr>
        </p:nvSpPr>
        <p:spPr>
          <a:ln/>
        </p:spPr>
      </p:sp>
      <p:sp>
        <p:nvSpPr>
          <p:cNvPr id="775171" name="Rectangle 3">
            <a:extLst>
              <a:ext uri="{FF2B5EF4-FFF2-40B4-BE49-F238E27FC236}">
                <a16:creationId xmlns:a16="http://schemas.microsoft.com/office/drawing/2014/main" id="{3885FB9D-C16A-5B4B-B8B9-58BF154DC4A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9CB0EC5-9D20-EFB1-57D1-1CC2552C7E1A}"/>
              </a:ext>
            </a:extLst>
          </p:cNvPr>
          <p:cNvSpPr>
            <a:spLocks noGrp="1" noChangeArrowheads="1"/>
          </p:cNvSpPr>
          <p:nvPr>
            <p:ph type="sldNum" sz="quarter" idx="5"/>
          </p:nvPr>
        </p:nvSpPr>
        <p:spPr>
          <a:ln/>
        </p:spPr>
        <p:txBody>
          <a:bodyPr/>
          <a:lstStyle/>
          <a:p>
            <a:fld id="{1939D862-5DD0-4970-B55E-CF52242C0BFF}" type="slidenum">
              <a:rPr lang="en-US" altLang="en-US"/>
              <a:pPr/>
              <a:t>125</a:t>
            </a:fld>
            <a:endParaRPr lang="en-US" altLang="en-US"/>
          </a:p>
        </p:txBody>
      </p:sp>
      <p:sp>
        <p:nvSpPr>
          <p:cNvPr id="776194" name="Rectangle 2">
            <a:extLst>
              <a:ext uri="{FF2B5EF4-FFF2-40B4-BE49-F238E27FC236}">
                <a16:creationId xmlns:a16="http://schemas.microsoft.com/office/drawing/2014/main" id="{E714D301-B201-CBBB-9F88-0B162B041E81}"/>
              </a:ext>
            </a:extLst>
          </p:cNvPr>
          <p:cNvSpPr>
            <a:spLocks noGrp="1" noRot="1" noChangeAspect="1" noChangeArrowheads="1" noTextEdit="1"/>
          </p:cNvSpPr>
          <p:nvPr>
            <p:ph type="sldImg"/>
          </p:nvPr>
        </p:nvSpPr>
        <p:spPr>
          <a:ln/>
        </p:spPr>
      </p:sp>
      <p:sp>
        <p:nvSpPr>
          <p:cNvPr id="776195" name="Rectangle 3">
            <a:extLst>
              <a:ext uri="{FF2B5EF4-FFF2-40B4-BE49-F238E27FC236}">
                <a16:creationId xmlns:a16="http://schemas.microsoft.com/office/drawing/2014/main" id="{47966BA3-D780-D810-E276-CFAEFE11AAF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822A61-6276-1EDD-B79A-EB9888524A11}"/>
              </a:ext>
            </a:extLst>
          </p:cNvPr>
          <p:cNvSpPr>
            <a:spLocks noGrp="1" noChangeArrowheads="1"/>
          </p:cNvSpPr>
          <p:nvPr>
            <p:ph type="sldNum" sz="quarter" idx="5"/>
          </p:nvPr>
        </p:nvSpPr>
        <p:spPr>
          <a:ln/>
        </p:spPr>
        <p:txBody>
          <a:bodyPr/>
          <a:lstStyle/>
          <a:p>
            <a:fld id="{5FA32767-49FF-4A99-BAE1-D479F11BF9BB}" type="slidenum">
              <a:rPr lang="en-US" altLang="en-US"/>
              <a:pPr/>
              <a:t>126</a:t>
            </a:fld>
            <a:endParaRPr lang="en-US" altLang="en-US"/>
          </a:p>
        </p:txBody>
      </p:sp>
      <p:sp>
        <p:nvSpPr>
          <p:cNvPr id="777218" name="Rectangle 2">
            <a:extLst>
              <a:ext uri="{FF2B5EF4-FFF2-40B4-BE49-F238E27FC236}">
                <a16:creationId xmlns:a16="http://schemas.microsoft.com/office/drawing/2014/main" id="{92579585-2BD3-756B-70C9-D0D1CFEA389B}"/>
              </a:ext>
            </a:extLst>
          </p:cNvPr>
          <p:cNvSpPr>
            <a:spLocks noGrp="1" noRot="1" noChangeAspect="1" noChangeArrowheads="1" noTextEdit="1"/>
          </p:cNvSpPr>
          <p:nvPr>
            <p:ph type="sldImg"/>
          </p:nvPr>
        </p:nvSpPr>
        <p:spPr>
          <a:ln/>
        </p:spPr>
      </p:sp>
      <p:sp>
        <p:nvSpPr>
          <p:cNvPr id="777219" name="Rectangle 3">
            <a:extLst>
              <a:ext uri="{FF2B5EF4-FFF2-40B4-BE49-F238E27FC236}">
                <a16:creationId xmlns:a16="http://schemas.microsoft.com/office/drawing/2014/main" id="{0066177D-D3B0-7E9E-A414-2EB1D10BC1C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7F96ECC-E2EB-252E-7FCB-6F3C5B466D47}"/>
              </a:ext>
            </a:extLst>
          </p:cNvPr>
          <p:cNvSpPr>
            <a:spLocks noGrp="1" noChangeArrowheads="1"/>
          </p:cNvSpPr>
          <p:nvPr>
            <p:ph type="sldNum" sz="quarter" idx="5"/>
          </p:nvPr>
        </p:nvSpPr>
        <p:spPr>
          <a:ln/>
        </p:spPr>
        <p:txBody>
          <a:bodyPr/>
          <a:lstStyle/>
          <a:p>
            <a:fld id="{2C9EA2E3-58BA-4597-A573-E51CEA2F94CD}" type="slidenum">
              <a:rPr lang="en-US" altLang="en-US"/>
              <a:pPr/>
              <a:t>127</a:t>
            </a:fld>
            <a:endParaRPr lang="en-US" altLang="en-US"/>
          </a:p>
        </p:txBody>
      </p:sp>
      <p:sp>
        <p:nvSpPr>
          <p:cNvPr id="778242" name="Rectangle 2">
            <a:extLst>
              <a:ext uri="{FF2B5EF4-FFF2-40B4-BE49-F238E27FC236}">
                <a16:creationId xmlns:a16="http://schemas.microsoft.com/office/drawing/2014/main" id="{55251CB6-41DB-1F24-2408-B89B99693FC8}"/>
              </a:ext>
            </a:extLst>
          </p:cNvPr>
          <p:cNvSpPr>
            <a:spLocks noGrp="1" noRot="1" noChangeAspect="1" noChangeArrowheads="1" noTextEdit="1"/>
          </p:cNvSpPr>
          <p:nvPr>
            <p:ph type="sldImg"/>
          </p:nvPr>
        </p:nvSpPr>
        <p:spPr>
          <a:ln/>
        </p:spPr>
      </p:sp>
      <p:sp>
        <p:nvSpPr>
          <p:cNvPr id="778243" name="Rectangle 3">
            <a:extLst>
              <a:ext uri="{FF2B5EF4-FFF2-40B4-BE49-F238E27FC236}">
                <a16:creationId xmlns:a16="http://schemas.microsoft.com/office/drawing/2014/main" id="{76F84509-E63E-E59C-5AB1-C91777A65E3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FB339F-F96B-D571-EDFE-0E53EE7C8635}"/>
              </a:ext>
            </a:extLst>
          </p:cNvPr>
          <p:cNvSpPr>
            <a:spLocks noGrp="1" noChangeArrowheads="1"/>
          </p:cNvSpPr>
          <p:nvPr>
            <p:ph type="sldNum" sz="quarter" idx="5"/>
          </p:nvPr>
        </p:nvSpPr>
        <p:spPr>
          <a:ln/>
        </p:spPr>
        <p:txBody>
          <a:bodyPr/>
          <a:lstStyle/>
          <a:p>
            <a:fld id="{42203CC9-9764-465A-A640-05AEE7631AD3}" type="slidenum">
              <a:rPr lang="en-US" altLang="en-US"/>
              <a:pPr/>
              <a:t>128</a:t>
            </a:fld>
            <a:endParaRPr lang="en-US" altLang="en-US"/>
          </a:p>
        </p:txBody>
      </p:sp>
      <p:sp>
        <p:nvSpPr>
          <p:cNvPr id="779266" name="Rectangle 2">
            <a:extLst>
              <a:ext uri="{FF2B5EF4-FFF2-40B4-BE49-F238E27FC236}">
                <a16:creationId xmlns:a16="http://schemas.microsoft.com/office/drawing/2014/main" id="{DB633D53-6ADD-58D8-1AA3-02BCD3CC7D29}"/>
              </a:ext>
            </a:extLst>
          </p:cNvPr>
          <p:cNvSpPr>
            <a:spLocks noGrp="1" noRot="1" noChangeAspect="1" noChangeArrowheads="1" noTextEdit="1"/>
          </p:cNvSpPr>
          <p:nvPr>
            <p:ph type="sldImg"/>
          </p:nvPr>
        </p:nvSpPr>
        <p:spPr>
          <a:ln/>
        </p:spPr>
      </p:sp>
      <p:sp>
        <p:nvSpPr>
          <p:cNvPr id="779267" name="Rectangle 3">
            <a:extLst>
              <a:ext uri="{FF2B5EF4-FFF2-40B4-BE49-F238E27FC236}">
                <a16:creationId xmlns:a16="http://schemas.microsoft.com/office/drawing/2014/main" id="{81E174BC-92B5-0BE6-1234-19AF2CF95F4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026F2BF-26C6-7BAE-794D-C66DB757F315}"/>
              </a:ext>
            </a:extLst>
          </p:cNvPr>
          <p:cNvSpPr>
            <a:spLocks noGrp="1" noChangeArrowheads="1"/>
          </p:cNvSpPr>
          <p:nvPr>
            <p:ph type="sldNum" sz="quarter" idx="5"/>
          </p:nvPr>
        </p:nvSpPr>
        <p:spPr>
          <a:ln/>
        </p:spPr>
        <p:txBody>
          <a:bodyPr/>
          <a:lstStyle/>
          <a:p>
            <a:fld id="{2C7A3DE5-A0B8-4833-A4C5-EAD17E8C5F93}" type="slidenum">
              <a:rPr lang="en-US" altLang="en-US"/>
              <a:pPr/>
              <a:t>129</a:t>
            </a:fld>
            <a:endParaRPr lang="en-US" altLang="en-US"/>
          </a:p>
        </p:txBody>
      </p:sp>
      <p:sp>
        <p:nvSpPr>
          <p:cNvPr id="617474" name="Rectangle 2">
            <a:extLst>
              <a:ext uri="{FF2B5EF4-FFF2-40B4-BE49-F238E27FC236}">
                <a16:creationId xmlns:a16="http://schemas.microsoft.com/office/drawing/2014/main" id="{9D87B471-9606-F048-93EC-B3CCFA1E5891}"/>
              </a:ext>
            </a:extLst>
          </p:cNvPr>
          <p:cNvSpPr>
            <a:spLocks noGrp="1" noRot="1" noChangeAspect="1" noChangeArrowheads="1" noTextEdit="1"/>
          </p:cNvSpPr>
          <p:nvPr>
            <p:ph type="sldImg"/>
          </p:nvPr>
        </p:nvSpPr>
        <p:spPr>
          <a:ln/>
        </p:spPr>
      </p:sp>
      <p:sp>
        <p:nvSpPr>
          <p:cNvPr id="617475" name="Rectangle 3">
            <a:extLst>
              <a:ext uri="{FF2B5EF4-FFF2-40B4-BE49-F238E27FC236}">
                <a16:creationId xmlns:a16="http://schemas.microsoft.com/office/drawing/2014/main" id="{D1F5D427-4F78-8DBC-6059-560FFA22E3DC}"/>
              </a:ext>
            </a:extLst>
          </p:cNvPr>
          <p:cNvSpPr>
            <a:spLocks noGrp="1" noChangeArrowheads="1"/>
          </p:cNvSpPr>
          <p:nvPr>
            <p:ph type="body" idx="1"/>
          </p:nvPr>
        </p:nvSpPr>
        <p:spPr/>
        <p:txBody>
          <a:bodyPr/>
          <a:lstStyle/>
          <a:p>
            <a:r>
              <a:rPr lang="en-US" altLang="en-US" sz="3600"/>
              <a:t>Agnes’ answer is all the more extraordinary when one considers that no one had the slightest intimation that the Guardian was planning to marry at 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21560F-3530-2413-2C10-E470E3FCBAAE}"/>
              </a:ext>
            </a:extLst>
          </p:cNvPr>
          <p:cNvSpPr>
            <a:spLocks noGrp="1" noChangeArrowheads="1"/>
          </p:cNvSpPr>
          <p:nvPr>
            <p:ph type="sldNum" sz="quarter" idx="5"/>
          </p:nvPr>
        </p:nvSpPr>
        <p:spPr>
          <a:ln/>
        </p:spPr>
        <p:txBody>
          <a:bodyPr/>
          <a:lstStyle/>
          <a:p>
            <a:fld id="{87AC12F2-A2A0-4F44-8AF7-B2C06287F7FC}" type="slidenum">
              <a:rPr lang="en-US" altLang="en-US"/>
              <a:pPr/>
              <a:t>13</a:t>
            </a:fld>
            <a:endParaRPr lang="en-US" altLang="en-US"/>
          </a:p>
        </p:txBody>
      </p:sp>
      <p:sp>
        <p:nvSpPr>
          <p:cNvPr id="665602" name="Rectangle 2">
            <a:extLst>
              <a:ext uri="{FF2B5EF4-FFF2-40B4-BE49-F238E27FC236}">
                <a16:creationId xmlns:a16="http://schemas.microsoft.com/office/drawing/2014/main" id="{0BD16A36-D503-C267-1659-C492E8F4BBE4}"/>
              </a:ext>
            </a:extLst>
          </p:cNvPr>
          <p:cNvSpPr>
            <a:spLocks noGrp="1" noRot="1" noChangeAspect="1" noChangeArrowheads="1" noTextEdit="1"/>
          </p:cNvSpPr>
          <p:nvPr>
            <p:ph type="sldImg"/>
          </p:nvPr>
        </p:nvSpPr>
        <p:spPr>
          <a:ln/>
        </p:spPr>
      </p:sp>
      <p:sp>
        <p:nvSpPr>
          <p:cNvPr id="665603" name="Rectangle 3">
            <a:extLst>
              <a:ext uri="{FF2B5EF4-FFF2-40B4-BE49-F238E27FC236}">
                <a16:creationId xmlns:a16="http://schemas.microsoft.com/office/drawing/2014/main" id="{F3FC4975-8BD7-1EF4-4D09-1F036FE02F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37F613-542A-DA67-2092-2C7E00C839DC}"/>
              </a:ext>
            </a:extLst>
          </p:cNvPr>
          <p:cNvSpPr>
            <a:spLocks noGrp="1" noChangeArrowheads="1"/>
          </p:cNvSpPr>
          <p:nvPr>
            <p:ph type="sldNum" sz="quarter" idx="5"/>
          </p:nvPr>
        </p:nvSpPr>
        <p:spPr>
          <a:ln/>
        </p:spPr>
        <p:txBody>
          <a:bodyPr/>
          <a:lstStyle/>
          <a:p>
            <a:fld id="{DC1C7A56-9BC0-40C7-96DD-601B9043D645}" type="slidenum">
              <a:rPr lang="en-US" altLang="en-US"/>
              <a:pPr/>
              <a:t>130</a:t>
            </a:fld>
            <a:endParaRPr lang="en-US" altLang="en-US"/>
          </a:p>
        </p:txBody>
      </p:sp>
      <p:sp>
        <p:nvSpPr>
          <p:cNvPr id="780290" name="Rectangle 2">
            <a:extLst>
              <a:ext uri="{FF2B5EF4-FFF2-40B4-BE49-F238E27FC236}">
                <a16:creationId xmlns:a16="http://schemas.microsoft.com/office/drawing/2014/main" id="{D4E6BD18-0F6B-6E49-782C-548A864055A6}"/>
              </a:ext>
            </a:extLst>
          </p:cNvPr>
          <p:cNvSpPr>
            <a:spLocks noGrp="1" noRot="1" noChangeAspect="1" noChangeArrowheads="1" noTextEdit="1"/>
          </p:cNvSpPr>
          <p:nvPr>
            <p:ph type="sldImg"/>
          </p:nvPr>
        </p:nvSpPr>
        <p:spPr>
          <a:ln/>
        </p:spPr>
      </p:sp>
      <p:sp>
        <p:nvSpPr>
          <p:cNvPr id="780291" name="Rectangle 3">
            <a:extLst>
              <a:ext uri="{FF2B5EF4-FFF2-40B4-BE49-F238E27FC236}">
                <a16:creationId xmlns:a16="http://schemas.microsoft.com/office/drawing/2014/main" id="{DC520C39-B9CA-606C-8722-66AAF8D71A8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0807AEE-9E76-088C-EF4B-1E49AB2799FD}"/>
              </a:ext>
            </a:extLst>
          </p:cNvPr>
          <p:cNvSpPr>
            <a:spLocks noGrp="1" noChangeArrowheads="1"/>
          </p:cNvSpPr>
          <p:nvPr>
            <p:ph type="sldNum" sz="quarter" idx="5"/>
          </p:nvPr>
        </p:nvSpPr>
        <p:spPr>
          <a:ln/>
        </p:spPr>
        <p:txBody>
          <a:bodyPr/>
          <a:lstStyle/>
          <a:p>
            <a:fld id="{B4CCFA71-3AB8-4B7F-A2A9-6FE4AE00DCC6}" type="slidenum">
              <a:rPr lang="en-US" altLang="en-US"/>
              <a:pPr/>
              <a:t>131</a:t>
            </a:fld>
            <a:endParaRPr lang="en-US" altLang="en-US"/>
          </a:p>
        </p:txBody>
      </p:sp>
      <p:sp>
        <p:nvSpPr>
          <p:cNvPr id="781314" name="Rectangle 2">
            <a:extLst>
              <a:ext uri="{FF2B5EF4-FFF2-40B4-BE49-F238E27FC236}">
                <a16:creationId xmlns:a16="http://schemas.microsoft.com/office/drawing/2014/main" id="{2C1BD1B8-C499-3490-508F-F873CD0C11B5}"/>
              </a:ext>
            </a:extLst>
          </p:cNvPr>
          <p:cNvSpPr>
            <a:spLocks noGrp="1" noRot="1" noChangeAspect="1" noChangeArrowheads="1" noTextEdit="1"/>
          </p:cNvSpPr>
          <p:nvPr>
            <p:ph type="sldImg"/>
          </p:nvPr>
        </p:nvSpPr>
        <p:spPr>
          <a:ln/>
        </p:spPr>
      </p:sp>
      <p:sp>
        <p:nvSpPr>
          <p:cNvPr id="781315" name="Rectangle 3">
            <a:extLst>
              <a:ext uri="{FF2B5EF4-FFF2-40B4-BE49-F238E27FC236}">
                <a16:creationId xmlns:a16="http://schemas.microsoft.com/office/drawing/2014/main" id="{85D60632-F10A-9F5A-56C8-BD4DAF5351B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C505F5-32C9-DC7D-8AF8-A8FA8316092C}"/>
              </a:ext>
            </a:extLst>
          </p:cNvPr>
          <p:cNvSpPr>
            <a:spLocks noGrp="1" noChangeArrowheads="1"/>
          </p:cNvSpPr>
          <p:nvPr>
            <p:ph type="sldNum" sz="quarter" idx="5"/>
          </p:nvPr>
        </p:nvSpPr>
        <p:spPr>
          <a:ln/>
        </p:spPr>
        <p:txBody>
          <a:bodyPr/>
          <a:lstStyle/>
          <a:p>
            <a:fld id="{EA3CDCC2-D00B-49DF-9C37-6646AA820ABD}" type="slidenum">
              <a:rPr lang="en-US" altLang="en-US"/>
              <a:pPr/>
              <a:t>132</a:t>
            </a:fld>
            <a:endParaRPr lang="en-US" altLang="en-US"/>
          </a:p>
        </p:txBody>
      </p:sp>
      <p:sp>
        <p:nvSpPr>
          <p:cNvPr id="782338" name="Rectangle 2">
            <a:extLst>
              <a:ext uri="{FF2B5EF4-FFF2-40B4-BE49-F238E27FC236}">
                <a16:creationId xmlns:a16="http://schemas.microsoft.com/office/drawing/2014/main" id="{54A19D40-1D9B-862A-3DC2-51913CA1CF39}"/>
              </a:ext>
            </a:extLst>
          </p:cNvPr>
          <p:cNvSpPr>
            <a:spLocks noGrp="1" noRot="1" noChangeAspect="1" noChangeArrowheads="1" noTextEdit="1"/>
          </p:cNvSpPr>
          <p:nvPr>
            <p:ph type="sldImg"/>
          </p:nvPr>
        </p:nvSpPr>
        <p:spPr>
          <a:ln/>
        </p:spPr>
      </p:sp>
      <p:sp>
        <p:nvSpPr>
          <p:cNvPr id="782339" name="Rectangle 3">
            <a:extLst>
              <a:ext uri="{FF2B5EF4-FFF2-40B4-BE49-F238E27FC236}">
                <a16:creationId xmlns:a16="http://schemas.microsoft.com/office/drawing/2014/main" id="{C52C6312-090E-10F2-70A2-72DF3C89F50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FFACEEB-49C4-0C3B-DEEF-196E2E25783E}"/>
              </a:ext>
            </a:extLst>
          </p:cNvPr>
          <p:cNvSpPr>
            <a:spLocks noGrp="1" noChangeArrowheads="1"/>
          </p:cNvSpPr>
          <p:nvPr>
            <p:ph type="sldNum" sz="quarter" idx="5"/>
          </p:nvPr>
        </p:nvSpPr>
        <p:spPr>
          <a:ln/>
        </p:spPr>
        <p:txBody>
          <a:bodyPr/>
          <a:lstStyle/>
          <a:p>
            <a:fld id="{6E7A3C3F-C74B-47BF-A21B-AD8B0A7A2FEF}" type="slidenum">
              <a:rPr lang="en-US" altLang="en-US"/>
              <a:pPr/>
              <a:t>133</a:t>
            </a:fld>
            <a:endParaRPr lang="en-US" altLang="en-US"/>
          </a:p>
        </p:txBody>
      </p:sp>
      <p:sp>
        <p:nvSpPr>
          <p:cNvPr id="783362" name="Rectangle 2">
            <a:extLst>
              <a:ext uri="{FF2B5EF4-FFF2-40B4-BE49-F238E27FC236}">
                <a16:creationId xmlns:a16="http://schemas.microsoft.com/office/drawing/2014/main" id="{1C4B7B06-46DF-D322-B4BF-24ED7A3015BA}"/>
              </a:ext>
            </a:extLst>
          </p:cNvPr>
          <p:cNvSpPr>
            <a:spLocks noGrp="1" noRot="1" noChangeAspect="1" noChangeArrowheads="1" noTextEdit="1"/>
          </p:cNvSpPr>
          <p:nvPr>
            <p:ph type="sldImg"/>
          </p:nvPr>
        </p:nvSpPr>
        <p:spPr>
          <a:ln/>
        </p:spPr>
      </p:sp>
      <p:sp>
        <p:nvSpPr>
          <p:cNvPr id="783363" name="Rectangle 3">
            <a:extLst>
              <a:ext uri="{FF2B5EF4-FFF2-40B4-BE49-F238E27FC236}">
                <a16:creationId xmlns:a16="http://schemas.microsoft.com/office/drawing/2014/main" id="{2AAE857B-C004-787A-FEF6-77134EAAED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754D1D5-156F-27C4-8F2E-7FDE1BAE57F8}"/>
              </a:ext>
            </a:extLst>
          </p:cNvPr>
          <p:cNvSpPr>
            <a:spLocks noGrp="1" noChangeArrowheads="1"/>
          </p:cNvSpPr>
          <p:nvPr>
            <p:ph type="sldNum" sz="quarter" idx="5"/>
          </p:nvPr>
        </p:nvSpPr>
        <p:spPr>
          <a:ln/>
        </p:spPr>
        <p:txBody>
          <a:bodyPr/>
          <a:lstStyle/>
          <a:p>
            <a:fld id="{09BB7D44-A5C7-49A1-B549-91961983F272}" type="slidenum">
              <a:rPr lang="en-US" altLang="en-US"/>
              <a:pPr/>
              <a:t>134</a:t>
            </a:fld>
            <a:endParaRPr lang="en-US" altLang="en-US"/>
          </a:p>
        </p:txBody>
      </p:sp>
      <p:sp>
        <p:nvSpPr>
          <p:cNvPr id="784386" name="Rectangle 2">
            <a:extLst>
              <a:ext uri="{FF2B5EF4-FFF2-40B4-BE49-F238E27FC236}">
                <a16:creationId xmlns:a16="http://schemas.microsoft.com/office/drawing/2014/main" id="{AAF89B6D-C450-7866-1306-934909402D30}"/>
              </a:ext>
            </a:extLst>
          </p:cNvPr>
          <p:cNvSpPr>
            <a:spLocks noGrp="1" noRot="1" noChangeAspect="1" noChangeArrowheads="1" noTextEdit="1"/>
          </p:cNvSpPr>
          <p:nvPr>
            <p:ph type="sldImg"/>
          </p:nvPr>
        </p:nvSpPr>
        <p:spPr>
          <a:ln/>
        </p:spPr>
      </p:sp>
      <p:sp>
        <p:nvSpPr>
          <p:cNvPr id="784387" name="Rectangle 3">
            <a:extLst>
              <a:ext uri="{FF2B5EF4-FFF2-40B4-BE49-F238E27FC236}">
                <a16:creationId xmlns:a16="http://schemas.microsoft.com/office/drawing/2014/main" id="{3C1A78F3-A315-B67F-B548-F66A903D807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1F2AC6-71C4-DF3F-59A2-14C68E1D0D3E}"/>
              </a:ext>
            </a:extLst>
          </p:cNvPr>
          <p:cNvSpPr>
            <a:spLocks noGrp="1" noChangeArrowheads="1"/>
          </p:cNvSpPr>
          <p:nvPr>
            <p:ph type="sldNum" sz="quarter" idx="5"/>
          </p:nvPr>
        </p:nvSpPr>
        <p:spPr>
          <a:ln/>
        </p:spPr>
        <p:txBody>
          <a:bodyPr/>
          <a:lstStyle/>
          <a:p>
            <a:fld id="{8761AD43-69FF-46C6-AC8F-AAB5935478DC}" type="slidenum">
              <a:rPr lang="en-US" altLang="en-US"/>
              <a:pPr/>
              <a:t>135</a:t>
            </a:fld>
            <a:endParaRPr lang="en-US" altLang="en-US"/>
          </a:p>
        </p:txBody>
      </p:sp>
      <p:sp>
        <p:nvSpPr>
          <p:cNvPr id="785410" name="Rectangle 2">
            <a:extLst>
              <a:ext uri="{FF2B5EF4-FFF2-40B4-BE49-F238E27FC236}">
                <a16:creationId xmlns:a16="http://schemas.microsoft.com/office/drawing/2014/main" id="{F3581AE7-163D-549F-2333-9BBA644C0E27}"/>
              </a:ext>
            </a:extLst>
          </p:cNvPr>
          <p:cNvSpPr>
            <a:spLocks noGrp="1" noRot="1" noChangeAspect="1" noChangeArrowheads="1" noTextEdit="1"/>
          </p:cNvSpPr>
          <p:nvPr>
            <p:ph type="sldImg"/>
          </p:nvPr>
        </p:nvSpPr>
        <p:spPr>
          <a:ln/>
        </p:spPr>
      </p:sp>
      <p:sp>
        <p:nvSpPr>
          <p:cNvPr id="785411" name="Rectangle 3">
            <a:extLst>
              <a:ext uri="{FF2B5EF4-FFF2-40B4-BE49-F238E27FC236}">
                <a16:creationId xmlns:a16="http://schemas.microsoft.com/office/drawing/2014/main" id="{6411C4DA-3C75-0B9A-4F0A-D8B058C1BFB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0E11BC4-9D29-EBE6-2877-BA1A6E1A7120}"/>
              </a:ext>
            </a:extLst>
          </p:cNvPr>
          <p:cNvSpPr>
            <a:spLocks noGrp="1" noChangeArrowheads="1"/>
          </p:cNvSpPr>
          <p:nvPr>
            <p:ph type="sldNum" sz="quarter" idx="5"/>
          </p:nvPr>
        </p:nvSpPr>
        <p:spPr>
          <a:ln/>
        </p:spPr>
        <p:txBody>
          <a:bodyPr/>
          <a:lstStyle/>
          <a:p>
            <a:fld id="{0E2DD211-503D-4B2C-BD7A-E9EE03CCA089}" type="slidenum">
              <a:rPr lang="en-US" altLang="en-US"/>
              <a:pPr/>
              <a:t>136</a:t>
            </a:fld>
            <a:endParaRPr lang="en-US" altLang="en-US"/>
          </a:p>
        </p:txBody>
      </p:sp>
      <p:sp>
        <p:nvSpPr>
          <p:cNvPr id="786434" name="Rectangle 2">
            <a:extLst>
              <a:ext uri="{FF2B5EF4-FFF2-40B4-BE49-F238E27FC236}">
                <a16:creationId xmlns:a16="http://schemas.microsoft.com/office/drawing/2014/main" id="{ED1F5BAC-6D0A-26D3-5D76-3EDF6364B8CE}"/>
              </a:ext>
            </a:extLst>
          </p:cNvPr>
          <p:cNvSpPr>
            <a:spLocks noGrp="1" noRot="1" noChangeAspect="1" noChangeArrowheads="1" noTextEdit="1"/>
          </p:cNvSpPr>
          <p:nvPr>
            <p:ph type="sldImg"/>
          </p:nvPr>
        </p:nvSpPr>
        <p:spPr>
          <a:ln/>
        </p:spPr>
      </p:sp>
      <p:sp>
        <p:nvSpPr>
          <p:cNvPr id="786435" name="Rectangle 3">
            <a:extLst>
              <a:ext uri="{FF2B5EF4-FFF2-40B4-BE49-F238E27FC236}">
                <a16:creationId xmlns:a16="http://schemas.microsoft.com/office/drawing/2014/main" id="{7FED5F07-AEA9-1D2D-4878-55CD8A75001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DA6EAC-4B9B-556B-DC67-8B4008588CE5}"/>
              </a:ext>
            </a:extLst>
          </p:cNvPr>
          <p:cNvSpPr>
            <a:spLocks noGrp="1" noChangeArrowheads="1"/>
          </p:cNvSpPr>
          <p:nvPr>
            <p:ph type="sldNum" sz="quarter" idx="5"/>
          </p:nvPr>
        </p:nvSpPr>
        <p:spPr>
          <a:ln/>
        </p:spPr>
        <p:txBody>
          <a:bodyPr/>
          <a:lstStyle/>
          <a:p>
            <a:fld id="{0FB60289-79E9-449A-A7FA-6CC468CB1EDB}" type="slidenum">
              <a:rPr lang="en-US" altLang="en-US"/>
              <a:pPr/>
              <a:t>137</a:t>
            </a:fld>
            <a:endParaRPr lang="en-US" altLang="en-US"/>
          </a:p>
        </p:txBody>
      </p:sp>
      <p:sp>
        <p:nvSpPr>
          <p:cNvPr id="787458" name="Rectangle 2">
            <a:extLst>
              <a:ext uri="{FF2B5EF4-FFF2-40B4-BE49-F238E27FC236}">
                <a16:creationId xmlns:a16="http://schemas.microsoft.com/office/drawing/2014/main" id="{F7F54EDA-6011-3CFE-C12C-8026D09459B4}"/>
              </a:ext>
            </a:extLst>
          </p:cNvPr>
          <p:cNvSpPr>
            <a:spLocks noGrp="1" noRot="1" noChangeAspect="1" noChangeArrowheads="1" noTextEdit="1"/>
          </p:cNvSpPr>
          <p:nvPr>
            <p:ph type="sldImg"/>
          </p:nvPr>
        </p:nvSpPr>
        <p:spPr>
          <a:ln/>
        </p:spPr>
      </p:sp>
      <p:sp>
        <p:nvSpPr>
          <p:cNvPr id="787459" name="Rectangle 3">
            <a:extLst>
              <a:ext uri="{FF2B5EF4-FFF2-40B4-BE49-F238E27FC236}">
                <a16:creationId xmlns:a16="http://schemas.microsoft.com/office/drawing/2014/main" id="{003CC4A3-995E-21CC-2F80-DADC56642D8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7BAF44-00EF-99AC-C26F-309602B37D05}"/>
              </a:ext>
            </a:extLst>
          </p:cNvPr>
          <p:cNvSpPr>
            <a:spLocks noGrp="1" noChangeArrowheads="1"/>
          </p:cNvSpPr>
          <p:nvPr>
            <p:ph type="sldNum" sz="quarter" idx="5"/>
          </p:nvPr>
        </p:nvSpPr>
        <p:spPr>
          <a:ln/>
        </p:spPr>
        <p:txBody>
          <a:bodyPr/>
          <a:lstStyle/>
          <a:p>
            <a:fld id="{EAF8D85E-0108-4C4D-8094-70A4EA4107CF}" type="slidenum">
              <a:rPr lang="en-US" altLang="en-US"/>
              <a:pPr/>
              <a:t>138</a:t>
            </a:fld>
            <a:endParaRPr lang="en-US" altLang="en-US"/>
          </a:p>
        </p:txBody>
      </p:sp>
      <p:sp>
        <p:nvSpPr>
          <p:cNvPr id="788482" name="Rectangle 2">
            <a:extLst>
              <a:ext uri="{FF2B5EF4-FFF2-40B4-BE49-F238E27FC236}">
                <a16:creationId xmlns:a16="http://schemas.microsoft.com/office/drawing/2014/main" id="{727A72B7-7E7E-EBD4-2913-B7CC9041E535}"/>
              </a:ext>
            </a:extLst>
          </p:cNvPr>
          <p:cNvSpPr>
            <a:spLocks noGrp="1" noRot="1" noChangeAspect="1" noChangeArrowheads="1" noTextEdit="1"/>
          </p:cNvSpPr>
          <p:nvPr>
            <p:ph type="sldImg"/>
          </p:nvPr>
        </p:nvSpPr>
        <p:spPr>
          <a:ln/>
        </p:spPr>
      </p:sp>
      <p:sp>
        <p:nvSpPr>
          <p:cNvPr id="788483" name="Rectangle 3">
            <a:extLst>
              <a:ext uri="{FF2B5EF4-FFF2-40B4-BE49-F238E27FC236}">
                <a16:creationId xmlns:a16="http://schemas.microsoft.com/office/drawing/2014/main" id="{B2B08158-3826-9766-A2F9-C396A75A80B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AFD0D3-5AAE-F985-424E-2D71DBC3B17F}"/>
              </a:ext>
            </a:extLst>
          </p:cNvPr>
          <p:cNvSpPr>
            <a:spLocks noGrp="1" noChangeArrowheads="1"/>
          </p:cNvSpPr>
          <p:nvPr>
            <p:ph type="sldNum" sz="quarter" idx="5"/>
          </p:nvPr>
        </p:nvSpPr>
        <p:spPr>
          <a:ln/>
        </p:spPr>
        <p:txBody>
          <a:bodyPr/>
          <a:lstStyle/>
          <a:p>
            <a:fld id="{DF4CC9C2-3C3B-49B4-8979-F867510E9123}" type="slidenum">
              <a:rPr lang="en-US" altLang="en-US"/>
              <a:pPr/>
              <a:t>139</a:t>
            </a:fld>
            <a:endParaRPr lang="en-US" altLang="en-US"/>
          </a:p>
        </p:txBody>
      </p:sp>
      <p:sp>
        <p:nvSpPr>
          <p:cNvPr id="789506" name="Rectangle 2">
            <a:extLst>
              <a:ext uri="{FF2B5EF4-FFF2-40B4-BE49-F238E27FC236}">
                <a16:creationId xmlns:a16="http://schemas.microsoft.com/office/drawing/2014/main" id="{7F135754-D53D-CFA6-3DB8-194E04C3444B}"/>
              </a:ext>
            </a:extLst>
          </p:cNvPr>
          <p:cNvSpPr>
            <a:spLocks noGrp="1" noRot="1" noChangeAspect="1" noChangeArrowheads="1" noTextEdit="1"/>
          </p:cNvSpPr>
          <p:nvPr>
            <p:ph type="sldImg"/>
          </p:nvPr>
        </p:nvSpPr>
        <p:spPr>
          <a:ln/>
        </p:spPr>
      </p:sp>
      <p:sp>
        <p:nvSpPr>
          <p:cNvPr id="789507" name="Rectangle 3">
            <a:extLst>
              <a:ext uri="{FF2B5EF4-FFF2-40B4-BE49-F238E27FC236}">
                <a16:creationId xmlns:a16="http://schemas.microsoft.com/office/drawing/2014/main" id="{724BC5B6-37FF-1319-93D4-3A99D34D0EB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57D1E57-6B4C-6208-EA66-DA6A8C8D043C}"/>
              </a:ext>
            </a:extLst>
          </p:cNvPr>
          <p:cNvSpPr>
            <a:spLocks noGrp="1" noChangeArrowheads="1"/>
          </p:cNvSpPr>
          <p:nvPr>
            <p:ph type="sldNum" sz="quarter" idx="5"/>
          </p:nvPr>
        </p:nvSpPr>
        <p:spPr>
          <a:ln/>
        </p:spPr>
        <p:txBody>
          <a:bodyPr/>
          <a:lstStyle/>
          <a:p>
            <a:fld id="{544E6018-A0DB-4201-96B0-5498CD3EDB13}" type="slidenum">
              <a:rPr lang="en-US" altLang="en-US"/>
              <a:pPr/>
              <a:t>14</a:t>
            </a:fld>
            <a:endParaRPr lang="en-US" altLang="en-US"/>
          </a:p>
        </p:txBody>
      </p:sp>
      <p:sp>
        <p:nvSpPr>
          <p:cNvPr id="667650" name="Rectangle 2">
            <a:extLst>
              <a:ext uri="{FF2B5EF4-FFF2-40B4-BE49-F238E27FC236}">
                <a16:creationId xmlns:a16="http://schemas.microsoft.com/office/drawing/2014/main" id="{903E7F5F-66C1-97F7-2FCB-7E373BF9CD40}"/>
              </a:ext>
            </a:extLst>
          </p:cNvPr>
          <p:cNvSpPr>
            <a:spLocks noGrp="1" noRot="1" noChangeAspect="1" noChangeArrowheads="1" noTextEdit="1"/>
          </p:cNvSpPr>
          <p:nvPr>
            <p:ph type="sldImg"/>
          </p:nvPr>
        </p:nvSpPr>
        <p:spPr>
          <a:ln/>
        </p:spPr>
      </p:sp>
      <p:sp>
        <p:nvSpPr>
          <p:cNvPr id="667651" name="Rectangle 3">
            <a:extLst>
              <a:ext uri="{FF2B5EF4-FFF2-40B4-BE49-F238E27FC236}">
                <a16:creationId xmlns:a16="http://schemas.microsoft.com/office/drawing/2014/main" id="{F5A42B28-932D-9CCC-C698-F5BA6061C8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82D6576-E077-9E99-5834-314E3DB058F5}"/>
              </a:ext>
            </a:extLst>
          </p:cNvPr>
          <p:cNvSpPr>
            <a:spLocks noGrp="1" noChangeArrowheads="1"/>
          </p:cNvSpPr>
          <p:nvPr>
            <p:ph type="sldNum" sz="quarter" idx="5"/>
          </p:nvPr>
        </p:nvSpPr>
        <p:spPr>
          <a:ln/>
        </p:spPr>
        <p:txBody>
          <a:bodyPr/>
          <a:lstStyle/>
          <a:p>
            <a:fld id="{9689F2D9-A652-4466-A164-116F91BE1F80}" type="slidenum">
              <a:rPr lang="en-US" altLang="en-US"/>
              <a:pPr/>
              <a:t>140</a:t>
            </a:fld>
            <a:endParaRPr lang="en-US" altLang="en-US"/>
          </a:p>
        </p:txBody>
      </p:sp>
      <p:sp>
        <p:nvSpPr>
          <p:cNvPr id="790530" name="Rectangle 2">
            <a:extLst>
              <a:ext uri="{FF2B5EF4-FFF2-40B4-BE49-F238E27FC236}">
                <a16:creationId xmlns:a16="http://schemas.microsoft.com/office/drawing/2014/main" id="{D59CE6CA-BEB6-5736-90CA-BC723058BCCE}"/>
              </a:ext>
            </a:extLst>
          </p:cNvPr>
          <p:cNvSpPr>
            <a:spLocks noGrp="1" noRot="1" noChangeAspect="1" noChangeArrowheads="1" noTextEdit="1"/>
          </p:cNvSpPr>
          <p:nvPr>
            <p:ph type="sldImg"/>
          </p:nvPr>
        </p:nvSpPr>
        <p:spPr>
          <a:ln/>
        </p:spPr>
      </p:sp>
      <p:sp>
        <p:nvSpPr>
          <p:cNvPr id="790531" name="Rectangle 3">
            <a:extLst>
              <a:ext uri="{FF2B5EF4-FFF2-40B4-BE49-F238E27FC236}">
                <a16:creationId xmlns:a16="http://schemas.microsoft.com/office/drawing/2014/main" id="{57A0B315-52A1-F809-3B0F-EAA8FC0E6B8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C4E6C8-2D0A-A304-6529-F8BAECA8B40D}"/>
              </a:ext>
            </a:extLst>
          </p:cNvPr>
          <p:cNvSpPr>
            <a:spLocks noGrp="1" noChangeArrowheads="1"/>
          </p:cNvSpPr>
          <p:nvPr>
            <p:ph type="sldNum" sz="quarter" idx="5"/>
          </p:nvPr>
        </p:nvSpPr>
        <p:spPr>
          <a:ln/>
        </p:spPr>
        <p:txBody>
          <a:bodyPr/>
          <a:lstStyle/>
          <a:p>
            <a:fld id="{BD2F3AD9-0B28-4AB2-A907-8806D64F2BA8}" type="slidenum">
              <a:rPr lang="en-US" altLang="en-US"/>
              <a:pPr/>
              <a:t>141</a:t>
            </a:fld>
            <a:endParaRPr lang="en-US" altLang="en-US"/>
          </a:p>
        </p:txBody>
      </p:sp>
      <p:sp>
        <p:nvSpPr>
          <p:cNvPr id="791554" name="Rectangle 2">
            <a:extLst>
              <a:ext uri="{FF2B5EF4-FFF2-40B4-BE49-F238E27FC236}">
                <a16:creationId xmlns:a16="http://schemas.microsoft.com/office/drawing/2014/main" id="{010A7670-AA65-0C3A-AE4E-2DC865D4A6BA}"/>
              </a:ext>
            </a:extLst>
          </p:cNvPr>
          <p:cNvSpPr>
            <a:spLocks noGrp="1" noRot="1" noChangeAspect="1" noChangeArrowheads="1" noTextEdit="1"/>
          </p:cNvSpPr>
          <p:nvPr>
            <p:ph type="sldImg"/>
          </p:nvPr>
        </p:nvSpPr>
        <p:spPr>
          <a:ln/>
        </p:spPr>
      </p:sp>
      <p:sp>
        <p:nvSpPr>
          <p:cNvPr id="791555" name="Rectangle 3">
            <a:extLst>
              <a:ext uri="{FF2B5EF4-FFF2-40B4-BE49-F238E27FC236}">
                <a16:creationId xmlns:a16="http://schemas.microsoft.com/office/drawing/2014/main" id="{5D079AC0-50ED-8F02-6BFE-EFD2F0F6D7A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DC1D306-F562-F0E0-25D4-216FFEA7766C}"/>
              </a:ext>
            </a:extLst>
          </p:cNvPr>
          <p:cNvSpPr>
            <a:spLocks noGrp="1" noChangeArrowheads="1"/>
          </p:cNvSpPr>
          <p:nvPr>
            <p:ph type="sldNum" sz="quarter" idx="5"/>
          </p:nvPr>
        </p:nvSpPr>
        <p:spPr>
          <a:ln/>
        </p:spPr>
        <p:txBody>
          <a:bodyPr/>
          <a:lstStyle/>
          <a:p>
            <a:fld id="{EF1033CE-A74B-46F6-BB3D-2E85DD1F9D34}" type="slidenum">
              <a:rPr lang="en-US" altLang="en-US"/>
              <a:pPr/>
              <a:t>142</a:t>
            </a:fld>
            <a:endParaRPr lang="en-US" altLang="en-US"/>
          </a:p>
        </p:txBody>
      </p:sp>
      <p:sp>
        <p:nvSpPr>
          <p:cNvPr id="792578" name="Rectangle 2">
            <a:extLst>
              <a:ext uri="{FF2B5EF4-FFF2-40B4-BE49-F238E27FC236}">
                <a16:creationId xmlns:a16="http://schemas.microsoft.com/office/drawing/2014/main" id="{F930CB3B-2829-D622-F257-3CF6FE51DB94}"/>
              </a:ext>
            </a:extLst>
          </p:cNvPr>
          <p:cNvSpPr>
            <a:spLocks noGrp="1" noRot="1" noChangeAspect="1" noChangeArrowheads="1" noTextEdit="1"/>
          </p:cNvSpPr>
          <p:nvPr>
            <p:ph type="sldImg"/>
          </p:nvPr>
        </p:nvSpPr>
        <p:spPr>
          <a:ln/>
        </p:spPr>
      </p:sp>
      <p:sp>
        <p:nvSpPr>
          <p:cNvPr id="792579" name="Rectangle 3">
            <a:extLst>
              <a:ext uri="{FF2B5EF4-FFF2-40B4-BE49-F238E27FC236}">
                <a16:creationId xmlns:a16="http://schemas.microsoft.com/office/drawing/2014/main" id="{2E0E354B-F37D-305A-D495-9AE0DB3B114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6A7696-7DDE-F2B9-509D-F1E6D0921E9F}"/>
              </a:ext>
            </a:extLst>
          </p:cNvPr>
          <p:cNvSpPr>
            <a:spLocks noGrp="1" noChangeArrowheads="1"/>
          </p:cNvSpPr>
          <p:nvPr>
            <p:ph type="sldNum" sz="quarter" idx="5"/>
          </p:nvPr>
        </p:nvSpPr>
        <p:spPr>
          <a:ln/>
        </p:spPr>
        <p:txBody>
          <a:bodyPr/>
          <a:lstStyle/>
          <a:p>
            <a:fld id="{2530AB2C-11A7-43CB-9462-5354AD3BEA50}" type="slidenum">
              <a:rPr lang="en-US" altLang="en-US"/>
              <a:pPr/>
              <a:t>143</a:t>
            </a:fld>
            <a:endParaRPr lang="en-US" altLang="en-US"/>
          </a:p>
        </p:txBody>
      </p:sp>
      <p:sp>
        <p:nvSpPr>
          <p:cNvPr id="793602" name="Rectangle 2">
            <a:extLst>
              <a:ext uri="{FF2B5EF4-FFF2-40B4-BE49-F238E27FC236}">
                <a16:creationId xmlns:a16="http://schemas.microsoft.com/office/drawing/2014/main" id="{63A1A9C6-D716-0706-3C12-9DA4E19585F9}"/>
              </a:ext>
            </a:extLst>
          </p:cNvPr>
          <p:cNvSpPr>
            <a:spLocks noGrp="1" noRot="1" noChangeAspect="1" noChangeArrowheads="1" noTextEdit="1"/>
          </p:cNvSpPr>
          <p:nvPr>
            <p:ph type="sldImg"/>
          </p:nvPr>
        </p:nvSpPr>
        <p:spPr>
          <a:ln/>
        </p:spPr>
      </p:sp>
      <p:sp>
        <p:nvSpPr>
          <p:cNvPr id="793603" name="Rectangle 3">
            <a:extLst>
              <a:ext uri="{FF2B5EF4-FFF2-40B4-BE49-F238E27FC236}">
                <a16:creationId xmlns:a16="http://schemas.microsoft.com/office/drawing/2014/main" id="{ED2327F1-AAB3-FB77-30DE-9AEE6C724A1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EF7208-0428-2481-724B-81E895C4F129}"/>
              </a:ext>
            </a:extLst>
          </p:cNvPr>
          <p:cNvSpPr>
            <a:spLocks noGrp="1" noChangeArrowheads="1"/>
          </p:cNvSpPr>
          <p:nvPr>
            <p:ph type="sldNum" sz="quarter" idx="5"/>
          </p:nvPr>
        </p:nvSpPr>
        <p:spPr>
          <a:ln/>
        </p:spPr>
        <p:txBody>
          <a:bodyPr/>
          <a:lstStyle/>
          <a:p>
            <a:fld id="{4105232B-618A-4316-AB6A-32E0E1DDF179}" type="slidenum">
              <a:rPr lang="en-US" altLang="en-US"/>
              <a:pPr/>
              <a:t>144</a:t>
            </a:fld>
            <a:endParaRPr lang="en-US" altLang="en-US"/>
          </a:p>
        </p:txBody>
      </p:sp>
      <p:sp>
        <p:nvSpPr>
          <p:cNvPr id="794626" name="Rectangle 2">
            <a:extLst>
              <a:ext uri="{FF2B5EF4-FFF2-40B4-BE49-F238E27FC236}">
                <a16:creationId xmlns:a16="http://schemas.microsoft.com/office/drawing/2014/main" id="{E35834A7-E744-2AD8-03E3-C66C270D3272}"/>
              </a:ext>
            </a:extLst>
          </p:cNvPr>
          <p:cNvSpPr>
            <a:spLocks noGrp="1" noRot="1" noChangeAspect="1" noChangeArrowheads="1" noTextEdit="1"/>
          </p:cNvSpPr>
          <p:nvPr>
            <p:ph type="sldImg"/>
          </p:nvPr>
        </p:nvSpPr>
        <p:spPr>
          <a:ln/>
        </p:spPr>
      </p:sp>
      <p:sp>
        <p:nvSpPr>
          <p:cNvPr id="794627" name="Rectangle 3">
            <a:extLst>
              <a:ext uri="{FF2B5EF4-FFF2-40B4-BE49-F238E27FC236}">
                <a16:creationId xmlns:a16="http://schemas.microsoft.com/office/drawing/2014/main" id="{6D49A377-EE49-D235-D4D6-44889C47604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106CF8-39F5-BE14-E5F6-5785FD138292}"/>
              </a:ext>
            </a:extLst>
          </p:cNvPr>
          <p:cNvSpPr>
            <a:spLocks noGrp="1" noChangeArrowheads="1"/>
          </p:cNvSpPr>
          <p:nvPr>
            <p:ph type="sldNum" sz="quarter" idx="5"/>
          </p:nvPr>
        </p:nvSpPr>
        <p:spPr>
          <a:ln/>
        </p:spPr>
        <p:txBody>
          <a:bodyPr/>
          <a:lstStyle/>
          <a:p>
            <a:fld id="{538C2D4A-6437-40CA-BB34-7ABD6F59A5F9}" type="slidenum">
              <a:rPr lang="en-US" altLang="en-US"/>
              <a:pPr/>
              <a:t>145</a:t>
            </a:fld>
            <a:endParaRPr lang="en-US" altLang="en-US"/>
          </a:p>
        </p:txBody>
      </p:sp>
      <p:sp>
        <p:nvSpPr>
          <p:cNvPr id="795650" name="Rectangle 2">
            <a:extLst>
              <a:ext uri="{FF2B5EF4-FFF2-40B4-BE49-F238E27FC236}">
                <a16:creationId xmlns:a16="http://schemas.microsoft.com/office/drawing/2014/main" id="{022B8888-AEF4-7541-43F9-1C992F0FF249}"/>
              </a:ext>
            </a:extLst>
          </p:cNvPr>
          <p:cNvSpPr>
            <a:spLocks noGrp="1" noRot="1" noChangeAspect="1" noChangeArrowheads="1" noTextEdit="1"/>
          </p:cNvSpPr>
          <p:nvPr>
            <p:ph type="sldImg"/>
          </p:nvPr>
        </p:nvSpPr>
        <p:spPr>
          <a:ln/>
        </p:spPr>
      </p:sp>
      <p:sp>
        <p:nvSpPr>
          <p:cNvPr id="795651" name="Rectangle 3">
            <a:extLst>
              <a:ext uri="{FF2B5EF4-FFF2-40B4-BE49-F238E27FC236}">
                <a16:creationId xmlns:a16="http://schemas.microsoft.com/office/drawing/2014/main" id="{5C87F60E-7F1A-F771-C69F-C79A75C79DE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ECC78B-2D84-B06C-8311-E83781B3190E}"/>
              </a:ext>
            </a:extLst>
          </p:cNvPr>
          <p:cNvSpPr>
            <a:spLocks noGrp="1" noChangeArrowheads="1"/>
          </p:cNvSpPr>
          <p:nvPr>
            <p:ph type="sldNum" sz="quarter" idx="5"/>
          </p:nvPr>
        </p:nvSpPr>
        <p:spPr>
          <a:ln/>
        </p:spPr>
        <p:txBody>
          <a:bodyPr/>
          <a:lstStyle/>
          <a:p>
            <a:fld id="{B4BB09E3-307D-4CBB-861D-BD4A85490261}" type="slidenum">
              <a:rPr lang="en-US" altLang="en-US"/>
              <a:pPr/>
              <a:t>146</a:t>
            </a:fld>
            <a:endParaRPr lang="en-US" altLang="en-US"/>
          </a:p>
        </p:txBody>
      </p:sp>
      <p:sp>
        <p:nvSpPr>
          <p:cNvPr id="796674" name="Rectangle 2">
            <a:extLst>
              <a:ext uri="{FF2B5EF4-FFF2-40B4-BE49-F238E27FC236}">
                <a16:creationId xmlns:a16="http://schemas.microsoft.com/office/drawing/2014/main" id="{FDCCF1A0-0F4B-4F0C-8B42-417F9248B239}"/>
              </a:ext>
            </a:extLst>
          </p:cNvPr>
          <p:cNvSpPr>
            <a:spLocks noGrp="1" noRot="1" noChangeAspect="1" noChangeArrowheads="1" noTextEdit="1"/>
          </p:cNvSpPr>
          <p:nvPr>
            <p:ph type="sldImg"/>
          </p:nvPr>
        </p:nvSpPr>
        <p:spPr>
          <a:ln/>
        </p:spPr>
      </p:sp>
      <p:sp>
        <p:nvSpPr>
          <p:cNvPr id="796675" name="Rectangle 3">
            <a:extLst>
              <a:ext uri="{FF2B5EF4-FFF2-40B4-BE49-F238E27FC236}">
                <a16:creationId xmlns:a16="http://schemas.microsoft.com/office/drawing/2014/main" id="{1231FC22-14F6-4D21-DD8A-920C202BDE5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9F0A8F8-9143-C742-AEEC-E0BFAFCF5CF3}"/>
              </a:ext>
            </a:extLst>
          </p:cNvPr>
          <p:cNvSpPr>
            <a:spLocks noGrp="1" noChangeArrowheads="1"/>
          </p:cNvSpPr>
          <p:nvPr>
            <p:ph type="sldNum" sz="quarter" idx="5"/>
          </p:nvPr>
        </p:nvSpPr>
        <p:spPr>
          <a:ln/>
        </p:spPr>
        <p:txBody>
          <a:bodyPr/>
          <a:lstStyle/>
          <a:p>
            <a:fld id="{18CABFFF-D826-4D04-9F62-77EDED310A38}" type="slidenum">
              <a:rPr lang="en-US" altLang="en-US"/>
              <a:pPr/>
              <a:t>147</a:t>
            </a:fld>
            <a:endParaRPr lang="en-US" altLang="en-US"/>
          </a:p>
        </p:txBody>
      </p:sp>
      <p:sp>
        <p:nvSpPr>
          <p:cNvPr id="797698" name="Rectangle 2">
            <a:extLst>
              <a:ext uri="{FF2B5EF4-FFF2-40B4-BE49-F238E27FC236}">
                <a16:creationId xmlns:a16="http://schemas.microsoft.com/office/drawing/2014/main" id="{8247D1CF-A0CF-24D3-74F2-46EA1B2650C6}"/>
              </a:ext>
            </a:extLst>
          </p:cNvPr>
          <p:cNvSpPr>
            <a:spLocks noGrp="1" noRot="1" noChangeAspect="1" noChangeArrowheads="1" noTextEdit="1"/>
          </p:cNvSpPr>
          <p:nvPr>
            <p:ph type="sldImg"/>
          </p:nvPr>
        </p:nvSpPr>
        <p:spPr>
          <a:ln/>
        </p:spPr>
      </p:sp>
      <p:sp>
        <p:nvSpPr>
          <p:cNvPr id="797699" name="Rectangle 3">
            <a:extLst>
              <a:ext uri="{FF2B5EF4-FFF2-40B4-BE49-F238E27FC236}">
                <a16:creationId xmlns:a16="http://schemas.microsoft.com/office/drawing/2014/main" id="{8A1ED5E6-5764-5CA4-7D31-603B8967952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E03AE27-AC80-5FC8-0B20-2B3A1F9EA51A}"/>
              </a:ext>
            </a:extLst>
          </p:cNvPr>
          <p:cNvSpPr>
            <a:spLocks noGrp="1" noChangeArrowheads="1"/>
          </p:cNvSpPr>
          <p:nvPr>
            <p:ph type="sldNum" sz="quarter" idx="5"/>
          </p:nvPr>
        </p:nvSpPr>
        <p:spPr>
          <a:ln/>
        </p:spPr>
        <p:txBody>
          <a:bodyPr/>
          <a:lstStyle/>
          <a:p>
            <a:fld id="{5023DFB0-0803-4634-8F97-8742B9574A76}" type="slidenum">
              <a:rPr lang="en-US" altLang="en-US"/>
              <a:pPr/>
              <a:t>148</a:t>
            </a:fld>
            <a:endParaRPr lang="en-US" altLang="en-US"/>
          </a:p>
        </p:txBody>
      </p:sp>
      <p:sp>
        <p:nvSpPr>
          <p:cNvPr id="798722" name="Rectangle 2">
            <a:extLst>
              <a:ext uri="{FF2B5EF4-FFF2-40B4-BE49-F238E27FC236}">
                <a16:creationId xmlns:a16="http://schemas.microsoft.com/office/drawing/2014/main" id="{DE2F8A72-D5B2-E76E-FDE4-A7DD791A5F45}"/>
              </a:ext>
            </a:extLst>
          </p:cNvPr>
          <p:cNvSpPr>
            <a:spLocks noGrp="1" noRot="1" noChangeAspect="1" noChangeArrowheads="1" noTextEdit="1"/>
          </p:cNvSpPr>
          <p:nvPr>
            <p:ph type="sldImg"/>
          </p:nvPr>
        </p:nvSpPr>
        <p:spPr>
          <a:ln/>
        </p:spPr>
      </p:sp>
      <p:sp>
        <p:nvSpPr>
          <p:cNvPr id="798723" name="Rectangle 3">
            <a:extLst>
              <a:ext uri="{FF2B5EF4-FFF2-40B4-BE49-F238E27FC236}">
                <a16:creationId xmlns:a16="http://schemas.microsoft.com/office/drawing/2014/main" id="{B58D1D48-FADA-327F-FD3F-A4BC496128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727693-7200-A8A6-7CF3-27983C064522}"/>
              </a:ext>
            </a:extLst>
          </p:cNvPr>
          <p:cNvSpPr>
            <a:spLocks noGrp="1" noChangeArrowheads="1"/>
          </p:cNvSpPr>
          <p:nvPr>
            <p:ph type="sldNum" sz="quarter" idx="5"/>
          </p:nvPr>
        </p:nvSpPr>
        <p:spPr>
          <a:ln/>
        </p:spPr>
        <p:txBody>
          <a:bodyPr/>
          <a:lstStyle/>
          <a:p>
            <a:fld id="{23CECDBA-2396-485E-8CEB-E2555B03D617}" type="slidenum">
              <a:rPr lang="en-US" altLang="en-US"/>
              <a:pPr/>
              <a:t>149</a:t>
            </a:fld>
            <a:endParaRPr lang="en-US" altLang="en-US"/>
          </a:p>
        </p:txBody>
      </p:sp>
      <p:sp>
        <p:nvSpPr>
          <p:cNvPr id="799746" name="Rectangle 2">
            <a:extLst>
              <a:ext uri="{FF2B5EF4-FFF2-40B4-BE49-F238E27FC236}">
                <a16:creationId xmlns:a16="http://schemas.microsoft.com/office/drawing/2014/main" id="{AC1FAD64-5174-CF92-BB56-718F15ABB3E5}"/>
              </a:ext>
            </a:extLst>
          </p:cNvPr>
          <p:cNvSpPr>
            <a:spLocks noGrp="1" noRot="1" noChangeAspect="1" noChangeArrowheads="1" noTextEdit="1"/>
          </p:cNvSpPr>
          <p:nvPr>
            <p:ph type="sldImg"/>
          </p:nvPr>
        </p:nvSpPr>
        <p:spPr>
          <a:ln/>
        </p:spPr>
      </p:sp>
      <p:sp>
        <p:nvSpPr>
          <p:cNvPr id="799747" name="Rectangle 3">
            <a:extLst>
              <a:ext uri="{FF2B5EF4-FFF2-40B4-BE49-F238E27FC236}">
                <a16:creationId xmlns:a16="http://schemas.microsoft.com/office/drawing/2014/main" id="{BAB70CC1-F3DD-6CA4-8585-CE5E303A63F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15F0DF8-DE0C-B035-B82D-B435073EC6B5}"/>
              </a:ext>
            </a:extLst>
          </p:cNvPr>
          <p:cNvSpPr>
            <a:spLocks noGrp="1" noChangeArrowheads="1"/>
          </p:cNvSpPr>
          <p:nvPr>
            <p:ph type="sldNum" sz="quarter" idx="5"/>
          </p:nvPr>
        </p:nvSpPr>
        <p:spPr>
          <a:ln/>
        </p:spPr>
        <p:txBody>
          <a:bodyPr/>
          <a:lstStyle/>
          <a:p>
            <a:fld id="{F3A27EEB-22EE-4564-ABC7-679E439C6223}" type="slidenum">
              <a:rPr lang="en-US" altLang="en-US"/>
              <a:pPr/>
              <a:t>15</a:t>
            </a:fld>
            <a:endParaRPr lang="en-US" altLang="en-US"/>
          </a:p>
        </p:txBody>
      </p:sp>
      <p:sp>
        <p:nvSpPr>
          <p:cNvPr id="666626" name="Rectangle 2">
            <a:extLst>
              <a:ext uri="{FF2B5EF4-FFF2-40B4-BE49-F238E27FC236}">
                <a16:creationId xmlns:a16="http://schemas.microsoft.com/office/drawing/2014/main" id="{C16F1A45-23FF-4BF8-222C-9DCD2004C238}"/>
              </a:ext>
            </a:extLst>
          </p:cNvPr>
          <p:cNvSpPr>
            <a:spLocks noGrp="1" noRot="1" noChangeAspect="1" noChangeArrowheads="1" noTextEdit="1"/>
          </p:cNvSpPr>
          <p:nvPr>
            <p:ph type="sldImg"/>
          </p:nvPr>
        </p:nvSpPr>
        <p:spPr>
          <a:ln/>
        </p:spPr>
      </p:sp>
      <p:sp>
        <p:nvSpPr>
          <p:cNvPr id="666627" name="Rectangle 3">
            <a:extLst>
              <a:ext uri="{FF2B5EF4-FFF2-40B4-BE49-F238E27FC236}">
                <a16:creationId xmlns:a16="http://schemas.microsoft.com/office/drawing/2014/main" id="{41CAEC2B-61C9-7A57-092D-66350E3D369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F55E7D8-1D2C-DDD8-328F-25009F9ED9A8}"/>
              </a:ext>
            </a:extLst>
          </p:cNvPr>
          <p:cNvSpPr>
            <a:spLocks noGrp="1" noChangeArrowheads="1"/>
          </p:cNvSpPr>
          <p:nvPr>
            <p:ph type="sldNum" sz="quarter" idx="5"/>
          </p:nvPr>
        </p:nvSpPr>
        <p:spPr>
          <a:ln/>
        </p:spPr>
        <p:txBody>
          <a:bodyPr/>
          <a:lstStyle/>
          <a:p>
            <a:fld id="{3D0961CE-A852-49EC-B0A8-279D107EE9A4}" type="slidenum">
              <a:rPr lang="en-US" altLang="en-US"/>
              <a:pPr/>
              <a:t>150</a:t>
            </a:fld>
            <a:endParaRPr lang="en-US" altLang="en-US"/>
          </a:p>
        </p:txBody>
      </p:sp>
      <p:sp>
        <p:nvSpPr>
          <p:cNvPr id="800770" name="Rectangle 2">
            <a:extLst>
              <a:ext uri="{FF2B5EF4-FFF2-40B4-BE49-F238E27FC236}">
                <a16:creationId xmlns:a16="http://schemas.microsoft.com/office/drawing/2014/main" id="{65B71C23-A397-71EF-C53A-B5A14F05754B}"/>
              </a:ext>
            </a:extLst>
          </p:cNvPr>
          <p:cNvSpPr>
            <a:spLocks noGrp="1" noRot="1" noChangeAspect="1" noChangeArrowheads="1" noTextEdit="1"/>
          </p:cNvSpPr>
          <p:nvPr>
            <p:ph type="sldImg"/>
          </p:nvPr>
        </p:nvSpPr>
        <p:spPr>
          <a:ln/>
        </p:spPr>
      </p:sp>
      <p:sp>
        <p:nvSpPr>
          <p:cNvPr id="800771" name="Rectangle 3">
            <a:extLst>
              <a:ext uri="{FF2B5EF4-FFF2-40B4-BE49-F238E27FC236}">
                <a16:creationId xmlns:a16="http://schemas.microsoft.com/office/drawing/2014/main" id="{108B3E3B-E0A6-376B-2A22-D541B28DAEB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5BE416-ED69-814E-2904-0C8449270BCF}"/>
              </a:ext>
            </a:extLst>
          </p:cNvPr>
          <p:cNvSpPr>
            <a:spLocks noGrp="1" noChangeArrowheads="1"/>
          </p:cNvSpPr>
          <p:nvPr>
            <p:ph type="sldNum" sz="quarter" idx="5"/>
          </p:nvPr>
        </p:nvSpPr>
        <p:spPr>
          <a:ln/>
        </p:spPr>
        <p:txBody>
          <a:bodyPr/>
          <a:lstStyle/>
          <a:p>
            <a:fld id="{31A5C6BA-7FB2-4917-A3B7-2BD3DA608F5B}" type="slidenum">
              <a:rPr lang="en-US" altLang="en-US"/>
              <a:pPr/>
              <a:t>151</a:t>
            </a:fld>
            <a:endParaRPr lang="en-US" altLang="en-US"/>
          </a:p>
        </p:txBody>
      </p:sp>
      <p:sp>
        <p:nvSpPr>
          <p:cNvPr id="801794" name="Rectangle 2">
            <a:extLst>
              <a:ext uri="{FF2B5EF4-FFF2-40B4-BE49-F238E27FC236}">
                <a16:creationId xmlns:a16="http://schemas.microsoft.com/office/drawing/2014/main" id="{A7283B11-EAC3-09D6-143B-EE049A7ADE5A}"/>
              </a:ext>
            </a:extLst>
          </p:cNvPr>
          <p:cNvSpPr>
            <a:spLocks noGrp="1" noRot="1" noChangeAspect="1" noChangeArrowheads="1" noTextEdit="1"/>
          </p:cNvSpPr>
          <p:nvPr>
            <p:ph type="sldImg"/>
          </p:nvPr>
        </p:nvSpPr>
        <p:spPr>
          <a:ln/>
        </p:spPr>
      </p:sp>
      <p:sp>
        <p:nvSpPr>
          <p:cNvPr id="801795" name="Rectangle 3">
            <a:extLst>
              <a:ext uri="{FF2B5EF4-FFF2-40B4-BE49-F238E27FC236}">
                <a16:creationId xmlns:a16="http://schemas.microsoft.com/office/drawing/2014/main" id="{CFBAA8BB-AC3F-79FD-F607-DD89F0A429D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196E30-2C18-E714-63F7-54D72E17E8F3}"/>
              </a:ext>
            </a:extLst>
          </p:cNvPr>
          <p:cNvSpPr>
            <a:spLocks noGrp="1" noChangeArrowheads="1"/>
          </p:cNvSpPr>
          <p:nvPr>
            <p:ph type="sldNum" sz="quarter" idx="5"/>
          </p:nvPr>
        </p:nvSpPr>
        <p:spPr>
          <a:ln/>
        </p:spPr>
        <p:txBody>
          <a:bodyPr/>
          <a:lstStyle/>
          <a:p>
            <a:fld id="{3BFAB93C-26F4-486B-9768-12BAE345AD81}" type="slidenum">
              <a:rPr lang="en-US" altLang="en-US"/>
              <a:pPr/>
              <a:t>152</a:t>
            </a:fld>
            <a:endParaRPr lang="en-US" altLang="en-US"/>
          </a:p>
        </p:txBody>
      </p:sp>
      <p:sp>
        <p:nvSpPr>
          <p:cNvPr id="802818" name="Rectangle 2">
            <a:extLst>
              <a:ext uri="{FF2B5EF4-FFF2-40B4-BE49-F238E27FC236}">
                <a16:creationId xmlns:a16="http://schemas.microsoft.com/office/drawing/2014/main" id="{11100E53-8AC5-5B46-17F8-39ABC8C77EDA}"/>
              </a:ext>
            </a:extLst>
          </p:cNvPr>
          <p:cNvSpPr>
            <a:spLocks noGrp="1" noRot="1" noChangeAspect="1" noChangeArrowheads="1" noTextEdit="1"/>
          </p:cNvSpPr>
          <p:nvPr>
            <p:ph type="sldImg"/>
          </p:nvPr>
        </p:nvSpPr>
        <p:spPr>
          <a:ln/>
        </p:spPr>
      </p:sp>
      <p:sp>
        <p:nvSpPr>
          <p:cNvPr id="802819" name="Rectangle 3">
            <a:extLst>
              <a:ext uri="{FF2B5EF4-FFF2-40B4-BE49-F238E27FC236}">
                <a16:creationId xmlns:a16="http://schemas.microsoft.com/office/drawing/2014/main" id="{A043F8D0-8083-7506-0EB9-5730604F7B2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6CE324-E94E-7383-081D-18CE2067EAD8}"/>
              </a:ext>
            </a:extLst>
          </p:cNvPr>
          <p:cNvSpPr>
            <a:spLocks noGrp="1" noChangeArrowheads="1"/>
          </p:cNvSpPr>
          <p:nvPr>
            <p:ph type="sldNum" sz="quarter" idx="5"/>
          </p:nvPr>
        </p:nvSpPr>
        <p:spPr>
          <a:ln/>
        </p:spPr>
        <p:txBody>
          <a:bodyPr/>
          <a:lstStyle/>
          <a:p>
            <a:fld id="{BB8FF18B-5E6D-42D0-8075-6681C44856B7}" type="slidenum">
              <a:rPr lang="en-US" altLang="en-US"/>
              <a:pPr/>
              <a:t>153</a:t>
            </a:fld>
            <a:endParaRPr lang="en-US" altLang="en-US"/>
          </a:p>
        </p:txBody>
      </p:sp>
      <p:sp>
        <p:nvSpPr>
          <p:cNvPr id="803842" name="Rectangle 2">
            <a:extLst>
              <a:ext uri="{FF2B5EF4-FFF2-40B4-BE49-F238E27FC236}">
                <a16:creationId xmlns:a16="http://schemas.microsoft.com/office/drawing/2014/main" id="{AA28BB70-5EFA-ADEE-06B4-06E32667A2DC}"/>
              </a:ext>
            </a:extLst>
          </p:cNvPr>
          <p:cNvSpPr>
            <a:spLocks noGrp="1" noRot="1" noChangeAspect="1" noChangeArrowheads="1" noTextEdit="1"/>
          </p:cNvSpPr>
          <p:nvPr>
            <p:ph type="sldImg"/>
          </p:nvPr>
        </p:nvSpPr>
        <p:spPr>
          <a:ln/>
        </p:spPr>
      </p:sp>
      <p:sp>
        <p:nvSpPr>
          <p:cNvPr id="803843" name="Rectangle 3">
            <a:extLst>
              <a:ext uri="{FF2B5EF4-FFF2-40B4-BE49-F238E27FC236}">
                <a16:creationId xmlns:a16="http://schemas.microsoft.com/office/drawing/2014/main" id="{1C9258E5-D231-7D46-1987-7DD8F415E4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541CDE-428E-147B-8C5C-35575507602B}"/>
              </a:ext>
            </a:extLst>
          </p:cNvPr>
          <p:cNvSpPr>
            <a:spLocks noGrp="1" noChangeArrowheads="1"/>
          </p:cNvSpPr>
          <p:nvPr>
            <p:ph type="sldNum" sz="quarter" idx="5"/>
          </p:nvPr>
        </p:nvSpPr>
        <p:spPr>
          <a:ln/>
        </p:spPr>
        <p:txBody>
          <a:bodyPr/>
          <a:lstStyle/>
          <a:p>
            <a:fld id="{07814293-3CF6-4AF9-80CE-2E527434F67A}" type="slidenum">
              <a:rPr lang="en-US" altLang="en-US"/>
              <a:pPr/>
              <a:t>154</a:t>
            </a:fld>
            <a:endParaRPr lang="en-US" altLang="en-US"/>
          </a:p>
        </p:txBody>
      </p:sp>
      <p:sp>
        <p:nvSpPr>
          <p:cNvPr id="804866" name="Rectangle 2">
            <a:extLst>
              <a:ext uri="{FF2B5EF4-FFF2-40B4-BE49-F238E27FC236}">
                <a16:creationId xmlns:a16="http://schemas.microsoft.com/office/drawing/2014/main" id="{6338E67F-CF84-9721-2284-764C918E6FE3}"/>
              </a:ext>
            </a:extLst>
          </p:cNvPr>
          <p:cNvSpPr>
            <a:spLocks noGrp="1" noRot="1" noChangeAspect="1" noChangeArrowheads="1" noTextEdit="1"/>
          </p:cNvSpPr>
          <p:nvPr>
            <p:ph type="sldImg"/>
          </p:nvPr>
        </p:nvSpPr>
        <p:spPr>
          <a:ln/>
        </p:spPr>
      </p:sp>
      <p:sp>
        <p:nvSpPr>
          <p:cNvPr id="804867" name="Rectangle 3">
            <a:extLst>
              <a:ext uri="{FF2B5EF4-FFF2-40B4-BE49-F238E27FC236}">
                <a16:creationId xmlns:a16="http://schemas.microsoft.com/office/drawing/2014/main" id="{9A671E9B-3A9C-F590-EE6F-AFF5EF6C73C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EC9CAF0-4A5A-D65C-C203-3BF53952D37F}"/>
              </a:ext>
            </a:extLst>
          </p:cNvPr>
          <p:cNvSpPr>
            <a:spLocks noGrp="1" noChangeArrowheads="1"/>
          </p:cNvSpPr>
          <p:nvPr>
            <p:ph type="sldNum" sz="quarter" idx="5"/>
          </p:nvPr>
        </p:nvSpPr>
        <p:spPr>
          <a:ln/>
        </p:spPr>
        <p:txBody>
          <a:bodyPr/>
          <a:lstStyle/>
          <a:p>
            <a:fld id="{8A853205-684B-488B-B70D-356F5C90CA57}" type="slidenum">
              <a:rPr lang="en-US" altLang="en-US"/>
              <a:pPr/>
              <a:t>155</a:t>
            </a:fld>
            <a:endParaRPr lang="en-US" altLang="en-US"/>
          </a:p>
        </p:txBody>
      </p:sp>
      <p:sp>
        <p:nvSpPr>
          <p:cNvPr id="805890" name="Rectangle 2">
            <a:extLst>
              <a:ext uri="{FF2B5EF4-FFF2-40B4-BE49-F238E27FC236}">
                <a16:creationId xmlns:a16="http://schemas.microsoft.com/office/drawing/2014/main" id="{2040F1E5-DA19-3510-0B5C-A7BB854CC6E4}"/>
              </a:ext>
            </a:extLst>
          </p:cNvPr>
          <p:cNvSpPr>
            <a:spLocks noGrp="1" noRot="1" noChangeAspect="1" noChangeArrowheads="1" noTextEdit="1"/>
          </p:cNvSpPr>
          <p:nvPr>
            <p:ph type="sldImg"/>
          </p:nvPr>
        </p:nvSpPr>
        <p:spPr>
          <a:ln/>
        </p:spPr>
      </p:sp>
      <p:sp>
        <p:nvSpPr>
          <p:cNvPr id="805891" name="Rectangle 3">
            <a:extLst>
              <a:ext uri="{FF2B5EF4-FFF2-40B4-BE49-F238E27FC236}">
                <a16:creationId xmlns:a16="http://schemas.microsoft.com/office/drawing/2014/main" id="{DC1ED143-0DFD-AB72-2E92-C8664381265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E62D27-EE7A-8B7D-BF89-FE540F0101D4}"/>
              </a:ext>
            </a:extLst>
          </p:cNvPr>
          <p:cNvSpPr>
            <a:spLocks noGrp="1" noChangeArrowheads="1"/>
          </p:cNvSpPr>
          <p:nvPr>
            <p:ph type="sldNum" sz="quarter" idx="5"/>
          </p:nvPr>
        </p:nvSpPr>
        <p:spPr>
          <a:ln/>
        </p:spPr>
        <p:txBody>
          <a:bodyPr/>
          <a:lstStyle/>
          <a:p>
            <a:fld id="{D0C22939-E3B7-40B1-BA28-080CB11802C6}" type="slidenum">
              <a:rPr lang="en-US" altLang="en-US"/>
              <a:pPr/>
              <a:t>156</a:t>
            </a:fld>
            <a:endParaRPr lang="en-US" altLang="en-US"/>
          </a:p>
        </p:txBody>
      </p:sp>
      <p:sp>
        <p:nvSpPr>
          <p:cNvPr id="806914" name="Rectangle 2">
            <a:extLst>
              <a:ext uri="{FF2B5EF4-FFF2-40B4-BE49-F238E27FC236}">
                <a16:creationId xmlns:a16="http://schemas.microsoft.com/office/drawing/2014/main" id="{F2AC30FD-0037-DCE5-4FED-DA564FAAB4F8}"/>
              </a:ext>
            </a:extLst>
          </p:cNvPr>
          <p:cNvSpPr>
            <a:spLocks noGrp="1" noRot="1" noChangeAspect="1" noChangeArrowheads="1" noTextEdit="1"/>
          </p:cNvSpPr>
          <p:nvPr>
            <p:ph type="sldImg"/>
          </p:nvPr>
        </p:nvSpPr>
        <p:spPr>
          <a:ln/>
        </p:spPr>
      </p:sp>
      <p:sp>
        <p:nvSpPr>
          <p:cNvPr id="806915" name="Rectangle 3">
            <a:extLst>
              <a:ext uri="{FF2B5EF4-FFF2-40B4-BE49-F238E27FC236}">
                <a16:creationId xmlns:a16="http://schemas.microsoft.com/office/drawing/2014/main" id="{14BA8467-8A5B-6535-A5F1-6B31557DCC9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4CA7D84-FD48-C7FA-43BE-885AEC38CD02}"/>
              </a:ext>
            </a:extLst>
          </p:cNvPr>
          <p:cNvSpPr>
            <a:spLocks noGrp="1" noChangeArrowheads="1"/>
          </p:cNvSpPr>
          <p:nvPr>
            <p:ph type="sldNum" sz="quarter" idx="5"/>
          </p:nvPr>
        </p:nvSpPr>
        <p:spPr>
          <a:ln/>
        </p:spPr>
        <p:txBody>
          <a:bodyPr/>
          <a:lstStyle/>
          <a:p>
            <a:fld id="{8E81D530-BDA0-4B4A-88FA-C54BA0E75565}" type="slidenum">
              <a:rPr lang="en-US" altLang="en-US"/>
              <a:pPr/>
              <a:t>157</a:t>
            </a:fld>
            <a:endParaRPr lang="en-US" altLang="en-US"/>
          </a:p>
        </p:txBody>
      </p:sp>
      <p:sp>
        <p:nvSpPr>
          <p:cNvPr id="807938" name="Rectangle 2">
            <a:extLst>
              <a:ext uri="{FF2B5EF4-FFF2-40B4-BE49-F238E27FC236}">
                <a16:creationId xmlns:a16="http://schemas.microsoft.com/office/drawing/2014/main" id="{25CC72E0-9105-B245-9793-2B6535544B0C}"/>
              </a:ext>
            </a:extLst>
          </p:cNvPr>
          <p:cNvSpPr>
            <a:spLocks noGrp="1" noRot="1" noChangeAspect="1" noChangeArrowheads="1" noTextEdit="1"/>
          </p:cNvSpPr>
          <p:nvPr>
            <p:ph type="sldImg"/>
          </p:nvPr>
        </p:nvSpPr>
        <p:spPr>
          <a:ln/>
        </p:spPr>
      </p:sp>
      <p:sp>
        <p:nvSpPr>
          <p:cNvPr id="807939" name="Rectangle 3">
            <a:extLst>
              <a:ext uri="{FF2B5EF4-FFF2-40B4-BE49-F238E27FC236}">
                <a16:creationId xmlns:a16="http://schemas.microsoft.com/office/drawing/2014/main" id="{92A34283-3C4C-4032-26AE-D6B963841BD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5D295CD-A975-C983-C493-D4D1174CF1EF}"/>
              </a:ext>
            </a:extLst>
          </p:cNvPr>
          <p:cNvSpPr>
            <a:spLocks noGrp="1" noChangeArrowheads="1"/>
          </p:cNvSpPr>
          <p:nvPr>
            <p:ph type="sldNum" sz="quarter" idx="5"/>
          </p:nvPr>
        </p:nvSpPr>
        <p:spPr>
          <a:ln/>
        </p:spPr>
        <p:txBody>
          <a:bodyPr/>
          <a:lstStyle/>
          <a:p>
            <a:fld id="{308AF543-C128-4D93-A056-1416831B8578}" type="slidenum">
              <a:rPr lang="en-US" altLang="en-US"/>
              <a:pPr/>
              <a:t>158</a:t>
            </a:fld>
            <a:endParaRPr lang="en-US" altLang="en-US"/>
          </a:p>
        </p:txBody>
      </p:sp>
      <p:sp>
        <p:nvSpPr>
          <p:cNvPr id="808962" name="Rectangle 2">
            <a:extLst>
              <a:ext uri="{FF2B5EF4-FFF2-40B4-BE49-F238E27FC236}">
                <a16:creationId xmlns:a16="http://schemas.microsoft.com/office/drawing/2014/main" id="{758C729C-AD3A-2E3D-DF2F-B22E730E3DE6}"/>
              </a:ext>
            </a:extLst>
          </p:cNvPr>
          <p:cNvSpPr>
            <a:spLocks noGrp="1" noRot="1" noChangeAspect="1" noChangeArrowheads="1" noTextEdit="1"/>
          </p:cNvSpPr>
          <p:nvPr>
            <p:ph type="sldImg"/>
          </p:nvPr>
        </p:nvSpPr>
        <p:spPr>
          <a:ln/>
        </p:spPr>
      </p:sp>
      <p:sp>
        <p:nvSpPr>
          <p:cNvPr id="808963" name="Rectangle 3">
            <a:extLst>
              <a:ext uri="{FF2B5EF4-FFF2-40B4-BE49-F238E27FC236}">
                <a16:creationId xmlns:a16="http://schemas.microsoft.com/office/drawing/2014/main" id="{69A6F3E2-F133-3ABC-92B5-A6551FD2703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74BA648-28BA-7E7E-716B-4C7B75439647}"/>
              </a:ext>
            </a:extLst>
          </p:cNvPr>
          <p:cNvSpPr>
            <a:spLocks noGrp="1" noChangeArrowheads="1"/>
          </p:cNvSpPr>
          <p:nvPr>
            <p:ph type="sldNum" sz="quarter" idx="5"/>
          </p:nvPr>
        </p:nvSpPr>
        <p:spPr>
          <a:ln/>
        </p:spPr>
        <p:txBody>
          <a:bodyPr/>
          <a:lstStyle/>
          <a:p>
            <a:fld id="{3F1B7E01-E8D8-47F6-8D45-29B5A5CF18C2}" type="slidenum">
              <a:rPr lang="en-US" altLang="en-US"/>
              <a:pPr/>
              <a:t>159</a:t>
            </a:fld>
            <a:endParaRPr lang="en-US" altLang="en-US"/>
          </a:p>
        </p:txBody>
      </p:sp>
      <p:sp>
        <p:nvSpPr>
          <p:cNvPr id="809986" name="Rectangle 2">
            <a:extLst>
              <a:ext uri="{FF2B5EF4-FFF2-40B4-BE49-F238E27FC236}">
                <a16:creationId xmlns:a16="http://schemas.microsoft.com/office/drawing/2014/main" id="{3635814A-FBC0-7A6A-A32E-62FCB339939A}"/>
              </a:ext>
            </a:extLst>
          </p:cNvPr>
          <p:cNvSpPr>
            <a:spLocks noGrp="1" noRot="1" noChangeAspect="1" noChangeArrowheads="1" noTextEdit="1"/>
          </p:cNvSpPr>
          <p:nvPr>
            <p:ph type="sldImg"/>
          </p:nvPr>
        </p:nvSpPr>
        <p:spPr>
          <a:ln/>
        </p:spPr>
      </p:sp>
      <p:sp>
        <p:nvSpPr>
          <p:cNvPr id="809987" name="Rectangle 3">
            <a:extLst>
              <a:ext uri="{FF2B5EF4-FFF2-40B4-BE49-F238E27FC236}">
                <a16:creationId xmlns:a16="http://schemas.microsoft.com/office/drawing/2014/main" id="{2AC82530-F8A0-6079-249C-D424B6E0EF3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ED4DD4-30BD-E183-D55A-833A4CD328BC}"/>
              </a:ext>
            </a:extLst>
          </p:cNvPr>
          <p:cNvSpPr>
            <a:spLocks noGrp="1" noChangeArrowheads="1"/>
          </p:cNvSpPr>
          <p:nvPr>
            <p:ph type="sldNum" sz="quarter" idx="5"/>
          </p:nvPr>
        </p:nvSpPr>
        <p:spPr>
          <a:ln/>
        </p:spPr>
        <p:txBody>
          <a:bodyPr/>
          <a:lstStyle/>
          <a:p>
            <a:fld id="{CEFB1E07-8C9E-47D4-A370-22686C9C3D20}" type="slidenum">
              <a:rPr lang="en-US" altLang="en-US"/>
              <a:pPr/>
              <a:t>16</a:t>
            </a:fld>
            <a:endParaRPr lang="en-US" altLang="en-US"/>
          </a:p>
        </p:txBody>
      </p:sp>
      <p:sp>
        <p:nvSpPr>
          <p:cNvPr id="329730" name="Rectangle 2">
            <a:extLst>
              <a:ext uri="{FF2B5EF4-FFF2-40B4-BE49-F238E27FC236}">
                <a16:creationId xmlns:a16="http://schemas.microsoft.com/office/drawing/2014/main" id="{B5AA4FE0-7BEE-F3AD-E2D0-1D3308093AD3}"/>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9731" name="Rectangle 3">
            <a:extLst>
              <a:ext uri="{FF2B5EF4-FFF2-40B4-BE49-F238E27FC236}">
                <a16:creationId xmlns:a16="http://schemas.microsoft.com/office/drawing/2014/main" id="{5F029BE3-9F9F-0D4D-71EC-F89CE091DF40}"/>
              </a:ext>
            </a:extLst>
          </p:cNvPr>
          <p:cNvSpPr>
            <a:spLocks noGrp="1" noChangeArrowheads="1"/>
          </p:cNvSpPr>
          <p:nvPr>
            <p:ph type="body" idx="1"/>
          </p:nvPr>
        </p:nvSpPr>
        <p:spPr bwMode="auto">
          <a:xfrm>
            <a:off x="914400" y="4343400"/>
            <a:ext cx="5181600" cy="4572000"/>
          </a:xfrm>
          <a:prstGeom prst="rect">
            <a:avLst/>
          </a:prstGeom>
          <a:solidFill>
            <a:srgbClr val="FFFFFF"/>
          </a:solidFill>
          <a:ln>
            <a:solidFill>
              <a:srgbClr val="000000"/>
            </a:solidFill>
            <a:miter lim="800000"/>
            <a:headEnd/>
            <a:tailEnd/>
          </a:ln>
        </p:spPr>
        <p:txBody>
          <a:bodyPr/>
          <a:lstStyle/>
          <a:p>
            <a:r>
              <a:rPr lang="en-US" altLang="en-US" sz="2400"/>
              <a:t>Graduated Yale University with honors.</a:t>
            </a:r>
          </a:p>
          <a:p>
            <a:r>
              <a:rPr lang="en-US" altLang="en-US" sz="2400"/>
              <a:t>Professor of Greek at Oahu C. 1858-64</a:t>
            </a:r>
          </a:p>
          <a:p>
            <a:r>
              <a:rPr lang="en-US" altLang="en-US" sz="2400"/>
              <a:t>Pres OC 1864-1870</a:t>
            </a:r>
          </a:p>
          <a:p>
            <a:r>
              <a:rPr lang="en-US" altLang="en-US" sz="2400"/>
              <a:t>Mmbr Privy Council King Kalakaua &amp; Queen Liliuokalani</a:t>
            </a:r>
          </a:p>
          <a:p>
            <a:r>
              <a:rPr lang="en-US" altLang="en-US" sz="2400"/>
              <a:t>1870 organized and carried on Bureau of Govt Survey for over 30 years.</a:t>
            </a:r>
          </a:p>
          <a:p>
            <a:r>
              <a:rPr lang="en-US" altLang="en-US" sz="2400"/>
              <a:t>Fellow of Royal Geographical Society</a:t>
            </a:r>
          </a:p>
          <a:p>
            <a:r>
              <a:rPr lang="en-US" altLang="en-US" sz="2400"/>
              <a:t>Mbr of Astronomical Society</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8B9F69-052E-6546-FD6B-F89BF2F3185C}"/>
              </a:ext>
            </a:extLst>
          </p:cNvPr>
          <p:cNvSpPr>
            <a:spLocks noGrp="1" noChangeArrowheads="1"/>
          </p:cNvSpPr>
          <p:nvPr>
            <p:ph type="sldNum" sz="quarter" idx="5"/>
          </p:nvPr>
        </p:nvSpPr>
        <p:spPr>
          <a:ln/>
        </p:spPr>
        <p:txBody>
          <a:bodyPr/>
          <a:lstStyle/>
          <a:p>
            <a:fld id="{3D8748F8-DFD3-4FA8-B3F9-0FA7F3CA1DB7}" type="slidenum">
              <a:rPr lang="en-US" altLang="en-US"/>
              <a:pPr/>
              <a:t>160</a:t>
            </a:fld>
            <a:endParaRPr lang="en-US" altLang="en-US"/>
          </a:p>
        </p:txBody>
      </p:sp>
      <p:sp>
        <p:nvSpPr>
          <p:cNvPr id="811010" name="Rectangle 2">
            <a:extLst>
              <a:ext uri="{FF2B5EF4-FFF2-40B4-BE49-F238E27FC236}">
                <a16:creationId xmlns:a16="http://schemas.microsoft.com/office/drawing/2014/main" id="{8668DDAF-2D24-B92F-31BD-55CA0A7F991A}"/>
              </a:ext>
            </a:extLst>
          </p:cNvPr>
          <p:cNvSpPr>
            <a:spLocks noGrp="1" noRot="1" noChangeAspect="1" noChangeArrowheads="1" noTextEdit="1"/>
          </p:cNvSpPr>
          <p:nvPr>
            <p:ph type="sldImg"/>
          </p:nvPr>
        </p:nvSpPr>
        <p:spPr>
          <a:ln/>
        </p:spPr>
      </p:sp>
      <p:sp>
        <p:nvSpPr>
          <p:cNvPr id="811011" name="Rectangle 3">
            <a:extLst>
              <a:ext uri="{FF2B5EF4-FFF2-40B4-BE49-F238E27FC236}">
                <a16:creationId xmlns:a16="http://schemas.microsoft.com/office/drawing/2014/main" id="{98C1B9AD-D80F-C4EF-126E-C75BAEF4D71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A244F43-9566-B036-8104-0162F631565F}"/>
              </a:ext>
            </a:extLst>
          </p:cNvPr>
          <p:cNvSpPr>
            <a:spLocks noGrp="1" noChangeArrowheads="1"/>
          </p:cNvSpPr>
          <p:nvPr>
            <p:ph type="sldNum" sz="quarter" idx="5"/>
          </p:nvPr>
        </p:nvSpPr>
        <p:spPr>
          <a:ln/>
        </p:spPr>
        <p:txBody>
          <a:bodyPr/>
          <a:lstStyle/>
          <a:p>
            <a:fld id="{2F3CEDB5-6C98-4BB7-A0E4-8D5BC3B6CE80}" type="slidenum">
              <a:rPr lang="en-US" altLang="en-US"/>
              <a:pPr/>
              <a:t>161</a:t>
            </a:fld>
            <a:endParaRPr lang="en-US" altLang="en-US"/>
          </a:p>
        </p:txBody>
      </p:sp>
      <p:sp>
        <p:nvSpPr>
          <p:cNvPr id="812034" name="Rectangle 2">
            <a:extLst>
              <a:ext uri="{FF2B5EF4-FFF2-40B4-BE49-F238E27FC236}">
                <a16:creationId xmlns:a16="http://schemas.microsoft.com/office/drawing/2014/main" id="{427DB415-0BA8-791C-C745-C71FCE593843}"/>
              </a:ext>
            </a:extLst>
          </p:cNvPr>
          <p:cNvSpPr>
            <a:spLocks noGrp="1" noRot="1" noChangeAspect="1" noChangeArrowheads="1" noTextEdit="1"/>
          </p:cNvSpPr>
          <p:nvPr>
            <p:ph type="sldImg"/>
          </p:nvPr>
        </p:nvSpPr>
        <p:spPr>
          <a:ln/>
        </p:spPr>
      </p:sp>
      <p:sp>
        <p:nvSpPr>
          <p:cNvPr id="812035" name="Rectangle 3">
            <a:extLst>
              <a:ext uri="{FF2B5EF4-FFF2-40B4-BE49-F238E27FC236}">
                <a16:creationId xmlns:a16="http://schemas.microsoft.com/office/drawing/2014/main" id="{1A8B76DC-8E28-ABEB-E445-EDB8B41C3C7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F7E365-D36C-7CC9-6C57-08ABDFDA32D5}"/>
              </a:ext>
            </a:extLst>
          </p:cNvPr>
          <p:cNvSpPr>
            <a:spLocks noGrp="1" noChangeArrowheads="1"/>
          </p:cNvSpPr>
          <p:nvPr>
            <p:ph type="sldNum" sz="quarter" idx="5"/>
          </p:nvPr>
        </p:nvSpPr>
        <p:spPr>
          <a:ln/>
        </p:spPr>
        <p:txBody>
          <a:bodyPr/>
          <a:lstStyle/>
          <a:p>
            <a:fld id="{1FC27C26-BBEF-4223-B5A4-753CE01501E5}" type="slidenum">
              <a:rPr lang="en-US" altLang="en-US"/>
              <a:pPr/>
              <a:t>162</a:t>
            </a:fld>
            <a:endParaRPr lang="en-US" altLang="en-US"/>
          </a:p>
        </p:txBody>
      </p:sp>
      <p:sp>
        <p:nvSpPr>
          <p:cNvPr id="813058" name="Rectangle 2">
            <a:extLst>
              <a:ext uri="{FF2B5EF4-FFF2-40B4-BE49-F238E27FC236}">
                <a16:creationId xmlns:a16="http://schemas.microsoft.com/office/drawing/2014/main" id="{F089AE07-05EE-BE9F-D842-C97F1EE770BB}"/>
              </a:ext>
            </a:extLst>
          </p:cNvPr>
          <p:cNvSpPr>
            <a:spLocks noGrp="1" noRot="1" noChangeAspect="1" noChangeArrowheads="1" noTextEdit="1"/>
          </p:cNvSpPr>
          <p:nvPr>
            <p:ph type="sldImg"/>
          </p:nvPr>
        </p:nvSpPr>
        <p:spPr>
          <a:ln/>
        </p:spPr>
      </p:sp>
      <p:sp>
        <p:nvSpPr>
          <p:cNvPr id="813059" name="Rectangle 3">
            <a:extLst>
              <a:ext uri="{FF2B5EF4-FFF2-40B4-BE49-F238E27FC236}">
                <a16:creationId xmlns:a16="http://schemas.microsoft.com/office/drawing/2014/main" id="{8189FB11-269C-AD50-EE7E-78FB5436F42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96EBFBB-CF30-FE51-49AD-C659567235D5}"/>
              </a:ext>
            </a:extLst>
          </p:cNvPr>
          <p:cNvSpPr>
            <a:spLocks noGrp="1" noChangeArrowheads="1"/>
          </p:cNvSpPr>
          <p:nvPr>
            <p:ph type="sldNum" sz="quarter" idx="5"/>
          </p:nvPr>
        </p:nvSpPr>
        <p:spPr>
          <a:ln/>
        </p:spPr>
        <p:txBody>
          <a:bodyPr/>
          <a:lstStyle/>
          <a:p>
            <a:fld id="{5DA85A2F-31B6-4248-A77B-6276F6A54BA9}" type="slidenum">
              <a:rPr lang="en-US" altLang="en-US"/>
              <a:pPr/>
              <a:t>163</a:t>
            </a:fld>
            <a:endParaRPr lang="en-US" altLang="en-US"/>
          </a:p>
        </p:txBody>
      </p:sp>
      <p:sp>
        <p:nvSpPr>
          <p:cNvPr id="814082" name="Rectangle 2">
            <a:extLst>
              <a:ext uri="{FF2B5EF4-FFF2-40B4-BE49-F238E27FC236}">
                <a16:creationId xmlns:a16="http://schemas.microsoft.com/office/drawing/2014/main" id="{34E06E89-F0F4-A029-143B-E0FFA5229C3C}"/>
              </a:ext>
            </a:extLst>
          </p:cNvPr>
          <p:cNvSpPr>
            <a:spLocks noGrp="1" noRot="1" noChangeAspect="1" noChangeArrowheads="1" noTextEdit="1"/>
          </p:cNvSpPr>
          <p:nvPr>
            <p:ph type="sldImg"/>
          </p:nvPr>
        </p:nvSpPr>
        <p:spPr>
          <a:ln/>
        </p:spPr>
      </p:sp>
      <p:sp>
        <p:nvSpPr>
          <p:cNvPr id="814083" name="Rectangle 3">
            <a:extLst>
              <a:ext uri="{FF2B5EF4-FFF2-40B4-BE49-F238E27FC236}">
                <a16:creationId xmlns:a16="http://schemas.microsoft.com/office/drawing/2014/main" id="{27D6E6BD-199D-D308-690C-775889E6384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038B23A-F4A8-D330-F936-F5CD388A1D73}"/>
              </a:ext>
            </a:extLst>
          </p:cNvPr>
          <p:cNvSpPr>
            <a:spLocks noGrp="1" noChangeArrowheads="1"/>
          </p:cNvSpPr>
          <p:nvPr>
            <p:ph type="sldNum" sz="quarter" idx="5"/>
          </p:nvPr>
        </p:nvSpPr>
        <p:spPr>
          <a:ln/>
        </p:spPr>
        <p:txBody>
          <a:bodyPr/>
          <a:lstStyle/>
          <a:p>
            <a:fld id="{AA94BA92-7B44-4275-BEF4-8CA6FCD08E7A}" type="slidenum">
              <a:rPr lang="en-US" altLang="en-US"/>
              <a:pPr/>
              <a:t>164</a:t>
            </a:fld>
            <a:endParaRPr lang="en-US" altLang="en-US"/>
          </a:p>
        </p:txBody>
      </p:sp>
      <p:sp>
        <p:nvSpPr>
          <p:cNvPr id="815106" name="Rectangle 2">
            <a:extLst>
              <a:ext uri="{FF2B5EF4-FFF2-40B4-BE49-F238E27FC236}">
                <a16:creationId xmlns:a16="http://schemas.microsoft.com/office/drawing/2014/main" id="{35CF76C5-A168-2FCA-1894-D321848DE114}"/>
              </a:ext>
            </a:extLst>
          </p:cNvPr>
          <p:cNvSpPr>
            <a:spLocks noGrp="1" noRot="1" noChangeAspect="1" noChangeArrowheads="1" noTextEdit="1"/>
          </p:cNvSpPr>
          <p:nvPr>
            <p:ph type="sldImg"/>
          </p:nvPr>
        </p:nvSpPr>
        <p:spPr>
          <a:ln/>
        </p:spPr>
      </p:sp>
      <p:sp>
        <p:nvSpPr>
          <p:cNvPr id="815107" name="Rectangle 3">
            <a:extLst>
              <a:ext uri="{FF2B5EF4-FFF2-40B4-BE49-F238E27FC236}">
                <a16:creationId xmlns:a16="http://schemas.microsoft.com/office/drawing/2014/main" id="{2876CE20-4B16-3B34-13C7-B82209F5EB0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C3E195-C9C7-8030-3291-859D68DB8779}"/>
              </a:ext>
            </a:extLst>
          </p:cNvPr>
          <p:cNvSpPr>
            <a:spLocks noGrp="1" noChangeArrowheads="1"/>
          </p:cNvSpPr>
          <p:nvPr>
            <p:ph type="sldNum" sz="quarter" idx="5"/>
          </p:nvPr>
        </p:nvSpPr>
        <p:spPr>
          <a:ln/>
        </p:spPr>
        <p:txBody>
          <a:bodyPr/>
          <a:lstStyle/>
          <a:p>
            <a:fld id="{7C04AAAD-E2F4-490D-A5B1-724294AA2D60}" type="slidenum">
              <a:rPr lang="en-US" altLang="en-US"/>
              <a:pPr/>
              <a:t>165</a:t>
            </a:fld>
            <a:endParaRPr lang="en-US" altLang="en-US"/>
          </a:p>
        </p:txBody>
      </p:sp>
      <p:sp>
        <p:nvSpPr>
          <p:cNvPr id="816130" name="Rectangle 2">
            <a:extLst>
              <a:ext uri="{FF2B5EF4-FFF2-40B4-BE49-F238E27FC236}">
                <a16:creationId xmlns:a16="http://schemas.microsoft.com/office/drawing/2014/main" id="{BB85906B-77F5-A027-0D79-6EDCC169874A}"/>
              </a:ext>
            </a:extLst>
          </p:cNvPr>
          <p:cNvSpPr>
            <a:spLocks noGrp="1" noRot="1" noChangeAspect="1" noChangeArrowheads="1" noTextEdit="1"/>
          </p:cNvSpPr>
          <p:nvPr>
            <p:ph type="sldImg"/>
          </p:nvPr>
        </p:nvSpPr>
        <p:spPr>
          <a:ln/>
        </p:spPr>
      </p:sp>
      <p:sp>
        <p:nvSpPr>
          <p:cNvPr id="816131" name="Rectangle 3">
            <a:extLst>
              <a:ext uri="{FF2B5EF4-FFF2-40B4-BE49-F238E27FC236}">
                <a16:creationId xmlns:a16="http://schemas.microsoft.com/office/drawing/2014/main" id="{F6FB41CE-7C5A-A493-C8B1-394C7450375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E330C21-489A-23E7-E468-D43220CD0D62}"/>
              </a:ext>
            </a:extLst>
          </p:cNvPr>
          <p:cNvSpPr>
            <a:spLocks noGrp="1" noChangeArrowheads="1"/>
          </p:cNvSpPr>
          <p:nvPr>
            <p:ph type="sldNum" sz="quarter" idx="5"/>
          </p:nvPr>
        </p:nvSpPr>
        <p:spPr>
          <a:ln/>
        </p:spPr>
        <p:txBody>
          <a:bodyPr/>
          <a:lstStyle/>
          <a:p>
            <a:fld id="{AE12E3B3-EDA5-4F9D-A63F-8E341A7F7F50}" type="slidenum">
              <a:rPr lang="en-US" altLang="en-US"/>
              <a:pPr/>
              <a:t>166</a:t>
            </a:fld>
            <a:endParaRPr lang="en-US" altLang="en-US"/>
          </a:p>
        </p:txBody>
      </p:sp>
      <p:sp>
        <p:nvSpPr>
          <p:cNvPr id="827394" name="Rectangle 2">
            <a:extLst>
              <a:ext uri="{FF2B5EF4-FFF2-40B4-BE49-F238E27FC236}">
                <a16:creationId xmlns:a16="http://schemas.microsoft.com/office/drawing/2014/main" id="{92D3DC18-26EB-4CA0-CE8B-5A99AB42B8E9}"/>
              </a:ext>
            </a:extLst>
          </p:cNvPr>
          <p:cNvSpPr>
            <a:spLocks noGrp="1" noRot="1" noChangeAspect="1" noChangeArrowheads="1" noTextEdit="1"/>
          </p:cNvSpPr>
          <p:nvPr>
            <p:ph type="sldImg"/>
          </p:nvPr>
        </p:nvSpPr>
        <p:spPr>
          <a:ln/>
        </p:spPr>
      </p:sp>
      <p:sp>
        <p:nvSpPr>
          <p:cNvPr id="827395" name="Rectangle 3">
            <a:extLst>
              <a:ext uri="{FF2B5EF4-FFF2-40B4-BE49-F238E27FC236}">
                <a16:creationId xmlns:a16="http://schemas.microsoft.com/office/drawing/2014/main" id="{46AA7FE7-5B94-7978-7D67-200134329B2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F8A578-9FB8-21F1-D739-A7F233986DAE}"/>
              </a:ext>
            </a:extLst>
          </p:cNvPr>
          <p:cNvSpPr>
            <a:spLocks noGrp="1" noChangeArrowheads="1"/>
          </p:cNvSpPr>
          <p:nvPr>
            <p:ph type="sldNum" sz="quarter" idx="5"/>
          </p:nvPr>
        </p:nvSpPr>
        <p:spPr>
          <a:ln/>
        </p:spPr>
        <p:txBody>
          <a:bodyPr/>
          <a:lstStyle/>
          <a:p>
            <a:fld id="{EF87A838-E52F-40F3-9512-AC2578891E06}" type="slidenum">
              <a:rPr lang="en-US" altLang="en-US"/>
              <a:pPr/>
              <a:t>167</a:t>
            </a:fld>
            <a:endParaRPr lang="en-US" altLang="en-US"/>
          </a:p>
        </p:txBody>
      </p:sp>
      <p:sp>
        <p:nvSpPr>
          <p:cNvPr id="828418" name="Rectangle 2">
            <a:extLst>
              <a:ext uri="{FF2B5EF4-FFF2-40B4-BE49-F238E27FC236}">
                <a16:creationId xmlns:a16="http://schemas.microsoft.com/office/drawing/2014/main" id="{476A50DF-350F-87F7-59A2-48061CC147C8}"/>
              </a:ext>
            </a:extLst>
          </p:cNvPr>
          <p:cNvSpPr>
            <a:spLocks noGrp="1" noRot="1" noChangeAspect="1" noChangeArrowheads="1" noTextEdit="1"/>
          </p:cNvSpPr>
          <p:nvPr>
            <p:ph type="sldImg"/>
          </p:nvPr>
        </p:nvSpPr>
        <p:spPr>
          <a:ln/>
        </p:spPr>
      </p:sp>
      <p:sp>
        <p:nvSpPr>
          <p:cNvPr id="828419" name="Rectangle 3">
            <a:extLst>
              <a:ext uri="{FF2B5EF4-FFF2-40B4-BE49-F238E27FC236}">
                <a16:creationId xmlns:a16="http://schemas.microsoft.com/office/drawing/2014/main" id="{E3DA329E-B2AA-905D-A065-A6781D09FA2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652A577-D720-3109-E668-189FC8F4253F}"/>
              </a:ext>
            </a:extLst>
          </p:cNvPr>
          <p:cNvSpPr>
            <a:spLocks noGrp="1" noChangeArrowheads="1"/>
          </p:cNvSpPr>
          <p:nvPr>
            <p:ph type="sldNum" sz="quarter" idx="5"/>
          </p:nvPr>
        </p:nvSpPr>
        <p:spPr>
          <a:ln/>
        </p:spPr>
        <p:txBody>
          <a:bodyPr/>
          <a:lstStyle/>
          <a:p>
            <a:fld id="{D10C0E89-3F19-44C6-9A84-BA5C61A28B40}" type="slidenum">
              <a:rPr lang="en-US" altLang="en-US"/>
              <a:pPr/>
              <a:t>168</a:t>
            </a:fld>
            <a:endParaRPr lang="en-US" altLang="en-US"/>
          </a:p>
        </p:txBody>
      </p:sp>
      <p:sp>
        <p:nvSpPr>
          <p:cNvPr id="817154" name="Rectangle 2">
            <a:extLst>
              <a:ext uri="{FF2B5EF4-FFF2-40B4-BE49-F238E27FC236}">
                <a16:creationId xmlns:a16="http://schemas.microsoft.com/office/drawing/2014/main" id="{16DB719F-B1E1-FAD1-F4C1-DCCB40838870}"/>
              </a:ext>
            </a:extLst>
          </p:cNvPr>
          <p:cNvSpPr>
            <a:spLocks noGrp="1" noRot="1" noChangeAspect="1" noChangeArrowheads="1" noTextEdit="1"/>
          </p:cNvSpPr>
          <p:nvPr>
            <p:ph type="sldImg"/>
          </p:nvPr>
        </p:nvSpPr>
        <p:spPr>
          <a:ln/>
        </p:spPr>
      </p:sp>
      <p:sp>
        <p:nvSpPr>
          <p:cNvPr id="817155" name="Rectangle 3">
            <a:extLst>
              <a:ext uri="{FF2B5EF4-FFF2-40B4-BE49-F238E27FC236}">
                <a16:creationId xmlns:a16="http://schemas.microsoft.com/office/drawing/2014/main" id="{E9071655-895E-F41E-DF37-B67FEEAE04E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AF1A0E0-F91A-87BA-34BB-2BD586EC8CD9}"/>
              </a:ext>
            </a:extLst>
          </p:cNvPr>
          <p:cNvSpPr>
            <a:spLocks noGrp="1" noChangeArrowheads="1"/>
          </p:cNvSpPr>
          <p:nvPr>
            <p:ph type="sldNum" sz="quarter" idx="5"/>
          </p:nvPr>
        </p:nvSpPr>
        <p:spPr>
          <a:ln/>
        </p:spPr>
        <p:txBody>
          <a:bodyPr/>
          <a:lstStyle/>
          <a:p>
            <a:fld id="{3A9256DC-0BED-403E-B48C-B32D42358C00}" type="slidenum">
              <a:rPr lang="en-US" altLang="en-US"/>
              <a:pPr/>
              <a:t>17</a:t>
            </a:fld>
            <a:endParaRPr lang="en-US" altLang="en-US"/>
          </a:p>
        </p:txBody>
      </p:sp>
      <p:sp>
        <p:nvSpPr>
          <p:cNvPr id="668674" name="Rectangle 2">
            <a:extLst>
              <a:ext uri="{FF2B5EF4-FFF2-40B4-BE49-F238E27FC236}">
                <a16:creationId xmlns:a16="http://schemas.microsoft.com/office/drawing/2014/main" id="{46B0F7C4-8533-C224-8234-D4DE2691364A}"/>
              </a:ext>
            </a:extLst>
          </p:cNvPr>
          <p:cNvSpPr>
            <a:spLocks noGrp="1" noRot="1" noChangeAspect="1" noChangeArrowheads="1" noTextEdit="1"/>
          </p:cNvSpPr>
          <p:nvPr>
            <p:ph type="sldImg"/>
          </p:nvPr>
        </p:nvSpPr>
        <p:spPr>
          <a:ln/>
        </p:spPr>
      </p:sp>
      <p:sp>
        <p:nvSpPr>
          <p:cNvPr id="668675" name="Rectangle 3">
            <a:extLst>
              <a:ext uri="{FF2B5EF4-FFF2-40B4-BE49-F238E27FC236}">
                <a16:creationId xmlns:a16="http://schemas.microsoft.com/office/drawing/2014/main" id="{CBE94E27-4FB8-3EE3-C077-CAC789B9AD3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0CA65D4-EA64-1A83-F9CD-777E0984E8A9}"/>
              </a:ext>
            </a:extLst>
          </p:cNvPr>
          <p:cNvSpPr>
            <a:spLocks noGrp="1" noChangeArrowheads="1"/>
          </p:cNvSpPr>
          <p:nvPr>
            <p:ph type="sldNum" sz="quarter" idx="5"/>
          </p:nvPr>
        </p:nvSpPr>
        <p:spPr>
          <a:ln/>
        </p:spPr>
        <p:txBody>
          <a:bodyPr/>
          <a:lstStyle/>
          <a:p>
            <a:fld id="{8C94926B-A3BE-41CB-8C35-8FB82D0BE913}" type="slidenum">
              <a:rPr lang="en-US" altLang="en-US"/>
              <a:pPr/>
              <a:t>18</a:t>
            </a:fld>
            <a:endParaRPr lang="en-US" altLang="en-US"/>
          </a:p>
        </p:txBody>
      </p:sp>
      <p:sp>
        <p:nvSpPr>
          <p:cNvPr id="669698" name="Rectangle 2">
            <a:extLst>
              <a:ext uri="{FF2B5EF4-FFF2-40B4-BE49-F238E27FC236}">
                <a16:creationId xmlns:a16="http://schemas.microsoft.com/office/drawing/2014/main" id="{EA21E3A8-286A-97D4-460C-82A34CE3CAF0}"/>
              </a:ext>
            </a:extLst>
          </p:cNvPr>
          <p:cNvSpPr>
            <a:spLocks noGrp="1" noRot="1" noChangeAspect="1" noChangeArrowheads="1" noTextEdit="1"/>
          </p:cNvSpPr>
          <p:nvPr>
            <p:ph type="sldImg"/>
          </p:nvPr>
        </p:nvSpPr>
        <p:spPr>
          <a:ln/>
        </p:spPr>
      </p:sp>
      <p:sp>
        <p:nvSpPr>
          <p:cNvPr id="669699" name="Rectangle 3">
            <a:extLst>
              <a:ext uri="{FF2B5EF4-FFF2-40B4-BE49-F238E27FC236}">
                <a16:creationId xmlns:a16="http://schemas.microsoft.com/office/drawing/2014/main" id="{D12A415F-2B20-8A21-7EF1-A496744D6B4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D16BBD-FF29-8F69-7CEF-CBE58E6F2C4B}"/>
              </a:ext>
            </a:extLst>
          </p:cNvPr>
          <p:cNvSpPr>
            <a:spLocks noGrp="1" noChangeArrowheads="1"/>
          </p:cNvSpPr>
          <p:nvPr>
            <p:ph type="sldNum" sz="quarter" idx="5"/>
          </p:nvPr>
        </p:nvSpPr>
        <p:spPr>
          <a:ln/>
        </p:spPr>
        <p:txBody>
          <a:bodyPr/>
          <a:lstStyle/>
          <a:p>
            <a:fld id="{A9237E1C-8AF7-4F0A-8D5E-3A590D4805D4}" type="slidenum">
              <a:rPr lang="en-US" altLang="en-US"/>
              <a:pPr/>
              <a:t>19</a:t>
            </a:fld>
            <a:endParaRPr lang="en-US" altLang="en-US"/>
          </a:p>
        </p:txBody>
      </p:sp>
      <p:sp>
        <p:nvSpPr>
          <p:cNvPr id="670722" name="Rectangle 2">
            <a:extLst>
              <a:ext uri="{FF2B5EF4-FFF2-40B4-BE49-F238E27FC236}">
                <a16:creationId xmlns:a16="http://schemas.microsoft.com/office/drawing/2014/main" id="{2A9C13FB-5452-B0C4-A2DD-286C365827C1}"/>
              </a:ext>
            </a:extLst>
          </p:cNvPr>
          <p:cNvSpPr>
            <a:spLocks noGrp="1" noRot="1" noChangeAspect="1" noChangeArrowheads="1" noTextEdit="1"/>
          </p:cNvSpPr>
          <p:nvPr>
            <p:ph type="sldImg"/>
          </p:nvPr>
        </p:nvSpPr>
        <p:spPr>
          <a:ln/>
        </p:spPr>
      </p:sp>
      <p:sp>
        <p:nvSpPr>
          <p:cNvPr id="670723" name="Rectangle 3">
            <a:extLst>
              <a:ext uri="{FF2B5EF4-FFF2-40B4-BE49-F238E27FC236}">
                <a16:creationId xmlns:a16="http://schemas.microsoft.com/office/drawing/2014/main" id="{A2CFC985-78C7-5AD5-C535-C1618259886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F0FC43A-0050-F335-338B-19BDE78654BF}"/>
              </a:ext>
            </a:extLst>
          </p:cNvPr>
          <p:cNvSpPr>
            <a:spLocks noGrp="1" noChangeArrowheads="1"/>
          </p:cNvSpPr>
          <p:nvPr>
            <p:ph type="sldNum" sz="quarter" idx="5"/>
          </p:nvPr>
        </p:nvSpPr>
        <p:spPr>
          <a:ln/>
        </p:spPr>
        <p:txBody>
          <a:bodyPr/>
          <a:lstStyle/>
          <a:p>
            <a:fld id="{08171DFD-6AF5-4EF4-A950-76C98CB3972A}" type="slidenum">
              <a:rPr lang="en-US" altLang="en-US"/>
              <a:pPr/>
              <a:t>2</a:t>
            </a:fld>
            <a:endParaRPr lang="en-US" altLang="en-US"/>
          </a:p>
        </p:txBody>
      </p:sp>
      <p:sp>
        <p:nvSpPr>
          <p:cNvPr id="655362" name="Rectangle 2">
            <a:extLst>
              <a:ext uri="{FF2B5EF4-FFF2-40B4-BE49-F238E27FC236}">
                <a16:creationId xmlns:a16="http://schemas.microsoft.com/office/drawing/2014/main" id="{78486331-7BC6-7B8A-A48E-8EA9CF157FBB}"/>
              </a:ext>
            </a:extLst>
          </p:cNvPr>
          <p:cNvSpPr>
            <a:spLocks noGrp="1" noRot="1" noChangeAspect="1" noChangeArrowheads="1" noTextEdit="1"/>
          </p:cNvSpPr>
          <p:nvPr>
            <p:ph type="sldImg"/>
          </p:nvPr>
        </p:nvSpPr>
        <p:spPr>
          <a:ln/>
        </p:spPr>
      </p:sp>
      <p:sp>
        <p:nvSpPr>
          <p:cNvPr id="655363" name="Rectangle 3">
            <a:extLst>
              <a:ext uri="{FF2B5EF4-FFF2-40B4-BE49-F238E27FC236}">
                <a16:creationId xmlns:a16="http://schemas.microsoft.com/office/drawing/2014/main" id="{B4B3DCB7-39AA-BAA1-4419-F993A13673D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4357FDB-CDB5-8280-A674-E29EBA29C164}"/>
              </a:ext>
            </a:extLst>
          </p:cNvPr>
          <p:cNvSpPr>
            <a:spLocks noGrp="1" noChangeArrowheads="1"/>
          </p:cNvSpPr>
          <p:nvPr>
            <p:ph type="sldNum" sz="quarter" idx="5"/>
          </p:nvPr>
        </p:nvSpPr>
        <p:spPr>
          <a:ln/>
        </p:spPr>
        <p:txBody>
          <a:bodyPr/>
          <a:lstStyle/>
          <a:p>
            <a:fld id="{BDB9F840-BB38-4A0F-BD74-B474F3BA9ADE}" type="slidenum">
              <a:rPr lang="en-US" altLang="en-US"/>
              <a:pPr/>
              <a:t>20</a:t>
            </a:fld>
            <a:endParaRPr lang="en-US" altLang="en-US"/>
          </a:p>
        </p:txBody>
      </p:sp>
      <p:sp>
        <p:nvSpPr>
          <p:cNvPr id="671746" name="Rectangle 2">
            <a:extLst>
              <a:ext uri="{FF2B5EF4-FFF2-40B4-BE49-F238E27FC236}">
                <a16:creationId xmlns:a16="http://schemas.microsoft.com/office/drawing/2014/main" id="{41955AA1-548A-12EC-4ABA-18619107EB19}"/>
              </a:ext>
            </a:extLst>
          </p:cNvPr>
          <p:cNvSpPr>
            <a:spLocks noGrp="1" noRot="1" noChangeAspect="1" noChangeArrowheads="1" noTextEdit="1"/>
          </p:cNvSpPr>
          <p:nvPr>
            <p:ph type="sldImg"/>
          </p:nvPr>
        </p:nvSpPr>
        <p:spPr>
          <a:ln/>
        </p:spPr>
      </p:sp>
      <p:sp>
        <p:nvSpPr>
          <p:cNvPr id="671747" name="Rectangle 3">
            <a:extLst>
              <a:ext uri="{FF2B5EF4-FFF2-40B4-BE49-F238E27FC236}">
                <a16:creationId xmlns:a16="http://schemas.microsoft.com/office/drawing/2014/main" id="{821A2411-1F62-5A9A-68A0-47BFD3869B3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A2E539-3B2D-AC43-8C4A-7F53A0307575}"/>
              </a:ext>
            </a:extLst>
          </p:cNvPr>
          <p:cNvSpPr>
            <a:spLocks noGrp="1" noChangeArrowheads="1"/>
          </p:cNvSpPr>
          <p:nvPr>
            <p:ph type="sldNum" sz="quarter" idx="5"/>
          </p:nvPr>
        </p:nvSpPr>
        <p:spPr>
          <a:ln/>
        </p:spPr>
        <p:txBody>
          <a:bodyPr/>
          <a:lstStyle/>
          <a:p>
            <a:fld id="{06B64286-4FB6-4EEB-9807-DE4E7FC0364B}" type="slidenum">
              <a:rPr lang="en-US" altLang="en-US"/>
              <a:pPr/>
              <a:t>21</a:t>
            </a:fld>
            <a:endParaRPr lang="en-US" altLang="en-US"/>
          </a:p>
        </p:txBody>
      </p:sp>
      <p:sp>
        <p:nvSpPr>
          <p:cNvPr id="672770" name="Rectangle 2">
            <a:extLst>
              <a:ext uri="{FF2B5EF4-FFF2-40B4-BE49-F238E27FC236}">
                <a16:creationId xmlns:a16="http://schemas.microsoft.com/office/drawing/2014/main" id="{BC61D0AF-4767-146E-18D5-8822E66B42C3}"/>
              </a:ext>
            </a:extLst>
          </p:cNvPr>
          <p:cNvSpPr>
            <a:spLocks noGrp="1" noRot="1" noChangeAspect="1" noChangeArrowheads="1" noTextEdit="1"/>
          </p:cNvSpPr>
          <p:nvPr>
            <p:ph type="sldImg"/>
          </p:nvPr>
        </p:nvSpPr>
        <p:spPr>
          <a:ln/>
        </p:spPr>
      </p:sp>
      <p:sp>
        <p:nvSpPr>
          <p:cNvPr id="672771" name="Rectangle 3">
            <a:extLst>
              <a:ext uri="{FF2B5EF4-FFF2-40B4-BE49-F238E27FC236}">
                <a16:creationId xmlns:a16="http://schemas.microsoft.com/office/drawing/2014/main" id="{4D6C9CF6-7F19-7F5D-4C88-FC6A07C2BBD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D65B2C9-A709-5A7B-DBC7-42C3D59A04A4}"/>
              </a:ext>
            </a:extLst>
          </p:cNvPr>
          <p:cNvSpPr>
            <a:spLocks noGrp="1" noChangeArrowheads="1"/>
          </p:cNvSpPr>
          <p:nvPr>
            <p:ph type="sldNum" sz="quarter" idx="5"/>
          </p:nvPr>
        </p:nvSpPr>
        <p:spPr>
          <a:ln/>
        </p:spPr>
        <p:txBody>
          <a:bodyPr/>
          <a:lstStyle/>
          <a:p>
            <a:fld id="{EE4FCAD8-0D66-46FC-A0C3-0EFCA419CCA0}" type="slidenum">
              <a:rPr lang="en-US" altLang="en-US"/>
              <a:pPr/>
              <a:t>22</a:t>
            </a:fld>
            <a:endParaRPr lang="en-US" altLang="en-US"/>
          </a:p>
        </p:txBody>
      </p:sp>
      <p:sp>
        <p:nvSpPr>
          <p:cNvPr id="673794" name="Rectangle 2">
            <a:extLst>
              <a:ext uri="{FF2B5EF4-FFF2-40B4-BE49-F238E27FC236}">
                <a16:creationId xmlns:a16="http://schemas.microsoft.com/office/drawing/2014/main" id="{56734C24-4A6E-6322-24A4-EBAC27F58225}"/>
              </a:ext>
            </a:extLst>
          </p:cNvPr>
          <p:cNvSpPr>
            <a:spLocks noGrp="1" noRot="1" noChangeAspect="1" noChangeArrowheads="1" noTextEdit="1"/>
          </p:cNvSpPr>
          <p:nvPr>
            <p:ph type="sldImg"/>
          </p:nvPr>
        </p:nvSpPr>
        <p:spPr>
          <a:ln/>
        </p:spPr>
      </p:sp>
      <p:sp>
        <p:nvSpPr>
          <p:cNvPr id="673795" name="Rectangle 3">
            <a:extLst>
              <a:ext uri="{FF2B5EF4-FFF2-40B4-BE49-F238E27FC236}">
                <a16:creationId xmlns:a16="http://schemas.microsoft.com/office/drawing/2014/main" id="{6E049D57-9DAE-D69A-EBC8-56266FD81DC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1236EFD-FB16-6C2E-9AB3-93FDF3EC69CE}"/>
              </a:ext>
            </a:extLst>
          </p:cNvPr>
          <p:cNvSpPr>
            <a:spLocks noGrp="1" noChangeArrowheads="1"/>
          </p:cNvSpPr>
          <p:nvPr>
            <p:ph type="sldNum" sz="quarter" idx="5"/>
          </p:nvPr>
        </p:nvSpPr>
        <p:spPr>
          <a:ln/>
        </p:spPr>
        <p:txBody>
          <a:bodyPr/>
          <a:lstStyle/>
          <a:p>
            <a:fld id="{490AD6FE-0204-4E37-9DD5-3AD0ACCAD177}" type="slidenum">
              <a:rPr lang="en-US" altLang="en-US"/>
              <a:pPr/>
              <a:t>23</a:t>
            </a:fld>
            <a:endParaRPr lang="en-US" altLang="en-US"/>
          </a:p>
        </p:txBody>
      </p:sp>
      <p:sp>
        <p:nvSpPr>
          <p:cNvPr id="677890" name="Rectangle 2">
            <a:extLst>
              <a:ext uri="{FF2B5EF4-FFF2-40B4-BE49-F238E27FC236}">
                <a16:creationId xmlns:a16="http://schemas.microsoft.com/office/drawing/2014/main" id="{A8499401-DFCB-34B7-B96E-6B7EE1B092A0}"/>
              </a:ext>
            </a:extLst>
          </p:cNvPr>
          <p:cNvSpPr>
            <a:spLocks noGrp="1" noRot="1" noChangeAspect="1" noChangeArrowheads="1" noTextEdit="1"/>
          </p:cNvSpPr>
          <p:nvPr>
            <p:ph type="sldImg"/>
          </p:nvPr>
        </p:nvSpPr>
        <p:spPr>
          <a:ln/>
        </p:spPr>
      </p:sp>
      <p:sp>
        <p:nvSpPr>
          <p:cNvPr id="677891" name="Rectangle 3">
            <a:extLst>
              <a:ext uri="{FF2B5EF4-FFF2-40B4-BE49-F238E27FC236}">
                <a16:creationId xmlns:a16="http://schemas.microsoft.com/office/drawing/2014/main" id="{46C09176-E274-ADB6-703D-3CC123DD3F4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055B56-8E96-423D-DD72-16E22AD9FB06}"/>
              </a:ext>
            </a:extLst>
          </p:cNvPr>
          <p:cNvSpPr>
            <a:spLocks noGrp="1" noChangeArrowheads="1"/>
          </p:cNvSpPr>
          <p:nvPr>
            <p:ph type="sldNum" sz="quarter" idx="5"/>
          </p:nvPr>
        </p:nvSpPr>
        <p:spPr>
          <a:ln/>
        </p:spPr>
        <p:txBody>
          <a:bodyPr/>
          <a:lstStyle/>
          <a:p>
            <a:fld id="{5B9FBE4C-8F7C-480A-A2F3-140C771ACCA7}" type="slidenum">
              <a:rPr lang="en-US" altLang="en-US"/>
              <a:pPr/>
              <a:t>24</a:t>
            </a:fld>
            <a:endParaRPr lang="en-US" altLang="en-US"/>
          </a:p>
        </p:txBody>
      </p:sp>
      <p:sp>
        <p:nvSpPr>
          <p:cNvPr id="674818" name="Rectangle 2">
            <a:extLst>
              <a:ext uri="{FF2B5EF4-FFF2-40B4-BE49-F238E27FC236}">
                <a16:creationId xmlns:a16="http://schemas.microsoft.com/office/drawing/2014/main" id="{7A6C4F52-3577-C2D5-79D1-9A2E6065584E}"/>
              </a:ext>
            </a:extLst>
          </p:cNvPr>
          <p:cNvSpPr>
            <a:spLocks noGrp="1" noRot="1" noChangeAspect="1" noChangeArrowheads="1" noTextEdit="1"/>
          </p:cNvSpPr>
          <p:nvPr>
            <p:ph type="sldImg"/>
          </p:nvPr>
        </p:nvSpPr>
        <p:spPr>
          <a:ln/>
        </p:spPr>
      </p:sp>
      <p:sp>
        <p:nvSpPr>
          <p:cNvPr id="674819" name="Rectangle 3">
            <a:extLst>
              <a:ext uri="{FF2B5EF4-FFF2-40B4-BE49-F238E27FC236}">
                <a16:creationId xmlns:a16="http://schemas.microsoft.com/office/drawing/2014/main" id="{C7BEC160-C3FE-0246-DD42-C48E4D07A16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D8BD13-6B0A-17FA-1F46-2C52DA7620D3}"/>
              </a:ext>
            </a:extLst>
          </p:cNvPr>
          <p:cNvSpPr>
            <a:spLocks noGrp="1" noChangeArrowheads="1"/>
          </p:cNvSpPr>
          <p:nvPr>
            <p:ph type="sldNum" sz="quarter" idx="5"/>
          </p:nvPr>
        </p:nvSpPr>
        <p:spPr>
          <a:ln/>
        </p:spPr>
        <p:txBody>
          <a:bodyPr/>
          <a:lstStyle/>
          <a:p>
            <a:fld id="{675A6E94-21E2-4DD2-A168-4B7B19C91FE2}" type="slidenum">
              <a:rPr lang="en-US" altLang="en-US"/>
              <a:pPr/>
              <a:t>25</a:t>
            </a:fld>
            <a:endParaRPr lang="en-US" altLang="en-US"/>
          </a:p>
        </p:txBody>
      </p:sp>
      <p:sp>
        <p:nvSpPr>
          <p:cNvPr id="675842" name="Rectangle 2">
            <a:extLst>
              <a:ext uri="{FF2B5EF4-FFF2-40B4-BE49-F238E27FC236}">
                <a16:creationId xmlns:a16="http://schemas.microsoft.com/office/drawing/2014/main" id="{71792DC6-7F1F-AD5C-D9B1-AFFF7B636555}"/>
              </a:ext>
            </a:extLst>
          </p:cNvPr>
          <p:cNvSpPr>
            <a:spLocks noGrp="1" noRot="1" noChangeAspect="1" noChangeArrowheads="1" noTextEdit="1"/>
          </p:cNvSpPr>
          <p:nvPr>
            <p:ph type="sldImg"/>
          </p:nvPr>
        </p:nvSpPr>
        <p:spPr>
          <a:ln/>
        </p:spPr>
      </p:sp>
      <p:sp>
        <p:nvSpPr>
          <p:cNvPr id="675843" name="Rectangle 3">
            <a:extLst>
              <a:ext uri="{FF2B5EF4-FFF2-40B4-BE49-F238E27FC236}">
                <a16:creationId xmlns:a16="http://schemas.microsoft.com/office/drawing/2014/main" id="{1E8C8B07-E6CB-E0C0-3290-5903F20B3E7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BF850A-6E3A-E834-9C8E-93ADE61EBC60}"/>
              </a:ext>
            </a:extLst>
          </p:cNvPr>
          <p:cNvSpPr>
            <a:spLocks noGrp="1" noChangeArrowheads="1"/>
          </p:cNvSpPr>
          <p:nvPr>
            <p:ph type="sldNum" sz="quarter" idx="5"/>
          </p:nvPr>
        </p:nvSpPr>
        <p:spPr>
          <a:ln/>
        </p:spPr>
        <p:txBody>
          <a:bodyPr/>
          <a:lstStyle/>
          <a:p>
            <a:fld id="{EC4E3FBC-6F0C-4D00-90E2-0F4C05300DCD}" type="slidenum">
              <a:rPr lang="en-US" altLang="en-US"/>
              <a:pPr/>
              <a:t>26</a:t>
            </a:fld>
            <a:endParaRPr lang="en-US" altLang="en-US"/>
          </a:p>
        </p:txBody>
      </p:sp>
      <p:sp>
        <p:nvSpPr>
          <p:cNvPr id="676866" name="Rectangle 2">
            <a:extLst>
              <a:ext uri="{FF2B5EF4-FFF2-40B4-BE49-F238E27FC236}">
                <a16:creationId xmlns:a16="http://schemas.microsoft.com/office/drawing/2014/main" id="{2C8AE288-D80B-837B-5149-2A6EA211ABF2}"/>
              </a:ext>
            </a:extLst>
          </p:cNvPr>
          <p:cNvSpPr>
            <a:spLocks noGrp="1" noRot="1" noChangeAspect="1" noChangeArrowheads="1" noTextEdit="1"/>
          </p:cNvSpPr>
          <p:nvPr>
            <p:ph type="sldImg"/>
          </p:nvPr>
        </p:nvSpPr>
        <p:spPr>
          <a:ln/>
        </p:spPr>
      </p:sp>
      <p:sp>
        <p:nvSpPr>
          <p:cNvPr id="676867" name="Rectangle 3">
            <a:extLst>
              <a:ext uri="{FF2B5EF4-FFF2-40B4-BE49-F238E27FC236}">
                <a16:creationId xmlns:a16="http://schemas.microsoft.com/office/drawing/2014/main" id="{BB1B9BAC-7990-9CB9-6497-8CE82884D2A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450F6A7-07FE-BC0C-6FFD-4BD027B991D4}"/>
              </a:ext>
            </a:extLst>
          </p:cNvPr>
          <p:cNvSpPr>
            <a:spLocks noGrp="1" noChangeArrowheads="1"/>
          </p:cNvSpPr>
          <p:nvPr>
            <p:ph type="sldNum" sz="quarter" idx="5"/>
          </p:nvPr>
        </p:nvSpPr>
        <p:spPr>
          <a:ln/>
        </p:spPr>
        <p:txBody>
          <a:bodyPr/>
          <a:lstStyle/>
          <a:p>
            <a:fld id="{B4849EA0-FD09-491E-843E-73DA8A8018F4}" type="slidenum">
              <a:rPr lang="en-US" altLang="en-US"/>
              <a:pPr/>
              <a:t>27</a:t>
            </a:fld>
            <a:endParaRPr lang="en-US" altLang="en-US"/>
          </a:p>
        </p:txBody>
      </p:sp>
      <p:sp>
        <p:nvSpPr>
          <p:cNvPr id="678914" name="Rectangle 2">
            <a:extLst>
              <a:ext uri="{FF2B5EF4-FFF2-40B4-BE49-F238E27FC236}">
                <a16:creationId xmlns:a16="http://schemas.microsoft.com/office/drawing/2014/main" id="{A8FDA63A-2381-B857-B36C-FFD18543D6F6}"/>
              </a:ext>
            </a:extLst>
          </p:cNvPr>
          <p:cNvSpPr>
            <a:spLocks noGrp="1" noRot="1" noChangeAspect="1" noChangeArrowheads="1" noTextEdit="1"/>
          </p:cNvSpPr>
          <p:nvPr>
            <p:ph type="sldImg"/>
          </p:nvPr>
        </p:nvSpPr>
        <p:spPr>
          <a:ln/>
        </p:spPr>
      </p:sp>
      <p:sp>
        <p:nvSpPr>
          <p:cNvPr id="678915" name="Rectangle 3">
            <a:extLst>
              <a:ext uri="{FF2B5EF4-FFF2-40B4-BE49-F238E27FC236}">
                <a16:creationId xmlns:a16="http://schemas.microsoft.com/office/drawing/2014/main" id="{7134C62B-DDA5-DBFD-F3BA-8436CB95878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6631678-C548-9EBB-FA89-9D7E7BBCADFE}"/>
              </a:ext>
            </a:extLst>
          </p:cNvPr>
          <p:cNvSpPr>
            <a:spLocks noGrp="1" noChangeArrowheads="1"/>
          </p:cNvSpPr>
          <p:nvPr>
            <p:ph type="sldNum" sz="quarter" idx="5"/>
          </p:nvPr>
        </p:nvSpPr>
        <p:spPr>
          <a:ln/>
        </p:spPr>
        <p:txBody>
          <a:bodyPr/>
          <a:lstStyle/>
          <a:p>
            <a:fld id="{BD9136D8-BD52-472F-B20F-FFA5C5217CD3}" type="slidenum">
              <a:rPr lang="en-US" altLang="en-US"/>
              <a:pPr/>
              <a:t>28</a:t>
            </a:fld>
            <a:endParaRPr lang="en-US" altLang="en-US"/>
          </a:p>
        </p:txBody>
      </p:sp>
      <p:sp>
        <p:nvSpPr>
          <p:cNvPr id="679938" name="Rectangle 2">
            <a:extLst>
              <a:ext uri="{FF2B5EF4-FFF2-40B4-BE49-F238E27FC236}">
                <a16:creationId xmlns:a16="http://schemas.microsoft.com/office/drawing/2014/main" id="{928E702B-C6B6-1176-369B-278472723F9C}"/>
              </a:ext>
            </a:extLst>
          </p:cNvPr>
          <p:cNvSpPr>
            <a:spLocks noGrp="1" noRot="1" noChangeAspect="1" noChangeArrowheads="1" noTextEdit="1"/>
          </p:cNvSpPr>
          <p:nvPr>
            <p:ph type="sldImg"/>
          </p:nvPr>
        </p:nvSpPr>
        <p:spPr>
          <a:ln/>
        </p:spPr>
      </p:sp>
      <p:sp>
        <p:nvSpPr>
          <p:cNvPr id="679939" name="Rectangle 3">
            <a:extLst>
              <a:ext uri="{FF2B5EF4-FFF2-40B4-BE49-F238E27FC236}">
                <a16:creationId xmlns:a16="http://schemas.microsoft.com/office/drawing/2014/main" id="{5A95DD98-2D4A-B094-F6DF-79D77C00B63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62D9FB-2783-DF21-26DD-AD084701B954}"/>
              </a:ext>
            </a:extLst>
          </p:cNvPr>
          <p:cNvSpPr>
            <a:spLocks noGrp="1" noChangeArrowheads="1"/>
          </p:cNvSpPr>
          <p:nvPr>
            <p:ph type="sldNum" sz="quarter" idx="5"/>
          </p:nvPr>
        </p:nvSpPr>
        <p:spPr>
          <a:ln/>
        </p:spPr>
        <p:txBody>
          <a:bodyPr/>
          <a:lstStyle/>
          <a:p>
            <a:fld id="{785A0B29-EB6E-4B63-8BCD-627DF8877A33}" type="slidenum">
              <a:rPr lang="en-US" altLang="en-US"/>
              <a:pPr/>
              <a:t>29</a:t>
            </a:fld>
            <a:endParaRPr lang="en-US" altLang="en-US"/>
          </a:p>
        </p:txBody>
      </p:sp>
      <p:sp>
        <p:nvSpPr>
          <p:cNvPr id="680962" name="Rectangle 1026">
            <a:extLst>
              <a:ext uri="{FF2B5EF4-FFF2-40B4-BE49-F238E27FC236}">
                <a16:creationId xmlns:a16="http://schemas.microsoft.com/office/drawing/2014/main" id="{5B2677CF-6BF3-F3D6-F377-A289C68F5F83}"/>
              </a:ext>
            </a:extLst>
          </p:cNvPr>
          <p:cNvSpPr>
            <a:spLocks noGrp="1" noRot="1" noChangeAspect="1" noChangeArrowheads="1" noTextEdit="1"/>
          </p:cNvSpPr>
          <p:nvPr>
            <p:ph type="sldImg"/>
          </p:nvPr>
        </p:nvSpPr>
        <p:spPr>
          <a:ln/>
        </p:spPr>
      </p:sp>
      <p:sp>
        <p:nvSpPr>
          <p:cNvPr id="680963" name="Rectangle 1027">
            <a:extLst>
              <a:ext uri="{FF2B5EF4-FFF2-40B4-BE49-F238E27FC236}">
                <a16:creationId xmlns:a16="http://schemas.microsoft.com/office/drawing/2014/main" id="{BEED855B-4342-126A-13A2-0FC2DF89231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48AB464-A644-40DE-1466-9A90B2965C08}"/>
              </a:ext>
            </a:extLst>
          </p:cNvPr>
          <p:cNvSpPr>
            <a:spLocks noGrp="1" noChangeArrowheads="1"/>
          </p:cNvSpPr>
          <p:nvPr>
            <p:ph type="sldNum" sz="quarter" idx="5"/>
          </p:nvPr>
        </p:nvSpPr>
        <p:spPr>
          <a:ln/>
        </p:spPr>
        <p:txBody>
          <a:bodyPr/>
          <a:lstStyle/>
          <a:p>
            <a:fld id="{C81DA201-A6DB-4750-B94E-32CBEB067027}" type="slidenum">
              <a:rPr lang="en-US" altLang="en-US"/>
              <a:pPr/>
              <a:t>3</a:t>
            </a:fld>
            <a:endParaRPr lang="en-US" altLang="en-US"/>
          </a:p>
        </p:txBody>
      </p:sp>
      <p:sp>
        <p:nvSpPr>
          <p:cNvPr id="656386" name="Rectangle 2">
            <a:extLst>
              <a:ext uri="{FF2B5EF4-FFF2-40B4-BE49-F238E27FC236}">
                <a16:creationId xmlns:a16="http://schemas.microsoft.com/office/drawing/2014/main" id="{C8C98822-7A65-F683-6C90-132723DA061E}"/>
              </a:ext>
            </a:extLst>
          </p:cNvPr>
          <p:cNvSpPr>
            <a:spLocks noGrp="1" noRot="1" noChangeAspect="1" noChangeArrowheads="1" noTextEdit="1"/>
          </p:cNvSpPr>
          <p:nvPr>
            <p:ph type="sldImg"/>
          </p:nvPr>
        </p:nvSpPr>
        <p:spPr>
          <a:ln/>
        </p:spPr>
      </p:sp>
      <p:sp>
        <p:nvSpPr>
          <p:cNvPr id="656387" name="Rectangle 3">
            <a:extLst>
              <a:ext uri="{FF2B5EF4-FFF2-40B4-BE49-F238E27FC236}">
                <a16:creationId xmlns:a16="http://schemas.microsoft.com/office/drawing/2014/main" id="{3E261A3B-6766-844E-01AE-FBBA2CED8C1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3828E30-CE34-232A-7FF9-F004E24F3CA7}"/>
              </a:ext>
            </a:extLst>
          </p:cNvPr>
          <p:cNvSpPr>
            <a:spLocks noGrp="1" noChangeArrowheads="1"/>
          </p:cNvSpPr>
          <p:nvPr>
            <p:ph type="sldNum" sz="quarter" idx="5"/>
          </p:nvPr>
        </p:nvSpPr>
        <p:spPr>
          <a:ln/>
        </p:spPr>
        <p:txBody>
          <a:bodyPr/>
          <a:lstStyle/>
          <a:p>
            <a:fld id="{CCC411E7-B0F5-432E-80EA-54625B746195}" type="slidenum">
              <a:rPr lang="en-US" altLang="en-US"/>
              <a:pPr/>
              <a:t>30</a:t>
            </a:fld>
            <a:endParaRPr lang="en-US" altLang="en-US"/>
          </a:p>
        </p:txBody>
      </p:sp>
      <p:sp>
        <p:nvSpPr>
          <p:cNvPr id="681986" name="Rectangle 2">
            <a:extLst>
              <a:ext uri="{FF2B5EF4-FFF2-40B4-BE49-F238E27FC236}">
                <a16:creationId xmlns:a16="http://schemas.microsoft.com/office/drawing/2014/main" id="{D15F1E84-AB7F-5CEC-EC05-0186FA23AF4B}"/>
              </a:ext>
            </a:extLst>
          </p:cNvPr>
          <p:cNvSpPr>
            <a:spLocks noGrp="1" noRot="1" noChangeAspect="1" noChangeArrowheads="1" noTextEdit="1"/>
          </p:cNvSpPr>
          <p:nvPr>
            <p:ph type="sldImg"/>
          </p:nvPr>
        </p:nvSpPr>
        <p:spPr>
          <a:ln/>
        </p:spPr>
      </p:sp>
      <p:sp>
        <p:nvSpPr>
          <p:cNvPr id="681987" name="Rectangle 3">
            <a:extLst>
              <a:ext uri="{FF2B5EF4-FFF2-40B4-BE49-F238E27FC236}">
                <a16:creationId xmlns:a16="http://schemas.microsoft.com/office/drawing/2014/main" id="{2B5E4E74-6770-E36D-77D2-026EE65A517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FB112E9-8780-9D80-E2E6-1B16D20C11CE}"/>
              </a:ext>
            </a:extLst>
          </p:cNvPr>
          <p:cNvSpPr>
            <a:spLocks noGrp="1" noChangeArrowheads="1"/>
          </p:cNvSpPr>
          <p:nvPr>
            <p:ph type="sldNum" sz="quarter" idx="5"/>
          </p:nvPr>
        </p:nvSpPr>
        <p:spPr>
          <a:ln/>
        </p:spPr>
        <p:txBody>
          <a:bodyPr/>
          <a:lstStyle/>
          <a:p>
            <a:fld id="{0F6A1FF6-8521-4B9C-928A-A2D6A1F30112}" type="slidenum">
              <a:rPr lang="en-US" altLang="en-US"/>
              <a:pPr/>
              <a:t>31</a:t>
            </a:fld>
            <a:endParaRPr lang="en-US" altLang="en-US"/>
          </a:p>
        </p:txBody>
      </p:sp>
      <p:sp>
        <p:nvSpPr>
          <p:cNvPr id="683010" name="Rectangle 2">
            <a:extLst>
              <a:ext uri="{FF2B5EF4-FFF2-40B4-BE49-F238E27FC236}">
                <a16:creationId xmlns:a16="http://schemas.microsoft.com/office/drawing/2014/main" id="{350606CE-B4DB-4395-9637-C5867028797C}"/>
              </a:ext>
            </a:extLst>
          </p:cNvPr>
          <p:cNvSpPr>
            <a:spLocks noGrp="1" noRot="1" noChangeAspect="1" noChangeArrowheads="1" noTextEdit="1"/>
          </p:cNvSpPr>
          <p:nvPr>
            <p:ph type="sldImg"/>
          </p:nvPr>
        </p:nvSpPr>
        <p:spPr>
          <a:ln/>
        </p:spPr>
      </p:sp>
      <p:sp>
        <p:nvSpPr>
          <p:cNvPr id="683011" name="Rectangle 3">
            <a:extLst>
              <a:ext uri="{FF2B5EF4-FFF2-40B4-BE49-F238E27FC236}">
                <a16:creationId xmlns:a16="http://schemas.microsoft.com/office/drawing/2014/main" id="{F6B4C042-C853-F672-50B9-FDC6D1D8610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4A72AE-50C2-2382-BF97-5AC4A0492034}"/>
              </a:ext>
            </a:extLst>
          </p:cNvPr>
          <p:cNvSpPr>
            <a:spLocks noGrp="1" noChangeArrowheads="1"/>
          </p:cNvSpPr>
          <p:nvPr>
            <p:ph type="sldNum" sz="quarter" idx="5"/>
          </p:nvPr>
        </p:nvSpPr>
        <p:spPr>
          <a:ln/>
        </p:spPr>
        <p:txBody>
          <a:bodyPr/>
          <a:lstStyle/>
          <a:p>
            <a:fld id="{675657A8-EC59-483C-B63D-D639D1753AF7}" type="slidenum">
              <a:rPr lang="en-US" altLang="en-US"/>
              <a:pPr/>
              <a:t>32</a:t>
            </a:fld>
            <a:endParaRPr lang="en-US" altLang="en-US"/>
          </a:p>
        </p:txBody>
      </p:sp>
      <p:sp>
        <p:nvSpPr>
          <p:cNvPr id="684034" name="Rectangle 2">
            <a:extLst>
              <a:ext uri="{FF2B5EF4-FFF2-40B4-BE49-F238E27FC236}">
                <a16:creationId xmlns:a16="http://schemas.microsoft.com/office/drawing/2014/main" id="{62EB4273-02FE-2960-BF31-E42E3D1FA156}"/>
              </a:ext>
            </a:extLst>
          </p:cNvPr>
          <p:cNvSpPr>
            <a:spLocks noGrp="1" noRot="1" noChangeAspect="1" noChangeArrowheads="1" noTextEdit="1"/>
          </p:cNvSpPr>
          <p:nvPr>
            <p:ph type="sldImg"/>
          </p:nvPr>
        </p:nvSpPr>
        <p:spPr>
          <a:ln/>
        </p:spPr>
      </p:sp>
      <p:sp>
        <p:nvSpPr>
          <p:cNvPr id="684035" name="Rectangle 3">
            <a:extLst>
              <a:ext uri="{FF2B5EF4-FFF2-40B4-BE49-F238E27FC236}">
                <a16:creationId xmlns:a16="http://schemas.microsoft.com/office/drawing/2014/main" id="{FC13EC9E-329A-D95C-9CAB-4427FE999F0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D39B363-5B18-03BD-BB1B-FC7EE1FD9AB1}"/>
              </a:ext>
            </a:extLst>
          </p:cNvPr>
          <p:cNvSpPr>
            <a:spLocks noGrp="1" noChangeArrowheads="1"/>
          </p:cNvSpPr>
          <p:nvPr>
            <p:ph type="sldNum" sz="quarter" idx="5"/>
          </p:nvPr>
        </p:nvSpPr>
        <p:spPr>
          <a:ln/>
        </p:spPr>
        <p:txBody>
          <a:bodyPr/>
          <a:lstStyle/>
          <a:p>
            <a:fld id="{AE408C3D-9A3E-40BD-8151-712D1023E3A5}" type="slidenum">
              <a:rPr lang="en-US" altLang="en-US"/>
              <a:pPr/>
              <a:t>33</a:t>
            </a:fld>
            <a:endParaRPr lang="en-US" altLang="en-US"/>
          </a:p>
        </p:txBody>
      </p:sp>
      <p:sp>
        <p:nvSpPr>
          <p:cNvPr id="685058" name="Rectangle 2">
            <a:extLst>
              <a:ext uri="{FF2B5EF4-FFF2-40B4-BE49-F238E27FC236}">
                <a16:creationId xmlns:a16="http://schemas.microsoft.com/office/drawing/2014/main" id="{A6C23BC1-68A1-F6A8-D458-E96FB6718126}"/>
              </a:ext>
            </a:extLst>
          </p:cNvPr>
          <p:cNvSpPr>
            <a:spLocks noGrp="1" noRot="1" noChangeAspect="1" noChangeArrowheads="1" noTextEdit="1"/>
          </p:cNvSpPr>
          <p:nvPr>
            <p:ph type="sldImg"/>
          </p:nvPr>
        </p:nvSpPr>
        <p:spPr>
          <a:ln/>
        </p:spPr>
      </p:sp>
      <p:sp>
        <p:nvSpPr>
          <p:cNvPr id="685059" name="Rectangle 3">
            <a:extLst>
              <a:ext uri="{FF2B5EF4-FFF2-40B4-BE49-F238E27FC236}">
                <a16:creationId xmlns:a16="http://schemas.microsoft.com/office/drawing/2014/main" id="{C73289E5-5990-B975-5375-B2129A8B32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9D2B2F-C3A4-44B8-C577-4C941B1B2915}"/>
              </a:ext>
            </a:extLst>
          </p:cNvPr>
          <p:cNvSpPr>
            <a:spLocks noGrp="1" noChangeArrowheads="1"/>
          </p:cNvSpPr>
          <p:nvPr>
            <p:ph type="sldNum" sz="quarter" idx="5"/>
          </p:nvPr>
        </p:nvSpPr>
        <p:spPr>
          <a:ln/>
        </p:spPr>
        <p:txBody>
          <a:bodyPr/>
          <a:lstStyle/>
          <a:p>
            <a:fld id="{4F040963-2E69-46C1-AB07-9A6029315684}" type="slidenum">
              <a:rPr lang="en-US" altLang="en-US"/>
              <a:pPr/>
              <a:t>34</a:t>
            </a:fld>
            <a:endParaRPr lang="en-US" altLang="en-US"/>
          </a:p>
        </p:txBody>
      </p:sp>
      <p:sp>
        <p:nvSpPr>
          <p:cNvPr id="686082" name="Rectangle 2">
            <a:extLst>
              <a:ext uri="{FF2B5EF4-FFF2-40B4-BE49-F238E27FC236}">
                <a16:creationId xmlns:a16="http://schemas.microsoft.com/office/drawing/2014/main" id="{4F6B3443-AD91-15D3-51B1-2601788A8B5A}"/>
              </a:ext>
            </a:extLst>
          </p:cNvPr>
          <p:cNvSpPr>
            <a:spLocks noGrp="1" noRot="1" noChangeAspect="1" noChangeArrowheads="1" noTextEdit="1"/>
          </p:cNvSpPr>
          <p:nvPr>
            <p:ph type="sldImg"/>
          </p:nvPr>
        </p:nvSpPr>
        <p:spPr>
          <a:ln/>
        </p:spPr>
      </p:sp>
      <p:sp>
        <p:nvSpPr>
          <p:cNvPr id="686083" name="Rectangle 3">
            <a:extLst>
              <a:ext uri="{FF2B5EF4-FFF2-40B4-BE49-F238E27FC236}">
                <a16:creationId xmlns:a16="http://schemas.microsoft.com/office/drawing/2014/main" id="{7A3749C1-4E7C-314A-DD7E-17EE1309DA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91694D-A723-ACF0-432B-C435DAE15A43}"/>
              </a:ext>
            </a:extLst>
          </p:cNvPr>
          <p:cNvSpPr>
            <a:spLocks noGrp="1" noChangeArrowheads="1"/>
          </p:cNvSpPr>
          <p:nvPr>
            <p:ph type="sldNum" sz="quarter" idx="5"/>
          </p:nvPr>
        </p:nvSpPr>
        <p:spPr>
          <a:ln/>
        </p:spPr>
        <p:txBody>
          <a:bodyPr/>
          <a:lstStyle/>
          <a:p>
            <a:fld id="{19F85380-7BBE-4122-8DB9-6521A2544088}" type="slidenum">
              <a:rPr lang="en-US" altLang="en-US"/>
              <a:pPr/>
              <a:t>35</a:t>
            </a:fld>
            <a:endParaRPr lang="en-US" altLang="en-US"/>
          </a:p>
        </p:txBody>
      </p:sp>
      <p:sp>
        <p:nvSpPr>
          <p:cNvPr id="687106" name="Rectangle 2">
            <a:extLst>
              <a:ext uri="{FF2B5EF4-FFF2-40B4-BE49-F238E27FC236}">
                <a16:creationId xmlns:a16="http://schemas.microsoft.com/office/drawing/2014/main" id="{1B212567-0BA3-880C-D232-D514FF84EE14}"/>
              </a:ext>
            </a:extLst>
          </p:cNvPr>
          <p:cNvSpPr>
            <a:spLocks noGrp="1" noRot="1" noChangeAspect="1" noChangeArrowheads="1" noTextEdit="1"/>
          </p:cNvSpPr>
          <p:nvPr>
            <p:ph type="sldImg"/>
          </p:nvPr>
        </p:nvSpPr>
        <p:spPr>
          <a:ln/>
        </p:spPr>
      </p:sp>
      <p:sp>
        <p:nvSpPr>
          <p:cNvPr id="687107" name="Rectangle 3">
            <a:extLst>
              <a:ext uri="{FF2B5EF4-FFF2-40B4-BE49-F238E27FC236}">
                <a16:creationId xmlns:a16="http://schemas.microsoft.com/office/drawing/2014/main" id="{1440CF17-7CFC-33BA-E100-AC59EC1630B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E0CB319-EFBE-120A-09EE-5A2EF5E99534}"/>
              </a:ext>
            </a:extLst>
          </p:cNvPr>
          <p:cNvSpPr>
            <a:spLocks noGrp="1" noChangeArrowheads="1"/>
          </p:cNvSpPr>
          <p:nvPr>
            <p:ph type="sldNum" sz="quarter" idx="5"/>
          </p:nvPr>
        </p:nvSpPr>
        <p:spPr>
          <a:ln/>
        </p:spPr>
        <p:txBody>
          <a:bodyPr/>
          <a:lstStyle/>
          <a:p>
            <a:fld id="{05F195E6-1A09-4D13-8DAC-B5C58EA4F177}" type="slidenum">
              <a:rPr lang="en-US" altLang="en-US"/>
              <a:pPr/>
              <a:t>36</a:t>
            </a:fld>
            <a:endParaRPr lang="en-US" altLang="en-US"/>
          </a:p>
        </p:txBody>
      </p:sp>
      <p:sp>
        <p:nvSpPr>
          <p:cNvPr id="688130" name="Rectangle 2">
            <a:extLst>
              <a:ext uri="{FF2B5EF4-FFF2-40B4-BE49-F238E27FC236}">
                <a16:creationId xmlns:a16="http://schemas.microsoft.com/office/drawing/2014/main" id="{73946337-6104-8116-A2E3-4EB81D3B3FDD}"/>
              </a:ext>
            </a:extLst>
          </p:cNvPr>
          <p:cNvSpPr>
            <a:spLocks noGrp="1" noRot="1" noChangeAspect="1" noChangeArrowheads="1" noTextEdit="1"/>
          </p:cNvSpPr>
          <p:nvPr>
            <p:ph type="sldImg"/>
          </p:nvPr>
        </p:nvSpPr>
        <p:spPr>
          <a:ln/>
        </p:spPr>
      </p:sp>
      <p:sp>
        <p:nvSpPr>
          <p:cNvPr id="688131" name="Rectangle 3">
            <a:extLst>
              <a:ext uri="{FF2B5EF4-FFF2-40B4-BE49-F238E27FC236}">
                <a16:creationId xmlns:a16="http://schemas.microsoft.com/office/drawing/2014/main" id="{686FFA2D-5223-F8A2-556E-D02C948B8A1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1D2D35D-2AA2-FA1A-CE15-21ADC9B29FED}"/>
              </a:ext>
            </a:extLst>
          </p:cNvPr>
          <p:cNvSpPr>
            <a:spLocks noGrp="1" noChangeArrowheads="1"/>
          </p:cNvSpPr>
          <p:nvPr>
            <p:ph type="sldNum" sz="quarter" idx="5"/>
          </p:nvPr>
        </p:nvSpPr>
        <p:spPr>
          <a:ln/>
        </p:spPr>
        <p:txBody>
          <a:bodyPr/>
          <a:lstStyle/>
          <a:p>
            <a:fld id="{7CEF235B-FF31-4DDA-8BD5-22438D82C792}" type="slidenum">
              <a:rPr lang="en-US" altLang="en-US"/>
              <a:pPr/>
              <a:t>37</a:t>
            </a:fld>
            <a:endParaRPr lang="en-US" altLang="en-US"/>
          </a:p>
        </p:txBody>
      </p:sp>
      <p:sp>
        <p:nvSpPr>
          <p:cNvPr id="689154" name="Rectangle 2">
            <a:extLst>
              <a:ext uri="{FF2B5EF4-FFF2-40B4-BE49-F238E27FC236}">
                <a16:creationId xmlns:a16="http://schemas.microsoft.com/office/drawing/2014/main" id="{AB228A44-77FB-55C8-ADFB-0028C059B95C}"/>
              </a:ext>
            </a:extLst>
          </p:cNvPr>
          <p:cNvSpPr>
            <a:spLocks noGrp="1" noRot="1" noChangeAspect="1" noChangeArrowheads="1" noTextEdit="1"/>
          </p:cNvSpPr>
          <p:nvPr>
            <p:ph type="sldImg"/>
          </p:nvPr>
        </p:nvSpPr>
        <p:spPr>
          <a:ln/>
        </p:spPr>
      </p:sp>
      <p:sp>
        <p:nvSpPr>
          <p:cNvPr id="689155" name="Rectangle 3">
            <a:extLst>
              <a:ext uri="{FF2B5EF4-FFF2-40B4-BE49-F238E27FC236}">
                <a16:creationId xmlns:a16="http://schemas.microsoft.com/office/drawing/2014/main" id="{EEABC103-D739-47C0-C831-95307E89829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FDBC11-44D6-7BB6-807E-52E01C954812}"/>
              </a:ext>
            </a:extLst>
          </p:cNvPr>
          <p:cNvSpPr>
            <a:spLocks noGrp="1" noChangeArrowheads="1"/>
          </p:cNvSpPr>
          <p:nvPr>
            <p:ph type="sldNum" sz="quarter" idx="5"/>
          </p:nvPr>
        </p:nvSpPr>
        <p:spPr>
          <a:ln/>
        </p:spPr>
        <p:txBody>
          <a:bodyPr/>
          <a:lstStyle/>
          <a:p>
            <a:fld id="{515BC82A-AEC3-456B-9687-B8021561AD93}" type="slidenum">
              <a:rPr lang="en-US" altLang="en-US"/>
              <a:pPr/>
              <a:t>38</a:t>
            </a:fld>
            <a:endParaRPr lang="en-US" altLang="en-US"/>
          </a:p>
        </p:txBody>
      </p:sp>
      <p:sp>
        <p:nvSpPr>
          <p:cNvPr id="690178" name="Rectangle 2">
            <a:extLst>
              <a:ext uri="{FF2B5EF4-FFF2-40B4-BE49-F238E27FC236}">
                <a16:creationId xmlns:a16="http://schemas.microsoft.com/office/drawing/2014/main" id="{00DB68C5-6165-0E3B-72BE-7175CB6216E4}"/>
              </a:ext>
            </a:extLst>
          </p:cNvPr>
          <p:cNvSpPr>
            <a:spLocks noGrp="1" noRot="1" noChangeAspect="1" noChangeArrowheads="1" noTextEdit="1"/>
          </p:cNvSpPr>
          <p:nvPr>
            <p:ph type="sldImg"/>
          </p:nvPr>
        </p:nvSpPr>
        <p:spPr>
          <a:ln/>
        </p:spPr>
      </p:sp>
      <p:sp>
        <p:nvSpPr>
          <p:cNvPr id="690179" name="Rectangle 3">
            <a:extLst>
              <a:ext uri="{FF2B5EF4-FFF2-40B4-BE49-F238E27FC236}">
                <a16:creationId xmlns:a16="http://schemas.microsoft.com/office/drawing/2014/main" id="{A2EEB905-353F-34D9-3E97-B2C1695FE73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1B2AE39-CDB4-8ABA-C957-EBA597625837}"/>
              </a:ext>
            </a:extLst>
          </p:cNvPr>
          <p:cNvSpPr>
            <a:spLocks noGrp="1" noChangeArrowheads="1"/>
          </p:cNvSpPr>
          <p:nvPr>
            <p:ph type="sldNum" sz="quarter" idx="5"/>
          </p:nvPr>
        </p:nvSpPr>
        <p:spPr>
          <a:ln/>
        </p:spPr>
        <p:txBody>
          <a:bodyPr/>
          <a:lstStyle/>
          <a:p>
            <a:fld id="{AB75A72A-9E44-415E-BCD2-D635711E8973}" type="slidenum">
              <a:rPr lang="en-US" altLang="en-US"/>
              <a:pPr/>
              <a:t>39</a:t>
            </a:fld>
            <a:endParaRPr lang="en-US" altLang="en-US"/>
          </a:p>
        </p:txBody>
      </p:sp>
      <p:sp>
        <p:nvSpPr>
          <p:cNvPr id="691202" name="Rectangle 2">
            <a:extLst>
              <a:ext uri="{FF2B5EF4-FFF2-40B4-BE49-F238E27FC236}">
                <a16:creationId xmlns:a16="http://schemas.microsoft.com/office/drawing/2014/main" id="{B5FE8B01-7D9E-D20F-5FC9-65A5BE6169B6}"/>
              </a:ext>
            </a:extLst>
          </p:cNvPr>
          <p:cNvSpPr>
            <a:spLocks noGrp="1" noRot="1" noChangeAspect="1" noChangeArrowheads="1" noTextEdit="1"/>
          </p:cNvSpPr>
          <p:nvPr>
            <p:ph type="sldImg"/>
          </p:nvPr>
        </p:nvSpPr>
        <p:spPr>
          <a:ln/>
        </p:spPr>
      </p:sp>
      <p:sp>
        <p:nvSpPr>
          <p:cNvPr id="691203" name="Rectangle 3">
            <a:extLst>
              <a:ext uri="{FF2B5EF4-FFF2-40B4-BE49-F238E27FC236}">
                <a16:creationId xmlns:a16="http://schemas.microsoft.com/office/drawing/2014/main" id="{70A82C74-CF11-2C06-32B2-0913172F49F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32CB127-F89E-6EFF-4A32-5E732A411EC5}"/>
              </a:ext>
            </a:extLst>
          </p:cNvPr>
          <p:cNvSpPr>
            <a:spLocks noGrp="1" noChangeArrowheads="1"/>
          </p:cNvSpPr>
          <p:nvPr>
            <p:ph type="sldNum" sz="quarter" idx="5"/>
          </p:nvPr>
        </p:nvSpPr>
        <p:spPr>
          <a:ln/>
        </p:spPr>
        <p:txBody>
          <a:bodyPr/>
          <a:lstStyle/>
          <a:p>
            <a:fld id="{AC27D391-FF5E-451E-9D80-84AFFF6551CE}" type="slidenum">
              <a:rPr lang="en-US" altLang="en-US"/>
              <a:pPr/>
              <a:t>4</a:t>
            </a:fld>
            <a:endParaRPr lang="en-US" altLang="en-US"/>
          </a:p>
        </p:txBody>
      </p:sp>
      <p:sp>
        <p:nvSpPr>
          <p:cNvPr id="657410" name="Rectangle 2">
            <a:extLst>
              <a:ext uri="{FF2B5EF4-FFF2-40B4-BE49-F238E27FC236}">
                <a16:creationId xmlns:a16="http://schemas.microsoft.com/office/drawing/2014/main" id="{744908B7-C1CF-BA55-132B-97906F9F1E8A}"/>
              </a:ext>
            </a:extLst>
          </p:cNvPr>
          <p:cNvSpPr>
            <a:spLocks noGrp="1" noRot="1" noChangeAspect="1" noChangeArrowheads="1" noTextEdit="1"/>
          </p:cNvSpPr>
          <p:nvPr>
            <p:ph type="sldImg"/>
          </p:nvPr>
        </p:nvSpPr>
        <p:spPr>
          <a:ln/>
        </p:spPr>
      </p:sp>
      <p:sp>
        <p:nvSpPr>
          <p:cNvPr id="657411" name="Rectangle 3">
            <a:extLst>
              <a:ext uri="{FF2B5EF4-FFF2-40B4-BE49-F238E27FC236}">
                <a16:creationId xmlns:a16="http://schemas.microsoft.com/office/drawing/2014/main" id="{22E3F8B9-7BB9-0FA9-9032-374719A776F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5A8AC22-5CFA-7FA6-7055-9F176F433532}"/>
              </a:ext>
            </a:extLst>
          </p:cNvPr>
          <p:cNvSpPr>
            <a:spLocks noGrp="1" noChangeArrowheads="1"/>
          </p:cNvSpPr>
          <p:nvPr>
            <p:ph type="sldNum" sz="quarter" idx="5"/>
          </p:nvPr>
        </p:nvSpPr>
        <p:spPr>
          <a:ln/>
        </p:spPr>
        <p:txBody>
          <a:bodyPr/>
          <a:lstStyle/>
          <a:p>
            <a:fld id="{028C0906-67B1-4391-8A54-1353A020F392}" type="slidenum">
              <a:rPr lang="en-US" altLang="en-US"/>
              <a:pPr/>
              <a:t>40</a:t>
            </a:fld>
            <a:endParaRPr lang="en-US" altLang="en-US"/>
          </a:p>
        </p:txBody>
      </p:sp>
      <p:sp>
        <p:nvSpPr>
          <p:cNvPr id="692226" name="Rectangle 2">
            <a:extLst>
              <a:ext uri="{FF2B5EF4-FFF2-40B4-BE49-F238E27FC236}">
                <a16:creationId xmlns:a16="http://schemas.microsoft.com/office/drawing/2014/main" id="{0A11CB89-D290-36E4-F7E2-8D874FF84F1A}"/>
              </a:ext>
            </a:extLst>
          </p:cNvPr>
          <p:cNvSpPr>
            <a:spLocks noGrp="1" noRot="1" noChangeAspect="1" noChangeArrowheads="1" noTextEdit="1"/>
          </p:cNvSpPr>
          <p:nvPr>
            <p:ph type="sldImg"/>
          </p:nvPr>
        </p:nvSpPr>
        <p:spPr>
          <a:ln/>
        </p:spPr>
      </p:sp>
      <p:sp>
        <p:nvSpPr>
          <p:cNvPr id="692227" name="Rectangle 3">
            <a:extLst>
              <a:ext uri="{FF2B5EF4-FFF2-40B4-BE49-F238E27FC236}">
                <a16:creationId xmlns:a16="http://schemas.microsoft.com/office/drawing/2014/main" id="{A1E8FE92-521A-5A66-19C6-32892B4DBFF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2A7740E-4ED0-A064-1B96-A473F35EFA76}"/>
              </a:ext>
            </a:extLst>
          </p:cNvPr>
          <p:cNvSpPr>
            <a:spLocks noGrp="1" noChangeArrowheads="1"/>
          </p:cNvSpPr>
          <p:nvPr>
            <p:ph type="sldNum" sz="quarter" idx="5"/>
          </p:nvPr>
        </p:nvSpPr>
        <p:spPr>
          <a:ln/>
        </p:spPr>
        <p:txBody>
          <a:bodyPr/>
          <a:lstStyle/>
          <a:p>
            <a:fld id="{1D8E5AA4-8845-4F97-84E2-2A6481A092C1}" type="slidenum">
              <a:rPr lang="en-US" altLang="en-US"/>
              <a:pPr/>
              <a:t>41</a:t>
            </a:fld>
            <a:endParaRPr lang="en-US" altLang="en-US"/>
          </a:p>
        </p:txBody>
      </p:sp>
      <p:sp>
        <p:nvSpPr>
          <p:cNvPr id="693250" name="Rectangle 2">
            <a:extLst>
              <a:ext uri="{FF2B5EF4-FFF2-40B4-BE49-F238E27FC236}">
                <a16:creationId xmlns:a16="http://schemas.microsoft.com/office/drawing/2014/main" id="{BBB8C0F7-E955-6BCF-1B58-8E8813EF8F63}"/>
              </a:ext>
            </a:extLst>
          </p:cNvPr>
          <p:cNvSpPr>
            <a:spLocks noGrp="1" noRot="1" noChangeAspect="1" noChangeArrowheads="1" noTextEdit="1"/>
          </p:cNvSpPr>
          <p:nvPr>
            <p:ph type="sldImg"/>
          </p:nvPr>
        </p:nvSpPr>
        <p:spPr>
          <a:ln/>
        </p:spPr>
      </p:sp>
      <p:sp>
        <p:nvSpPr>
          <p:cNvPr id="693251" name="Rectangle 3">
            <a:extLst>
              <a:ext uri="{FF2B5EF4-FFF2-40B4-BE49-F238E27FC236}">
                <a16:creationId xmlns:a16="http://schemas.microsoft.com/office/drawing/2014/main" id="{0E698B6B-1E39-B91B-8BFF-29421D21848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D852893-E680-761F-E597-63C6019B6F8A}"/>
              </a:ext>
            </a:extLst>
          </p:cNvPr>
          <p:cNvSpPr>
            <a:spLocks noGrp="1" noChangeArrowheads="1"/>
          </p:cNvSpPr>
          <p:nvPr>
            <p:ph type="sldNum" sz="quarter" idx="5"/>
          </p:nvPr>
        </p:nvSpPr>
        <p:spPr>
          <a:ln/>
        </p:spPr>
        <p:txBody>
          <a:bodyPr/>
          <a:lstStyle/>
          <a:p>
            <a:fld id="{3964B6E7-3C65-43FD-8300-C7CC05EE834F}" type="slidenum">
              <a:rPr lang="en-US" altLang="en-US"/>
              <a:pPr/>
              <a:t>42</a:t>
            </a:fld>
            <a:endParaRPr lang="en-US" altLang="en-US"/>
          </a:p>
        </p:txBody>
      </p:sp>
      <p:sp>
        <p:nvSpPr>
          <p:cNvPr id="694274" name="Rectangle 2">
            <a:extLst>
              <a:ext uri="{FF2B5EF4-FFF2-40B4-BE49-F238E27FC236}">
                <a16:creationId xmlns:a16="http://schemas.microsoft.com/office/drawing/2014/main" id="{E1003B43-A446-27E7-A3D3-FE3EC9CD1167}"/>
              </a:ext>
            </a:extLst>
          </p:cNvPr>
          <p:cNvSpPr>
            <a:spLocks noGrp="1" noRot="1" noChangeAspect="1" noChangeArrowheads="1" noTextEdit="1"/>
          </p:cNvSpPr>
          <p:nvPr>
            <p:ph type="sldImg"/>
          </p:nvPr>
        </p:nvSpPr>
        <p:spPr>
          <a:ln/>
        </p:spPr>
      </p:sp>
      <p:sp>
        <p:nvSpPr>
          <p:cNvPr id="694275" name="Rectangle 3">
            <a:extLst>
              <a:ext uri="{FF2B5EF4-FFF2-40B4-BE49-F238E27FC236}">
                <a16:creationId xmlns:a16="http://schemas.microsoft.com/office/drawing/2014/main" id="{A86013D9-3F50-4270-6C31-7C2CB4FA693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54F473-0031-429D-EBBE-4AE273B6AF61}"/>
              </a:ext>
            </a:extLst>
          </p:cNvPr>
          <p:cNvSpPr>
            <a:spLocks noGrp="1" noChangeArrowheads="1"/>
          </p:cNvSpPr>
          <p:nvPr>
            <p:ph type="sldNum" sz="quarter" idx="5"/>
          </p:nvPr>
        </p:nvSpPr>
        <p:spPr>
          <a:ln/>
        </p:spPr>
        <p:txBody>
          <a:bodyPr/>
          <a:lstStyle/>
          <a:p>
            <a:fld id="{0A2B8A62-76A2-424D-8907-212AF93FDF4B}" type="slidenum">
              <a:rPr lang="en-US" altLang="en-US"/>
              <a:pPr/>
              <a:t>43</a:t>
            </a:fld>
            <a:endParaRPr lang="en-US" altLang="en-US"/>
          </a:p>
        </p:txBody>
      </p:sp>
      <p:sp>
        <p:nvSpPr>
          <p:cNvPr id="695298" name="Rectangle 2">
            <a:extLst>
              <a:ext uri="{FF2B5EF4-FFF2-40B4-BE49-F238E27FC236}">
                <a16:creationId xmlns:a16="http://schemas.microsoft.com/office/drawing/2014/main" id="{984B39BC-A222-2D57-7D51-0141E4388C5C}"/>
              </a:ext>
            </a:extLst>
          </p:cNvPr>
          <p:cNvSpPr>
            <a:spLocks noGrp="1" noRot="1" noChangeAspect="1" noChangeArrowheads="1" noTextEdit="1"/>
          </p:cNvSpPr>
          <p:nvPr>
            <p:ph type="sldImg"/>
          </p:nvPr>
        </p:nvSpPr>
        <p:spPr>
          <a:ln/>
        </p:spPr>
      </p:sp>
      <p:sp>
        <p:nvSpPr>
          <p:cNvPr id="695299" name="Rectangle 3">
            <a:extLst>
              <a:ext uri="{FF2B5EF4-FFF2-40B4-BE49-F238E27FC236}">
                <a16:creationId xmlns:a16="http://schemas.microsoft.com/office/drawing/2014/main" id="{FE49E218-BF55-01BD-C5EC-6044F8E868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90E9545-CA74-D092-BEB6-31C61F1B1041}"/>
              </a:ext>
            </a:extLst>
          </p:cNvPr>
          <p:cNvSpPr>
            <a:spLocks noGrp="1" noChangeArrowheads="1"/>
          </p:cNvSpPr>
          <p:nvPr>
            <p:ph type="sldNum" sz="quarter" idx="5"/>
          </p:nvPr>
        </p:nvSpPr>
        <p:spPr>
          <a:ln/>
        </p:spPr>
        <p:txBody>
          <a:bodyPr/>
          <a:lstStyle/>
          <a:p>
            <a:fld id="{12168F0C-3A1E-44B9-B9E5-40EF41CB82A8}" type="slidenum">
              <a:rPr lang="en-US" altLang="en-US"/>
              <a:pPr/>
              <a:t>44</a:t>
            </a:fld>
            <a:endParaRPr lang="en-US" altLang="en-US"/>
          </a:p>
        </p:txBody>
      </p:sp>
      <p:sp>
        <p:nvSpPr>
          <p:cNvPr id="696322" name="Rectangle 2">
            <a:extLst>
              <a:ext uri="{FF2B5EF4-FFF2-40B4-BE49-F238E27FC236}">
                <a16:creationId xmlns:a16="http://schemas.microsoft.com/office/drawing/2014/main" id="{54B3CAB2-BAB2-E3AB-4DCA-C10678B785D3}"/>
              </a:ext>
            </a:extLst>
          </p:cNvPr>
          <p:cNvSpPr>
            <a:spLocks noGrp="1" noRot="1" noChangeAspect="1" noChangeArrowheads="1" noTextEdit="1"/>
          </p:cNvSpPr>
          <p:nvPr>
            <p:ph type="sldImg"/>
          </p:nvPr>
        </p:nvSpPr>
        <p:spPr>
          <a:ln/>
        </p:spPr>
      </p:sp>
      <p:sp>
        <p:nvSpPr>
          <p:cNvPr id="696323" name="Rectangle 3">
            <a:extLst>
              <a:ext uri="{FF2B5EF4-FFF2-40B4-BE49-F238E27FC236}">
                <a16:creationId xmlns:a16="http://schemas.microsoft.com/office/drawing/2014/main" id="{D7E6549E-9571-CC94-1E26-A6634670656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5511E14-CD52-F1AF-97CF-1343D4E901E6}"/>
              </a:ext>
            </a:extLst>
          </p:cNvPr>
          <p:cNvSpPr>
            <a:spLocks noGrp="1" noChangeArrowheads="1"/>
          </p:cNvSpPr>
          <p:nvPr>
            <p:ph type="sldNum" sz="quarter" idx="5"/>
          </p:nvPr>
        </p:nvSpPr>
        <p:spPr>
          <a:ln/>
        </p:spPr>
        <p:txBody>
          <a:bodyPr/>
          <a:lstStyle/>
          <a:p>
            <a:fld id="{4D510043-6FD6-47BD-A3BB-F89518A1BA9F}" type="slidenum">
              <a:rPr lang="en-US" altLang="en-US"/>
              <a:pPr/>
              <a:t>45</a:t>
            </a:fld>
            <a:endParaRPr lang="en-US" altLang="en-US"/>
          </a:p>
        </p:txBody>
      </p:sp>
      <p:sp>
        <p:nvSpPr>
          <p:cNvPr id="697346" name="Rectangle 2">
            <a:extLst>
              <a:ext uri="{FF2B5EF4-FFF2-40B4-BE49-F238E27FC236}">
                <a16:creationId xmlns:a16="http://schemas.microsoft.com/office/drawing/2014/main" id="{84461F83-C537-B163-DCA8-D5EB5761262F}"/>
              </a:ext>
            </a:extLst>
          </p:cNvPr>
          <p:cNvSpPr>
            <a:spLocks noGrp="1" noRot="1" noChangeAspect="1" noChangeArrowheads="1" noTextEdit="1"/>
          </p:cNvSpPr>
          <p:nvPr>
            <p:ph type="sldImg"/>
          </p:nvPr>
        </p:nvSpPr>
        <p:spPr>
          <a:ln/>
        </p:spPr>
      </p:sp>
      <p:sp>
        <p:nvSpPr>
          <p:cNvPr id="697347" name="Rectangle 3">
            <a:extLst>
              <a:ext uri="{FF2B5EF4-FFF2-40B4-BE49-F238E27FC236}">
                <a16:creationId xmlns:a16="http://schemas.microsoft.com/office/drawing/2014/main" id="{B006E4EB-B5B3-B820-03AA-A9ACBC000E9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D9E75CB-1139-8762-9F9A-583CEC1D5F16}"/>
              </a:ext>
            </a:extLst>
          </p:cNvPr>
          <p:cNvSpPr>
            <a:spLocks noGrp="1" noChangeArrowheads="1"/>
          </p:cNvSpPr>
          <p:nvPr>
            <p:ph type="sldNum" sz="quarter" idx="5"/>
          </p:nvPr>
        </p:nvSpPr>
        <p:spPr>
          <a:ln/>
        </p:spPr>
        <p:txBody>
          <a:bodyPr/>
          <a:lstStyle/>
          <a:p>
            <a:fld id="{03CD767A-F0D2-452B-8D60-7DCD9E4E4E7E}" type="slidenum">
              <a:rPr lang="en-US" altLang="en-US"/>
              <a:pPr/>
              <a:t>46</a:t>
            </a:fld>
            <a:endParaRPr lang="en-US" altLang="en-US"/>
          </a:p>
        </p:txBody>
      </p:sp>
      <p:sp>
        <p:nvSpPr>
          <p:cNvPr id="698370" name="Rectangle 2">
            <a:extLst>
              <a:ext uri="{FF2B5EF4-FFF2-40B4-BE49-F238E27FC236}">
                <a16:creationId xmlns:a16="http://schemas.microsoft.com/office/drawing/2014/main" id="{E3719327-987F-18D7-6271-389EFA2060DB}"/>
              </a:ext>
            </a:extLst>
          </p:cNvPr>
          <p:cNvSpPr>
            <a:spLocks noGrp="1" noRot="1" noChangeAspect="1" noChangeArrowheads="1" noTextEdit="1"/>
          </p:cNvSpPr>
          <p:nvPr>
            <p:ph type="sldImg"/>
          </p:nvPr>
        </p:nvSpPr>
        <p:spPr>
          <a:ln/>
        </p:spPr>
      </p:sp>
      <p:sp>
        <p:nvSpPr>
          <p:cNvPr id="698371" name="Rectangle 3">
            <a:extLst>
              <a:ext uri="{FF2B5EF4-FFF2-40B4-BE49-F238E27FC236}">
                <a16:creationId xmlns:a16="http://schemas.microsoft.com/office/drawing/2014/main" id="{6C776B77-C0E0-F270-D606-CD014B1CC90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B3A0B35-502B-9435-C321-FDF75B813371}"/>
              </a:ext>
            </a:extLst>
          </p:cNvPr>
          <p:cNvSpPr>
            <a:spLocks noGrp="1" noChangeArrowheads="1"/>
          </p:cNvSpPr>
          <p:nvPr>
            <p:ph type="sldNum" sz="quarter" idx="5"/>
          </p:nvPr>
        </p:nvSpPr>
        <p:spPr>
          <a:ln/>
        </p:spPr>
        <p:txBody>
          <a:bodyPr/>
          <a:lstStyle/>
          <a:p>
            <a:fld id="{294F3B50-0DBC-4B7F-BE4C-EDC9CD6610C1}" type="slidenum">
              <a:rPr lang="en-US" altLang="en-US"/>
              <a:pPr/>
              <a:t>47</a:t>
            </a:fld>
            <a:endParaRPr lang="en-US" altLang="en-US"/>
          </a:p>
        </p:txBody>
      </p:sp>
      <p:sp>
        <p:nvSpPr>
          <p:cNvPr id="699394" name="Rectangle 2">
            <a:extLst>
              <a:ext uri="{FF2B5EF4-FFF2-40B4-BE49-F238E27FC236}">
                <a16:creationId xmlns:a16="http://schemas.microsoft.com/office/drawing/2014/main" id="{1793E5F3-A658-5171-FC18-B6A68D82D44E}"/>
              </a:ext>
            </a:extLst>
          </p:cNvPr>
          <p:cNvSpPr>
            <a:spLocks noGrp="1" noRot="1" noChangeAspect="1" noChangeArrowheads="1" noTextEdit="1"/>
          </p:cNvSpPr>
          <p:nvPr>
            <p:ph type="sldImg"/>
          </p:nvPr>
        </p:nvSpPr>
        <p:spPr>
          <a:ln/>
        </p:spPr>
      </p:sp>
      <p:sp>
        <p:nvSpPr>
          <p:cNvPr id="699395" name="Rectangle 3">
            <a:extLst>
              <a:ext uri="{FF2B5EF4-FFF2-40B4-BE49-F238E27FC236}">
                <a16:creationId xmlns:a16="http://schemas.microsoft.com/office/drawing/2014/main" id="{A36D67D8-7FDA-9B7F-B9E6-0FEA56B85E6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6C5E0B4-1A5E-A061-2138-0107C21A0112}"/>
              </a:ext>
            </a:extLst>
          </p:cNvPr>
          <p:cNvSpPr>
            <a:spLocks noGrp="1" noChangeArrowheads="1"/>
          </p:cNvSpPr>
          <p:nvPr>
            <p:ph type="sldNum" sz="quarter" idx="5"/>
          </p:nvPr>
        </p:nvSpPr>
        <p:spPr>
          <a:ln/>
        </p:spPr>
        <p:txBody>
          <a:bodyPr/>
          <a:lstStyle/>
          <a:p>
            <a:fld id="{310DE644-6D34-4325-AD99-078B58150460}" type="slidenum">
              <a:rPr lang="en-US" altLang="en-US"/>
              <a:pPr/>
              <a:t>48</a:t>
            </a:fld>
            <a:endParaRPr lang="en-US" altLang="en-US"/>
          </a:p>
        </p:txBody>
      </p:sp>
      <p:sp>
        <p:nvSpPr>
          <p:cNvPr id="700418" name="Rectangle 2">
            <a:extLst>
              <a:ext uri="{FF2B5EF4-FFF2-40B4-BE49-F238E27FC236}">
                <a16:creationId xmlns:a16="http://schemas.microsoft.com/office/drawing/2014/main" id="{A041FCB4-762C-9F28-F906-3DF08DA07E92}"/>
              </a:ext>
            </a:extLst>
          </p:cNvPr>
          <p:cNvSpPr>
            <a:spLocks noGrp="1" noRot="1" noChangeAspect="1" noChangeArrowheads="1" noTextEdit="1"/>
          </p:cNvSpPr>
          <p:nvPr>
            <p:ph type="sldImg"/>
          </p:nvPr>
        </p:nvSpPr>
        <p:spPr>
          <a:ln/>
        </p:spPr>
      </p:sp>
      <p:sp>
        <p:nvSpPr>
          <p:cNvPr id="700419" name="Rectangle 3">
            <a:extLst>
              <a:ext uri="{FF2B5EF4-FFF2-40B4-BE49-F238E27FC236}">
                <a16:creationId xmlns:a16="http://schemas.microsoft.com/office/drawing/2014/main" id="{F4B16432-9AA4-2D9D-E429-AFDDD208BEA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CA76DB-7914-075B-D34F-B00E902A94F4}"/>
              </a:ext>
            </a:extLst>
          </p:cNvPr>
          <p:cNvSpPr>
            <a:spLocks noGrp="1" noChangeArrowheads="1"/>
          </p:cNvSpPr>
          <p:nvPr>
            <p:ph type="sldNum" sz="quarter" idx="5"/>
          </p:nvPr>
        </p:nvSpPr>
        <p:spPr>
          <a:ln/>
        </p:spPr>
        <p:txBody>
          <a:bodyPr/>
          <a:lstStyle/>
          <a:p>
            <a:fld id="{10E1CE3A-B88A-428E-88AE-C0C105F4B04A}" type="slidenum">
              <a:rPr lang="en-US" altLang="en-US"/>
              <a:pPr/>
              <a:t>49</a:t>
            </a:fld>
            <a:endParaRPr lang="en-US" altLang="en-US"/>
          </a:p>
        </p:txBody>
      </p:sp>
      <p:sp>
        <p:nvSpPr>
          <p:cNvPr id="701442" name="Rectangle 2">
            <a:extLst>
              <a:ext uri="{FF2B5EF4-FFF2-40B4-BE49-F238E27FC236}">
                <a16:creationId xmlns:a16="http://schemas.microsoft.com/office/drawing/2014/main" id="{8FA5D27A-AEB0-1C7F-2977-4C5E97915915}"/>
              </a:ext>
            </a:extLst>
          </p:cNvPr>
          <p:cNvSpPr>
            <a:spLocks noGrp="1" noRot="1" noChangeAspect="1" noChangeArrowheads="1" noTextEdit="1"/>
          </p:cNvSpPr>
          <p:nvPr>
            <p:ph type="sldImg"/>
          </p:nvPr>
        </p:nvSpPr>
        <p:spPr>
          <a:ln/>
        </p:spPr>
      </p:sp>
      <p:sp>
        <p:nvSpPr>
          <p:cNvPr id="701443" name="Rectangle 3">
            <a:extLst>
              <a:ext uri="{FF2B5EF4-FFF2-40B4-BE49-F238E27FC236}">
                <a16:creationId xmlns:a16="http://schemas.microsoft.com/office/drawing/2014/main" id="{BC0D6A94-DD5C-65F0-E089-3465CC83E2A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DB0104A-C3FB-D044-0CB5-E60DF23C967A}"/>
              </a:ext>
            </a:extLst>
          </p:cNvPr>
          <p:cNvSpPr>
            <a:spLocks noGrp="1" noChangeArrowheads="1"/>
          </p:cNvSpPr>
          <p:nvPr>
            <p:ph type="sldNum" sz="quarter" idx="5"/>
          </p:nvPr>
        </p:nvSpPr>
        <p:spPr>
          <a:ln/>
        </p:spPr>
        <p:txBody>
          <a:bodyPr/>
          <a:lstStyle/>
          <a:p>
            <a:fld id="{0AB4CF5C-FB2D-48FE-83B1-C16274CAC880}" type="slidenum">
              <a:rPr lang="en-US" altLang="en-US"/>
              <a:pPr/>
              <a:t>5</a:t>
            </a:fld>
            <a:endParaRPr lang="en-US" altLang="en-US"/>
          </a:p>
        </p:txBody>
      </p:sp>
      <p:sp>
        <p:nvSpPr>
          <p:cNvPr id="658434" name="Rectangle 2">
            <a:extLst>
              <a:ext uri="{FF2B5EF4-FFF2-40B4-BE49-F238E27FC236}">
                <a16:creationId xmlns:a16="http://schemas.microsoft.com/office/drawing/2014/main" id="{8F2CDA0E-C9C7-C14D-8EC6-5E0CD2AFF891}"/>
              </a:ext>
            </a:extLst>
          </p:cNvPr>
          <p:cNvSpPr>
            <a:spLocks noGrp="1" noRot="1" noChangeAspect="1" noChangeArrowheads="1" noTextEdit="1"/>
          </p:cNvSpPr>
          <p:nvPr>
            <p:ph type="sldImg"/>
          </p:nvPr>
        </p:nvSpPr>
        <p:spPr>
          <a:ln/>
        </p:spPr>
      </p:sp>
      <p:sp>
        <p:nvSpPr>
          <p:cNvPr id="658435" name="Rectangle 3">
            <a:extLst>
              <a:ext uri="{FF2B5EF4-FFF2-40B4-BE49-F238E27FC236}">
                <a16:creationId xmlns:a16="http://schemas.microsoft.com/office/drawing/2014/main" id="{A9A176D2-3D86-2E99-E75D-BC5A7F50B60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5BD34A-2159-6B03-243D-ED48D18BB57E}"/>
              </a:ext>
            </a:extLst>
          </p:cNvPr>
          <p:cNvSpPr>
            <a:spLocks noGrp="1" noChangeArrowheads="1"/>
          </p:cNvSpPr>
          <p:nvPr>
            <p:ph type="sldNum" sz="quarter" idx="5"/>
          </p:nvPr>
        </p:nvSpPr>
        <p:spPr>
          <a:ln/>
        </p:spPr>
        <p:txBody>
          <a:bodyPr/>
          <a:lstStyle/>
          <a:p>
            <a:fld id="{15334C6F-3FEC-445A-9D84-2C166BF9E4E7}" type="slidenum">
              <a:rPr lang="en-US" altLang="en-US"/>
              <a:pPr/>
              <a:t>50</a:t>
            </a:fld>
            <a:endParaRPr lang="en-US" altLang="en-US"/>
          </a:p>
        </p:txBody>
      </p:sp>
      <p:sp>
        <p:nvSpPr>
          <p:cNvPr id="702466" name="Rectangle 2">
            <a:extLst>
              <a:ext uri="{FF2B5EF4-FFF2-40B4-BE49-F238E27FC236}">
                <a16:creationId xmlns:a16="http://schemas.microsoft.com/office/drawing/2014/main" id="{C11B54DB-1EC3-3404-2005-EE83860EACD0}"/>
              </a:ext>
            </a:extLst>
          </p:cNvPr>
          <p:cNvSpPr>
            <a:spLocks noGrp="1" noRot="1" noChangeAspect="1" noChangeArrowheads="1" noTextEdit="1"/>
          </p:cNvSpPr>
          <p:nvPr>
            <p:ph type="sldImg"/>
          </p:nvPr>
        </p:nvSpPr>
        <p:spPr>
          <a:ln/>
        </p:spPr>
      </p:sp>
      <p:sp>
        <p:nvSpPr>
          <p:cNvPr id="702467" name="Rectangle 3">
            <a:extLst>
              <a:ext uri="{FF2B5EF4-FFF2-40B4-BE49-F238E27FC236}">
                <a16:creationId xmlns:a16="http://schemas.microsoft.com/office/drawing/2014/main" id="{DAEBDDEC-FEA5-9B41-8CB0-1D4D09F084D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76094F-2FF7-3A10-DD6B-A0ABAC3EC09A}"/>
              </a:ext>
            </a:extLst>
          </p:cNvPr>
          <p:cNvSpPr>
            <a:spLocks noGrp="1" noChangeArrowheads="1"/>
          </p:cNvSpPr>
          <p:nvPr>
            <p:ph type="sldNum" sz="quarter" idx="5"/>
          </p:nvPr>
        </p:nvSpPr>
        <p:spPr>
          <a:ln/>
        </p:spPr>
        <p:txBody>
          <a:bodyPr/>
          <a:lstStyle/>
          <a:p>
            <a:fld id="{FDA84320-5BAF-4D65-8275-CEFD050F91C3}" type="slidenum">
              <a:rPr lang="en-US" altLang="en-US"/>
              <a:pPr/>
              <a:t>51</a:t>
            </a:fld>
            <a:endParaRPr lang="en-US" altLang="en-US"/>
          </a:p>
        </p:txBody>
      </p:sp>
      <p:sp>
        <p:nvSpPr>
          <p:cNvPr id="703490" name="Rectangle 2">
            <a:extLst>
              <a:ext uri="{FF2B5EF4-FFF2-40B4-BE49-F238E27FC236}">
                <a16:creationId xmlns:a16="http://schemas.microsoft.com/office/drawing/2014/main" id="{6BFD147C-3885-A4D4-1BF4-79A28C5E7B2D}"/>
              </a:ext>
            </a:extLst>
          </p:cNvPr>
          <p:cNvSpPr>
            <a:spLocks noGrp="1" noRot="1" noChangeAspect="1" noChangeArrowheads="1" noTextEdit="1"/>
          </p:cNvSpPr>
          <p:nvPr>
            <p:ph type="sldImg"/>
          </p:nvPr>
        </p:nvSpPr>
        <p:spPr>
          <a:ln/>
        </p:spPr>
      </p:sp>
      <p:sp>
        <p:nvSpPr>
          <p:cNvPr id="703491" name="Rectangle 3">
            <a:extLst>
              <a:ext uri="{FF2B5EF4-FFF2-40B4-BE49-F238E27FC236}">
                <a16:creationId xmlns:a16="http://schemas.microsoft.com/office/drawing/2014/main" id="{C8FAD27F-2B78-E890-4AC7-72F44E39652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ACACF6-E51D-BAA6-F2E8-249603F073B2}"/>
              </a:ext>
            </a:extLst>
          </p:cNvPr>
          <p:cNvSpPr>
            <a:spLocks noGrp="1" noChangeArrowheads="1"/>
          </p:cNvSpPr>
          <p:nvPr>
            <p:ph type="sldNum" sz="quarter" idx="5"/>
          </p:nvPr>
        </p:nvSpPr>
        <p:spPr>
          <a:ln/>
        </p:spPr>
        <p:txBody>
          <a:bodyPr/>
          <a:lstStyle/>
          <a:p>
            <a:fld id="{B84E3FA8-A7CC-4B74-82DE-D9DCE41914BA}" type="slidenum">
              <a:rPr lang="en-US" altLang="en-US"/>
              <a:pPr/>
              <a:t>52</a:t>
            </a:fld>
            <a:endParaRPr lang="en-US" altLang="en-US"/>
          </a:p>
        </p:txBody>
      </p:sp>
      <p:sp>
        <p:nvSpPr>
          <p:cNvPr id="705538" name="Rectangle 2">
            <a:extLst>
              <a:ext uri="{FF2B5EF4-FFF2-40B4-BE49-F238E27FC236}">
                <a16:creationId xmlns:a16="http://schemas.microsoft.com/office/drawing/2014/main" id="{4973EEAD-043D-A51D-166D-5D9F0D3C9E6C}"/>
              </a:ext>
            </a:extLst>
          </p:cNvPr>
          <p:cNvSpPr>
            <a:spLocks noGrp="1" noRot="1" noChangeAspect="1" noChangeArrowheads="1" noTextEdit="1"/>
          </p:cNvSpPr>
          <p:nvPr>
            <p:ph type="sldImg"/>
          </p:nvPr>
        </p:nvSpPr>
        <p:spPr>
          <a:ln/>
        </p:spPr>
      </p:sp>
      <p:sp>
        <p:nvSpPr>
          <p:cNvPr id="705539" name="Rectangle 3">
            <a:extLst>
              <a:ext uri="{FF2B5EF4-FFF2-40B4-BE49-F238E27FC236}">
                <a16:creationId xmlns:a16="http://schemas.microsoft.com/office/drawing/2014/main" id="{F249A4C2-B5D1-EFD5-50F7-27DF5ADC340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499852-4642-F189-77FC-7DF6698D4F11}"/>
              </a:ext>
            </a:extLst>
          </p:cNvPr>
          <p:cNvSpPr>
            <a:spLocks noGrp="1" noChangeArrowheads="1"/>
          </p:cNvSpPr>
          <p:nvPr>
            <p:ph type="sldNum" sz="quarter" idx="5"/>
          </p:nvPr>
        </p:nvSpPr>
        <p:spPr>
          <a:ln/>
        </p:spPr>
        <p:txBody>
          <a:bodyPr/>
          <a:lstStyle/>
          <a:p>
            <a:fld id="{0EB77CA7-A964-4606-8F4F-1F6941DF502D}" type="slidenum">
              <a:rPr lang="en-US" altLang="en-US"/>
              <a:pPr/>
              <a:t>53</a:t>
            </a:fld>
            <a:endParaRPr lang="en-US" altLang="en-US"/>
          </a:p>
        </p:txBody>
      </p:sp>
      <p:sp>
        <p:nvSpPr>
          <p:cNvPr id="706562" name="Rectangle 2">
            <a:extLst>
              <a:ext uri="{FF2B5EF4-FFF2-40B4-BE49-F238E27FC236}">
                <a16:creationId xmlns:a16="http://schemas.microsoft.com/office/drawing/2014/main" id="{C5E97C2B-5450-19BE-F6B4-8ABA57EDB37C}"/>
              </a:ext>
            </a:extLst>
          </p:cNvPr>
          <p:cNvSpPr>
            <a:spLocks noGrp="1" noRot="1" noChangeAspect="1" noChangeArrowheads="1" noTextEdit="1"/>
          </p:cNvSpPr>
          <p:nvPr>
            <p:ph type="sldImg"/>
          </p:nvPr>
        </p:nvSpPr>
        <p:spPr>
          <a:ln/>
        </p:spPr>
      </p:sp>
      <p:sp>
        <p:nvSpPr>
          <p:cNvPr id="706563" name="Rectangle 3">
            <a:extLst>
              <a:ext uri="{FF2B5EF4-FFF2-40B4-BE49-F238E27FC236}">
                <a16:creationId xmlns:a16="http://schemas.microsoft.com/office/drawing/2014/main" id="{19D59B33-EA74-0D0A-D476-75F11A98332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CD093F-EC1B-1E52-4999-36AE8BE10AF0}"/>
              </a:ext>
            </a:extLst>
          </p:cNvPr>
          <p:cNvSpPr>
            <a:spLocks noGrp="1" noChangeArrowheads="1"/>
          </p:cNvSpPr>
          <p:nvPr>
            <p:ph type="sldNum" sz="quarter" idx="5"/>
          </p:nvPr>
        </p:nvSpPr>
        <p:spPr>
          <a:ln/>
        </p:spPr>
        <p:txBody>
          <a:bodyPr/>
          <a:lstStyle/>
          <a:p>
            <a:fld id="{3A81CED1-B5E9-4E6C-88BC-08AB0767B128}" type="slidenum">
              <a:rPr lang="en-US" altLang="en-US"/>
              <a:pPr/>
              <a:t>54</a:t>
            </a:fld>
            <a:endParaRPr lang="en-US" altLang="en-US"/>
          </a:p>
        </p:txBody>
      </p:sp>
      <p:sp>
        <p:nvSpPr>
          <p:cNvPr id="707586" name="Rectangle 2">
            <a:extLst>
              <a:ext uri="{FF2B5EF4-FFF2-40B4-BE49-F238E27FC236}">
                <a16:creationId xmlns:a16="http://schemas.microsoft.com/office/drawing/2014/main" id="{79251E84-A20B-B1BB-AF06-2155CDCE50B1}"/>
              </a:ext>
            </a:extLst>
          </p:cNvPr>
          <p:cNvSpPr>
            <a:spLocks noGrp="1" noRot="1" noChangeAspect="1" noChangeArrowheads="1" noTextEdit="1"/>
          </p:cNvSpPr>
          <p:nvPr>
            <p:ph type="sldImg"/>
          </p:nvPr>
        </p:nvSpPr>
        <p:spPr>
          <a:ln/>
        </p:spPr>
      </p:sp>
      <p:sp>
        <p:nvSpPr>
          <p:cNvPr id="707587" name="Rectangle 3">
            <a:extLst>
              <a:ext uri="{FF2B5EF4-FFF2-40B4-BE49-F238E27FC236}">
                <a16:creationId xmlns:a16="http://schemas.microsoft.com/office/drawing/2014/main" id="{627B5B1B-B60A-78BF-BCC7-BF76154DFB7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20618C-930E-33EC-4B7E-C15ED3BE5A0E}"/>
              </a:ext>
            </a:extLst>
          </p:cNvPr>
          <p:cNvSpPr>
            <a:spLocks noGrp="1" noChangeArrowheads="1"/>
          </p:cNvSpPr>
          <p:nvPr>
            <p:ph type="sldNum" sz="quarter" idx="5"/>
          </p:nvPr>
        </p:nvSpPr>
        <p:spPr>
          <a:ln/>
        </p:spPr>
        <p:txBody>
          <a:bodyPr/>
          <a:lstStyle/>
          <a:p>
            <a:fld id="{C0957916-A235-4357-984E-8B43ADD3C8D4}" type="slidenum">
              <a:rPr lang="en-US" altLang="en-US"/>
              <a:pPr/>
              <a:t>55</a:t>
            </a:fld>
            <a:endParaRPr lang="en-US" altLang="en-US"/>
          </a:p>
        </p:txBody>
      </p:sp>
      <p:sp>
        <p:nvSpPr>
          <p:cNvPr id="708610" name="Rectangle 2">
            <a:extLst>
              <a:ext uri="{FF2B5EF4-FFF2-40B4-BE49-F238E27FC236}">
                <a16:creationId xmlns:a16="http://schemas.microsoft.com/office/drawing/2014/main" id="{987C655E-F848-1F39-6085-7013295B9556}"/>
              </a:ext>
            </a:extLst>
          </p:cNvPr>
          <p:cNvSpPr>
            <a:spLocks noGrp="1" noRot="1" noChangeAspect="1" noChangeArrowheads="1" noTextEdit="1"/>
          </p:cNvSpPr>
          <p:nvPr>
            <p:ph type="sldImg"/>
          </p:nvPr>
        </p:nvSpPr>
        <p:spPr>
          <a:ln/>
        </p:spPr>
      </p:sp>
      <p:sp>
        <p:nvSpPr>
          <p:cNvPr id="708611" name="Rectangle 3">
            <a:extLst>
              <a:ext uri="{FF2B5EF4-FFF2-40B4-BE49-F238E27FC236}">
                <a16:creationId xmlns:a16="http://schemas.microsoft.com/office/drawing/2014/main" id="{7AB5D938-3650-4EEE-062C-A5A4D562BF1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8DF53B-F541-C540-12EC-9FCA75E4D1C8}"/>
              </a:ext>
            </a:extLst>
          </p:cNvPr>
          <p:cNvSpPr>
            <a:spLocks noGrp="1" noChangeArrowheads="1"/>
          </p:cNvSpPr>
          <p:nvPr>
            <p:ph type="sldNum" sz="quarter" idx="5"/>
          </p:nvPr>
        </p:nvSpPr>
        <p:spPr>
          <a:ln/>
        </p:spPr>
        <p:txBody>
          <a:bodyPr/>
          <a:lstStyle/>
          <a:p>
            <a:fld id="{17DA57D9-AB48-49A8-856B-E99AEFC1A0E2}" type="slidenum">
              <a:rPr lang="en-US" altLang="en-US"/>
              <a:pPr/>
              <a:t>56</a:t>
            </a:fld>
            <a:endParaRPr lang="en-US" altLang="en-US"/>
          </a:p>
        </p:txBody>
      </p:sp>
      <p:sp>
        <p:nvSpPr>
          <p:cNvPr id="709634" name="Rectangle 2">
            <a:extLst>
              <a:ext uri="{FF2B5EF4-FFF2-40B4-BE49-F238E27FC236}">
                <a16:creationId xmlns:a16="http://schemas.microsoft.com/office/drawing/2014/main" id="{7DB2877D-0A9D-FA1B-5465-D3A16011DE3B}"/>
              </a:ext>
            </a:extLst>
          </p:cNvPr>
          <p:cNvSpPr>
            <a:spLocks noGrp="1" noRot="1" noChangeAspect="1" noChangeArrowheads="1" noTextEdit="1"/>
          </p:cNvSpPr>
          <p:nvPr>
            <p:ph type="sldImg"/>
          </p:nvPr>
        </p:nvSpPr>
        <p:spPr>
          <a:ln/>
        </p:spPr>
      </p:sp>
      <p:sp>
        <p:nvSpPr>
          <p:cNvPr id="709635" name="Rectangle 3">
            <a:extLst>
              <a:ext uri="{FF2B5EF4-FFF2-40B4-BE49-F238E27FC236}">
                <a16:creationId xmlns:a16="http://schemas.microsoft.com/office/drawing/2014/main" id="{C8115B81-491A-96FE-B96C-522FE8F3DD9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AC6CE9-DB64-1955-F570-DC0BC0A3862D}"/>
              </a:ext>
            </a:extLst>
          </p:cNvPr>
          <p:cNvSpPr>
            <a:spLocks noGrp="1" noChangeArrowheads="1"/>
          </p:cNvSpPr>
          <p:nvPr>
            <p:ph type="sldNum" sz="quarter" idx="5"/>
          </p:nvPr>
        </p:nvSpPr>
        <p:spPr>
          <a:ln/>
        </p:spPr>
        <p:txBody>
          <a:bodyPr/>
          <a:lstStyle/>
          <a:p>
            <a:fld id="{7C658A14-62AE-4672-B7F4-BA526FA2C980}" type="slidenum">
              <a:rPr lang="en-US" altLang="en-US"/>
              <a:pPr/>
              <a:t>57</a:t>
            </a:fld>
            <a:endParaRPr lang="en-US" altLang="en-US"/>
          </a:p>
        </p:txBody>
      </p:sp>
      <p:sp>
        <p:nvSpPr>
          <p:cNvPr id="704514" name="Rectangle 2">
            <a:extLst>
              <a:ext uri="{FF2B5EF4-FFF2-40B4-BE49-F238E27FC236}">
                <a16:creationId xmlns:a16="http://schemas.microsoft.com/office/drawing/2014/main" id="{73F6638D-1240-564F-138E-50A423D9F7D1}"/>
              </a:ext>
            </a:extLst>
          </p:cNvPr>
          <p:cNvSpPr>
            <a:spLocks noGrp="1" noRot="1" noChangeAspect="1" noChangeArrowheads="1" noTextEdit="1"/>
          </p:cNvSpPr>
          <p:nvPr>
            <p:ph type="sldImg"/>
          </p:nvPr>
        </p:nvSpPr>
        <p:spPr>
          <a:ln/>
        </p:spPr>
      </p:sp>
      <p:sp>
        <p:nvSpPr>
          <p:cNvPr id="704515" name="Rectangle 3">
            <a:extLst>
              <a:ext uri="{FF2B5EF4-FFF2-40B4-BE49-F238E27FC236}">
                <a16:creationId xmlns:a16="http://schemas.microsoft.com/office/drawing/2014/main" id="{847C676B-76E1-3E66-2FD5-81AD7AF2CF3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640228-EFEE-63DE-F4F7-507E466BCCF5}"/>
              </a:ext>
            </a:extLst>
          </p:cNvPr>
          <p:cNvSpPr>
            <a:spLocks noGrp="1" noChangeArrowheads="1"/>
          </p:cNvSpPr>
          <p:nvPr>
            <p:ph type="sldNum" sz="quarter" idx="5"/>
          </p:nvPr>
        </p:nvSpPr>
        <p:spPr>
          <a:ln/>
        </p:spPr>
        <p:txBody>
          <a:bodyPr/>
          <a:lstStyle/>
          <a:p>
            <a:fld id="{40C709DC-1660-45B1-8259-86C6744A0CFD}" type="slidenum">
              <a:rPr lang="en-US" altLang="en-US"/>
              <a:pPr/>
              <a:t>58</a:t>
            </a:fld>
            <a:endParaRPr lang="en-US" altLang="en-US"/>
          </a:p>
        </p:txBody>
      </p:sp>
      <p:sp>
        <p:nvSpPr>
          <p:cNvPr id="710658" name="Rectangle 2">
            <a:extLst>
              <a:ext uri="{FF2B5EF4-FFF2-40B4-BE49-F238E27FC236}">
                <a16:creationId xmlns:a16="http://schemas.microsoft.com/office/drawing/2014/main" id="{3932A2CB-501A-43AB-F5C2-83076F5BB1EE}"/>
              </a:ext>
            </a:extLst>
          </p:cNvPr>
          <p:cNvSpPr>
            <a:spLocks noGrp="1" noRot="1" noChangeAspect="1" noChangeArrowheads="1" noTextEdit="1"/>
          </p:cNvSpPr>
          <p:nvPr>
            <p:ph type="sldImg"/>
          </p:nvPr>
        </p:nvSpPr>
        <p:spPr>
          <a:ln/>
        </p:spPr>
      </p:sp>
      <p:sp>
        <p:nvSpPr>
          <p:cNvPr id="710659" name="Rectangle 3">
            <a:extLst>
              <a:ext uri="{FF2B5EF4-FFF2-40B4-BE49-F238E27FC236}">
                <a16:creationId xmlns:a16="http://schemas.microsoft.com/office/drawing/2014/main" id="{9CB1DC53-CB59-9226-9421-22A329626EE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0A0CF54-427F-E3CD-3C7C-D90032BE14CA}"/>
              </a:ext>
            </a:extLst>
          </p:cNvPr>
          <p:cNvSpPr>
            <a:spLocks noGrp="1" noChangeArrowheads="1"/>
          </p:cNvSpPr>
          <p:nvPr>
            <p:ph type="sldNum" sz="quarter" idx="5"/>
          </p:nvPr>
        </p:nvSpPr>
        <p:spPr>
          <a:ln/>
        </p:spPr>
        <p:txBody>
          <a:bodyPr/>
          <a:lstStyle/>
          <a:p>
            <a:fld id="{C7F39325-A2C0-495B-9745-51D8E1AE4B73}" type="slidenum">
              <a:rPr lang="en-US" altLang="en-US"/>
              <a:pPr/>
              <a:t>59</a:t>
            </a:fld>
            <a:endParaRPr lang="en-US" altLang="en-US"/>
          </a:p>
        </p:txBody>
      </p:sp>
      <p:sp>
        <p:nvSpPr>
          <p:cNvPr id="711682" name="Rectangle 2">
            <a:extLst>
              <a:ext uri="{FF2B5EF4-FFF2-40B4-BE49-F238E27FC236}">
                <a16:creationId xmlns:a16="http://schemas.microsoft.com/office/drawing/2014/main" id="{659A36A7-167F-0A78-BD97-E242DA8B44ED}"/>
              </a:ext>
            </a:extLst>
          </p:cNvPr>
          <p:cNvSpPr>
            <a:spLocks noGrp="1" noRot="1" noChangeAspect="1" noChangeArrowheads="1" noTextEdit="1"/>
          </p:cNvSpPr>
          <p:nvPr>
            <p:ph type="sldImg"/>
          </p:nvPr>
        </p:nvSpPr>
        <p:spPr>
          <a:ln/>
        </p:spPr>
      </p:sp>
      <p:sp>
        <p:nvSpPr>
          <p:cNvPr id="711683" name="Rectangle 3">
            <a:extLst>
              <a:ext uri="{FF2B5EF4-FFF2-40B4-BE49-F238E27FC236}">
                <a16:creationId xmlns:a16="http://schemas.microsoft.com/office/drawing/2014/main" id="{A3BEBC20-4CDA-E5B0-7022-26658B55BE4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51CA98-D938-CECA-E92E-654498B1FD8E}"/>
              </a:ext>
            </a:extLst>
          </p:cNvPr>
          <p:cNvSpPr>
            <a:spLocks noGrp="1" noChangeArrowheads="1"/>
          </p:cNvSpPr>
          <p:nvPr>
            <p:ph type="sldNum" sz="quarter" idx="5"/>
          </p:nvPr>
        </p:nvSpPr>
        <p:spPr>
          <a:ln/>
        </p:spPr>
        <p:txBody>
          <a:bodyPr/>
          <a:lstStyle/>
          <a:p>
            <a:fld id="{E0A0E984-BA14-4D19-8D73-32BFAA51E74A}" type="slidenum">
              <a:rPr lang="en-US" altLang="en-US"/>
              <a:pPr/>
              <a:t>6</a:t>
            </a:fld>
            <a:endParaRPr lang="en-US" altLang="en-US"/>
          </a:p>
        </p:txBody>
      </p:sp>
      <p:sp>
        <p:nvSpPr>
          <p:cNvPr id="659458" name="Rectangle 2">
            <a:extLst>
              <a:ext uri="{FF2B5EF4-FFF2-40B4-BE49-F238E27FC236}">
                <a16:creationId xmlns:a16="http://schemas.microsoft.com/office/drawing/2014/main" id="{8F8E0830-2A9E-8C27-DD08-1FD393429E96}"/>
              </a:ext>
            </a:extLst>
          </p:cNvPr>
          <p:cNvSpPr>
            <a:spLocks noGrp="1" noRot="1" noChangeAspect="1" noChangeArrowheads="1" noTextEdit="1"/>
          </p:cNvSpPr>
          <p:nvPr>
            <p:ph type="sldImg"/>
          </p:nvPr>
        </p:nvSpPr>
        <p:spPr>
          <a:ln/>
        </p:spPr>
      </p:sp>
      <p:sp>
        <p:nvSpPr>
          <p:cNvPr id="659459" name="Rectangle 3">
            <a:extLst>
              <a:ext uri="{FF2B5EF4-FFF2-40B4-BE49-F238E27FC236}">
                <a16:creationId xmlns:a16="http://schemas.microsoft.com/office/drawing/2014/main" id="{2F6C45B5-70B5-FC7B-7034-016D60B8F91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B7DA925-D6C7-E5D5-3DA8-DEDBD7EE875A}"/>
              </a:ext>
            </a:extLst>
          </p:cNvPr>
          <p:cNvSpPr>
            <a:spLocks noGrp="1" noChangeArrowheads="1"/>
          </p:cNvSpPr>
          <p:nvPr>
            <p:ph type="sldNum" sz="quarter" idx="5"/>
          </p:nvPr>
        </p:nvSpPr>
        <p:spPr>
          <a:ln/>
        </p:spPr>
        <p:txBody>
          <a:bodyPr/>
          <a:lstStyle/>
          <a:p>
            <a:fld id="{430F662C-4CF3-4DBB-8BD7-F63E9C8E726F}" type="slidenum">
              <a:rPr lang="en-US" altLang="en-US"/>
              <a:pPr/>
              <a:t>60</a:t>
            </a:fld>
            <a:endParaRPr lang="en-US" altLang="en-US"/>
          </a:p>
        </p:txBody>
      </p:sp>
      <p:sp>
        <p:nvSpPr>
          <p:cNvPr id="712706" name="Rectangle 2">
            <a:extLst>
              <a:ext uri="{FF2B5EF4-FFF2-40B4-BE49-F238E27FC236}">
                <a16:creationId xmlns:a16="http://schemas.microsoft.com/office/drawing/2014/main" id="{153AC8C3-3228-8EF8-B45B-397E79AAF845}"/>
              </a:ext>
            </a:extLst>
          </p:cNvPr>
          <p:cNvSpPr>
            <a:spLocks noGrp="1" noRot="1" noChangeAspect="1" noChangeArrowheads="1" noTextEdit="1"/>
          </p:cNvSpPr>
          <p:nvPr>
            <p:ph type="sldImg"/>
          </p:nvPr>
        </p:nvSpPr>
        <p:spPr>
          <a:ln/>
        </p:spPr>
      </p:sp>
      <p:sp>
        <p:nvSpPr>
          <p:cNvPr id="712707" name="Rectangle 3">
            <a:extLst>
              <a:ext uri="{FF2B5EF4-FFF2-40B4-BE49-F238E27FC236}">
                <a16:creationId xmlns:a16="http://schemas.microsoft.com/office/drawing/2014/main" id="{296DCD7A-0401-A372-87A3-04EA73AFB17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DF0D5B7-2CB1-A64D-CC47-5C6023DCDF60}"/>
              </a:ext>
            </a:extLst>
          </p:cNvPr>
          <p:cNvSpPr>
            <a:spLocks noGrp="1" noChangeArrowheads="1"/>
          </p:cNvSpPr>
          <p:nvPr>
            <p:ph type="sldNum" sz="quarter" idx="5"/>
          </p:nvPr>
        </p:nvSpPr>
        <p:spPr>
          <a:ln/>
        </p:spPr>
        <p:txBody>
          <a:bodyPr/>
          <a:lstStyle/>
          <a:p>
            <a:fld id="{E2DB0A3A-B466-4678-991C-6FFD5CF633B4}" type="slidenum">
              <a:rPr lang="en-US" altLang="en-US"/>
              <a:pPr/>
              <a:t>61</a:t>
            </a:fld>
            <a:endParaRPr lang="en-US" altLang="en-US"/>
          </a:p>
        </p:txBody>
      </p:sp>
      <p:sp>
        <p:nvSpPr>
          <p:cNvPr id="713730" name="Rectangle 2">
            <a:extLst>
              <a:ext uri="{FF2B5EF4-FFF2-40B4-BE49-F238E27FC236}">
                <a16:creationId xmlns:a16="http://schemas.microsoft.com/office/drawing/2014/main" id="{61AF9BEC-659B-29BC-FF87-D9499B1767E7}"/>
              </a:ext>
            </a:extLst>
          </p:cNvPr>
          <p:cNvSpPr>
            <a:spLocks noGrp="1" noRot="1" noChangeAspect="1" noChangeArrowheads="1" noTextEdit="1"/>
          </p:cNvSpPr>
          <p:nvPr>
            <p:ph type="sldImg"/>
          </p:nvPr>
        </p:nvSpPr>
        <p:spPr>
          <a:ln/>
        </p:spPr>
      </p:sp>
      <p:sp>
        <p:nvSpPr>
          <p:cNvPr id="713731" name="Rectangle 3">
            <a:extLst>
              <a:ext uri="{FF2B5EF4-FFF2-40B4-BE49-F238E27FC236}">
                <a16:creationId xmlns:a16="http://schemas.microsoft.com/office/drawing/2014/main" id="{B1A4D1C3-C8B0-7107-5CB3-C7077A27513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3BCF17-7764-0AF3-7EB0-788F464F2CFC}"/>
              </a:ext>
            </a:extLst>
          </p:cNvPr>
          <p:cNvSpPr>
            <a:spLocks noGrp="1" noChangeArrowheads="1"/>
          </p:cNvSpPr>
          <p:nvPr>
            <p:ph type="sldNum" sz="quarter" idx="5"/>
          </p:nvPr>
        </p:nvSpPr>
        <p:spPr>
          <a:ln/>
        </p:spPr>
        <p:txBody>
          <a:bodyPr/>
          <a:lstStyle/>
          <a:p>
            <a:fld id="{79A10191-435C-4A1B-AE9E-16CBA5B7BC84}" type="slidenum">
              <a:rPr lang="en-US" altLang="en-US"/>
              <a:pPr/>
              <a:t>62</a:t>
            </a:fld>
            <a:endParaRPr lang="en-US" altLang="en-US"/>
          </a:p>
        </p:txBody>
      </p:sp>
      <p:sp>
        <p:nvSpPr>
          <p:cNvPr id="714754" name="Rectangle 2">
            <a:extLst>
              <a:ext uri="{FF2B5EF4-FFF2-40B4-BE49-F238E27FC236}">
                <a16:creationId xmlns:a16="http://schemas.microsoft.com/office/drawing/2014/main" id="{22DC55D3-D2C1-C910-2E43-22D6442FA270}"/>
              </a:ext>
            </a:extLst>
          </p:cNvPr>
          <p:cNvSpPr>
            <a:spLocks noGrp="1" noRot="1" noChangeAspect="1" noChangeArrowheads="1" noTextEdit="1"/>
          </p:cNvSpPr>
          <p:nvPr>
            <p:ph type="sldImg"/>
          </p:nvPr>
        </p:nvSpPr>
        <p:spPr>
          <a:ln/>
        </p:spPr>
      </p:sp>
      <p:sp>
        <p:nvSpPr>
          <p:cNvPr id="714755" name="Rectangle 3">
            <a:extLst>
              <a:ext uri="{FF2B5EF4-FFF2-40B4-BE49-F238E27FC236}">
                <a16:creationId xmlns:a16="http://schemas.microsoft.com/office/drawing/2014/main" id="{D440EFE8-B253-F393-C897-F507D7B8F24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212EBB-210F-C4B3-BA47-2C0FD31D1AF0}"/>
              </a:ext>
            </a:extLst>
          </p:cNvPr>
          <p:cNvSpPr>
            <a:spLocks noGrp="1" noChangeArrowheads="1"/>
          </p:cNvSpPr>
          <p:nvPr>
            <p:ph type="sldNum" sz="quarter" idx="5"/>
          </p:nvPr>
        </p:nvSpPr>
        <p:spPr>
          <a:ln/>
        </p:spPr>
        <p:txBody>
          <a:bodyPr/>
          <a:lstStyle/>
          <a:p>
            <a:fld id="{CC8FAA1D-459D-4FB8-A768-E9A166549603}" type="slidenum">
              <a:rPr lang="en-US" altLang="en-US"/>
              <a:pPr/>
              <a:t>63</a:t>
            </a:fld>
            <a:endParaRPr lang="en-US" altLang="en-US"/>
          </a:p>
        </p:txBody>
      </p:sp>
      <p:sp>
        <p:nvSpPr>
          <p:cNvPr id="715778" name="Rectangle 2">
            <a:extLst>
              <a:ext uri="{FF2B5EF4-FFF2-40B4-BE49-F238E27FC236}">
                <a16:creationId xmlns:a16="http://schemas.microsoft.com/office/drawing/2014/main" id="{411B2A23-B818-A788-3B1F-B1F9A4D02200}"/>
              </a:ext>
            </a:extLst>
          </p:cNvPr>
          <p:cNvSpPr>
            <a:spLocks noGrp="1" noRot="1" noChangeAspect="1" noChangeArrowheads="1" noTextEdit="1"/>
          </p:cNvSpPr>
          <p:nvPr>
            <p:ph type="sldImg"/>
          </p:nvPr>
        </p:nvSpPr>
        <p:spPr>
          <a:ln/>
        </p:spPr>
      </p:sp>
      <p:sp>
        <p:nvSpPr>
          <p:cNvPr id="715779" name="Rectangle 3">
            <a:extLst>
              <a:ext uri="{FF2B5EF4-FFF2-40B4-BE49-F238E27FC236}">
                <a16:creationId xmlns:a16="http://schemas.microsoft.com/office/drawing/2014/main" id="{1DECC91B-56C3-1519-CB62-D0F759F4CCD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D835899-14C5-92D1-BAD1-45587F3C748E}"/>
              </a:ext>
            </a:extLst>
          </p:cNvPr>
          <p:cNvSpPr>
            <a:spLocks noGrp="1" noChangeArrowheads="1"/>
          </p:cNvSpPr>
          <p:nvPr>
            <p:ph type="sldNum" sz="quarter" idx="5"/>
          </p:nvPr>
        </p:nvSpPr>
        <p:spPr>
          <a:ln/>
        </p:spPr>
        <p:txBody>
          <a:bodyPr/>
          <a:lstStyle/>
          <a:p>
            <a:fld id="{96A0DF99-2BEB-4975-87F8-9724F669A9D2}" type="slidenum">
              <a:rPr lang="en-US" altLang="en-US"/>
              <a:pPr/>
              <a:t>64</a:t>
            </a:fld>
            <a:endParaRPr lang="en-US" altLang="en-US"/>
          </a:p>
        </p:txBody>
      </p:sp>
      <p:sp>
        <p:nvSpPr>
          <p:cNvPr id="716802" name="Rectangle 2">
            <a:extLst>
              <a:ext uri="{FF2B5EF4-FFF2-40B4-BE49-F238E27FC236}">
                <a16:creationId xmlns:a16="http://schemas.microsoft.com/office/drawing/2014/main" id="{24D1FCF4-A948-1C12-17BA-C2F2B861DF0A}"/>
              </a:ext>
            </a:extLst>
          </p:cNvPr>
          <p:cNvSpPr>
            <a:spLocks noGrp="1" noRot="1" noChangeAspect="1" noChangeArrowheads="1" noTextEdit="1"/>
          </p:cNvSpPr>
          <p:nvPr>
            <p:ph type="sldImg"/>
          </p:nvPr>
        </p:nvSpPr>
        <p:spPr>
          <a:ln/>
        </p:spPr>
      </p:sp>
      <p:sp>
        <p:nvSpPr>
          <p:cNvPr id="716803" name="Rectangle 3">
            <a:extLst>
              <a:ext uri="{FF2B5EF4-FFF2-40B4-BE49-F238E27FC236}">
                <a16:creationId xmlns:a16="http://schemas.microsoft.com/office/drawing/2014/main" id="{6952FF08-3CAF-D5D7-C62D-3C1CC8CE417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E7932D1-AC4C-EA51-F0BD-098620279493}"/>
              </a:ext>
            </a:extLst>
          </p:cNvPr>
          <p:cNvSpPr>
            <a:spLocks noGrp="1" noChangeArrowheads="1"/>
          </p:cNvSpPr>
          <p:nvPr>
            <p:ph type="sldNum" sz="quarter" idx="5"/>
          </p:nvPr>
        </p:nvSpPr>
        <p:spPr>
          <a:ln/>
        </p:spPr>
        <p:txBody>
          <a:bodyPr/>
          <a:lstStyle/>
          <a:p>
            <a:fld id="{2F70C1FC-DC34-4AE7-B170-6664A4EB7C0C}" type="slidenum">
              <a:rPr lang="en-US" altLang="en-US"/>
              <a:pPr/>
              <a:t>65</a:t>
            </a:fld>
            <a:endParaRPr lang="en-US" altLang="en-US"/>
          </a:p>
        </p:txBody>
      </p:sp>
      <p:sp>
        <p:nvSpPr>
          <p:cNvPr id="717826" name="Rectangle 2">
            <a:extLst>
              <a:ext uri="{FF2B5EF4-FFF2-40B4-BE49-F238E27FC236}">
                <a16:creationId xmlns:a16="http://schemas.microsoft.com/office/drawing/2014/main" id="{931D2BA6-171E-9F1F-42F2-7B346FE00C38}"/>
              </a:ext>
            </a:extLst>
          </p:cNvPr>
          <p:cNvSpPr>
            <a:spLocks noGrp="1" noRot="1" noChangeAspect="1" noChangeArrowheads="1" noTextEdit="1"/>
          </p:cNvSpPr>
          <p:nvPr>
            <p:ph type="sldImg"/>
          </p:nvPr>
        </p:nvSpPr>
        <p:spPr>
          <a:ln/>
        </p:spPr>
      </p:sp>
      <p:sp>
        <p:nvSpPr>
          <p:cNvPr id="717827" name="Rectangle 3">
            <a:extLst>
              <a:ext uri="{FF2B5EF4-FFF2-40B4-BE49-F238E27FC236}">
                <a16:creationId xmlns:a16="http://schemas.microsoft.com/office/drawing/2014/main" id="{B0BD0587-7865-0CE9-8C8A-0D121DCF9FD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A96D062-A994-B915-134B-F52B9E93D22A}"/>
              </a:ext>
            </a:extLst>
          </p:cNvPr>
          <p:cNvSpPr>
            <a:spLocks noGrp="1" noChangeArrowheads="1"/>
          </p:cNvSpPr>
          <p:nvPr>
            <p:ph type="sldNum" sz="quarter" idx="5"/>
          </p:nvPr>
        </p:nvSpPr>
        <p:spPr>
          <a:ln/>
        </p:spPr>
        <p:txBody>
          <a:bodyPr/>
          <a:lstStyle/>
          <a:p>
            <a:fld id="{D8CB7ED1-5746-4EFC-AA2E-BC4A76B8A24C}" type="slidenum">
              <a:rPr lang="en-US" altLang="en-US"/>
              <a:pPr/>
              <a:t>66</a:t>
            </a:fld>
            <a:endParaRPr lang="en-US" altLang="en-US"/>
          </a:p>
        </p:txBody>
      </p:sp>
      <p:sp>
        <p:nvSpPr>
          <p:cNvPr id="718850" name="Rectangle 2">
            <a:extLst>
              <a:ext uri="{FF2B5EF4-FFF2-40B4-BE49-F238E27FC236}">
                <a16:creationId xmlns:a16="http://schemas.microsoft.com/office/drawing/2014/main" id="{A5CBF588-40A4-9E1F-FF1A-AC9564AEA689}"/>
              </a:ext>
            </a:extLst>
          </p:cNvPr>
          <p:cNvSpPr>
            <a:spLocks noGrp="1" noRot="1" noChangeAspect="1" noChangeArrowheads="1" noTextEdit="1"/>
          </p:cNvSpPr>
          <p:nvPr>
            <p:ph type="sldImg"/>
          </p:nvPr>
        </p:nvSpPr>
        <p:spPr>
          <a:ln/>
        </p:spPr>
      </p:sp>
      <p:sp>
        <p:nvSpPr>
          <p:cNvPr id="718851" name="Rectangle 3">
            <a:extLst>
              <a:ext uri="{FF2B5EF4-FFF2-40B4-BE49-F238E27FC236}">
                <a16:creationId xmlns:a16="http://schemas.microsoft.com/office/drawing/2014/main" id="{3F01E297-45AB-CE33-15EE-48A8A75CCFC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D9C3BB-46C8-AC8F-9E31-BA8CD77C6009}"/>
              </a:ext>
            </a:extLst>
          </p:cNvPr>
          <p:cNvSpPr>
            <a:spLocks noGrp="1" noChangeArrowheads="1"/>
          </p:cNvSpPr>
          <p:nvPr>
            <p:ph type="sldNum" sz="quarter" idx="5"/>
          </p:nvPr>
        </p:nvSpPr>
        <p:spPr>
          <a:ln/>
        </p:spPr>
        <p:txBody>
          <a:bodyPr/>
          <a:lstStyle/>
          <a:p>
            <a:fld id="{1510B12E-C2AE-472A-B729-2D928EB81EE3}" type="slidenum">
              <a:rPr lang="en-US" altLang="en-US"/>
              <a:pPr/>
              <a:t>67</a:t>
            </a:fld>
            <a:endParaRPr lang="en-US" altLang="en-US"/>
          </a:p>
        </p:txBody>
      </p:sp>
      <p:sp>
        <p:nvSpPr>
          <p:cNvPr id="719874" name="Rectangle 2">
            <a:extLst>
              <a:ext uri="{FF2B5EF4-FFF2-40B4-BE49-F238E27FC236}">
                <a16:creationId xmlns:a16="http://schemas.microsoft.com/office/drawing/2014/main" id="{322167BB-837B-489F-08B6-5B18B0BBC72E}"/>
              </a:ext>
            </a:extLst>
          </p:cNvPr>
          <p:cNvSpPr>
            <a:spLocks noGrp="1" noRot="1" noChangeAspect="1" noChangeArrowheads="1" noTextEdit="1"/>
          </p:cNvSpPr>
          <p:nvPr>
            <p:ph type="sldImg"/>
          </p:nvPr>
        </p:nvSpPr>
        <p:spPr>
          <a:ln/>
        </p:spPr>
      </p:sp>
      <p:sp>
        <p:nvSpPr>
          <p:cNvPr id="719875" name="Rectangle 3">
            <a:extLst>
              <a:ext uri="{FF2B5EF4-FFF2-40B4-BE49-F238E27FC236}">
                <a16:creationId xmlns:a16="http://schemas.microsoft.com/office/drawing/2014/main" id="{DDDDFC6D-376A-5968-1D35-3523585E78B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74D34CA-FC5A-F5E4-7180-3EA7FC701554}"/>
              </a:ext>
            </a:extLst>
          </p:cNvPr>
          <p:cNvSpPr>
            <a:spLocks noGrp="1" noChangeArrowheads="1"/>
          </p:cNvSpPr>
          <p:nvPr>
            <p:ph type="sldNum" sz="quarter" idx="5"/>
          </p:nvPr>
        </p:nvSpPr>
        <p:spPr>
          <a:ln/>
        </p:spPr>
        <p:txBody>
          <a:bodyPr/>
          <a:lstStyle/>
          <a:p>
            <a:fld id="{23F4A8AB-53DE-4929-A64B-EF30D333F458}" type="slidenum">
              <a:rPr lang="en-US" altLang="en-US"/>
              <a:pPr/>
              <a:t>68</a:t>
            </a:fld>
            <a:endParaRPr lang="en-US" altLang="en-US"/>
          </a:p>
        </p:txBody>
      </p:sp>
      <p:sp>
        <p:nvSpPr>
          <p:cNvPr id="720898" name="Rectangle 2">
            <a:extLst>
              <a:ext uri="{FF2B5EF4-FFF2-40B4-BE49-F238E27FC236}">
                <a16:creationId xmlns:a16="http://schemas.microsoft.com/office/drawing/2014/main" id="{433EF59F-4D32-DC26-6BBF-084B0B4859A8}"/>
              </a:ext>
            </a:extLst>
          </p:cNvPr>
          <p:cNvSpPr>
            <a:spLocks noGrp="1" noRot="1" noChangeAspect="1" noChangeArrowheads="1" noTextEdit="1"/>
          </p:cNvSpPr>
          <p:nvPr>
            <p:ph type="sldImg"/>
          </p:nvPr>
        </p:nvSpPr>
        <p:spPr>
          <a:ln/>
        </p:spPr>
      </p:sp>
      <p:sp>
        <p:nvSpPr>
          <p:cNvPr id="720899" name="Rectangle 3">
            <a:extLst>
              <a:ext uri="{FF2B5EF4-FFF2-40B4-BE49-F238E27FC236}">
                <a16:creationId xmlns:a16="http://schemas.microsoft.com/office/drawing/2014/main" id="{49358569-E912-AAAE-67C7-E695C4A3A2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402C309-067E-CECA-EE5B-46CB9D9FABD5}"/>
              </a:ext>
            </a:extLst>
          </p:cNvPr>
          <p:cNvSpPr>
            <a:spLocks noGrp="1" noChangeArrowheads="1"/>
          </p:cNvSpPr>
          <p:nvPr>
            <p:ph type="sldNum" sz="quarter" idx="5"/>
          </p:nvPr>
        </p:nvSpPr>
        <p:spPr>
          <a:ln/>
        </p:spPr>
        <p:txBody>
          <a:bodyPr/>
          <a:lstStyle/>
          <a:p>
            <a:fld id="{6AC0A936-ED93-4782-AA14-5E1B436E9ADA}" type="slidenum">
              <a:rPr lang="en-US" altLang="en-US"/>
              <a:pPr/>
              <a:t>69</a:t>
            </a:fld>
            <a:endParaRPr lang="en-US" altLang="en-US"/>
          </a:p>
        </p:txBody>
      </p:sp>
      <p:sp>
        <p:nvSpPr>
          <p:cNvPr id="721922" name="Rectangle 2">
            <a:extLst>
              <a:ext uri="{FF2B5EF4-FFF2-40B4-BE49-F238E27FC236}">
                <a16:creationId xmlns:a16="http://schemas.microsoft.com/office/drawing/2014/main" id="{4868F818-FC30-8205-5488-6ED550187616}"/>
              </a:ext>
            </a:extLst>
          </p:cNvPr>
          <p:cNvSpPr>
            <a:spLocks noGrp="1" noRot="1" noChangeAspect="1" noChangeArrowheads="1" noTextEdit="1"/>
          </p:cNvSpPr>
          <p:nvPr>
            <p:ph type="sldImg"/>
          </p:nvPr>
        </p:nvSpPr>
        <p:spPr>
          <a:ln/>
        </p:spPr>
      </p:sp>
      <p:sp>
        <p:nvSpPr>
          <p:cNvPr id="721923" name="Rectangle 3">
            <a:extLst>
              <a:ext uri="{FF2B5EF4-FFF2-40B4-BE49-F238E27FC236}">
                <a16:creationId xmlns:a16="http://schemas.microsoft.com/office/drawing/2014/main" id="{B8924052-4034-F992-0518-0A592B410E5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A35CAA2-76B8-A9F3-0573-398035CF094B}"/>
              </a:ext>
            </a:extLst>
          </p:cNvPr>
          <p:cNvSpPr>
            <a:spLocks noGrp="1" noChangeArrowheads="1"/>
          </p:cNvSpPr>
          <p:nvPr>
            <p:ph type="sldNum" sz="quarter" idx="5"/>
          </p:nvPr>
        </p:nvSpPr>
        <p:spPr>
          <a:ln/>
        </p:spPr>
        <p:txBody>
          <a:bodyPr/>
          <a:lstStyle/>
          <a:p>
            <a:fld id="{0FE5EA14-A6B1-4A98-AA7B-FF0AA69569E4}" type="slidenum">
              <a:rPr lang="en-US" altLang="en-US"/>
              <a:pPr/>
              <a:t>7</a:t>
            </a:fld>
            <a:endParaRPr lang="en-US" altLang="en-US"/>
          </a:p>
        </p:txBody>
      </p:sp>
      <p:sp>
        <p:nvSpPr>
          <p:cNvPr id="323586" name="Rectangle 2">
            <a:extLst>
              <a:ext uri="{FF2B5EF4-FFF2-40B4-BE49-F238E27FC236}">
                <a16:creationId xmlns:a16="http://schemas.microsoft.com/office/drawing/2014/main" id="{7DEA1007-1FB3-AB9B-244D-63E15C53315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3587" name="Rectangle 3">
            <a:extLst>
              <a:ext uri="{FF2B5EF4-FFF2-40B4-BE49-F238E27FC236}">
                <a16:creationId xmlns:a16="http://schemas.microsoft.com/office/drawing/2014/main" id="{D57A4FB6-73C0-DF10-9FAC-377BFD0C86E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F64E796-5367-2B45-9352-E2DC35916552}"/>
              </a:ext>
            </a:extLst>
          </p:cNvPr>
          <p:cNvSpPr>
            <a:spLocks noGrp="1" noChangeArrowheads="1"/>
          </p:cNvSpPr>
          <p:nvPr>
            <p:ph type="sldNum" sz="quarter" idx="5"/>
          </p:nvPr>
        </p:nvSpPr>
        <p:spPr>
          <a:ln/>
        </p:spPr>
        <p:txBody>
          <a:bodyPr/>
          <a:lstStyle/>
          <a:p>
            <a:fld id="{6B1B53F4-2EBB-405A-81AD-649B21A7F22D}" type="slidenum">
              <a:rPr lang="en-US" altLang="en-US"/>
              <a:pPr/>
              <a:t>70</a:t>
            </a:fld>
            <a:endParaRPr lang="en-US" altLang="en-US"/>
          </a:p>
        </p:txBody>
      </p:sp>
      <p:sp>
        <p:nvSpPr>
          <p:cNvPr id="722946" name="Rectangle 2">
            <a:extLst>
              <a:ext uri="{FF2B5EF4-FFF2-40B4-BE49-F238E27FC236}">
                <a16:creationId xmlns:a16="http://schemas.microsoft.com/office/drawing/2014/main" id="{F222A5C9-6263-FA3F-9C1D-043A40D627B9}"/>
              </a:ext>
            </a:extLst>
          </p:cNvPr>
          <p:cNvSpPr>
            <a:spLocks noGrp="1" noRot="1" noChangeAspect="1" noChangeArrowheads="1" noTextEdit="1"/>
          </p:cNvSpPr>
          <p:nvPr>
            <p:ph type="sldImg"/>
          </p:nvPr>
        </p:nvSpPr>
        <p:spPr>
          <a:ln/>
        </p:spPr>
      </p:sp>
      <p:sp>
        <p:nvSpPr>
          <p:cNvPr id="722947" name="Rectangle 3">
            <a:extLst>
              <a:ext uri="{FF2B5EF4-FFF2-40B4-BE49-F238E27FC236}">
                <a16:creationId xmlns:a16="http://schemas.microsoft.com/office/drawing/2014/main" id="{2098B6A2-84BB-AD21-5B8D-14396F452C6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ED5ADEC-F57F-63BE-2427-7FDDAC30A22D}"/>
              </a:ext>
            </a:extLst>
          </p:cNvPr>
          <p:cNvSpPr>
            <a:spLocks noGrp="1" noChangeArrowheads="1"/>
          </p:cNvSpPr>
          <p:nvPr>
            <p:ph type="sldNum" sz="quarter" idx="5"/>
          </p:nvPr>
        </p:nvSpPr>
        <p:spPr>
          <a:ln/>
        </p:spPr>
        <p:txBody>
          <a:bodyPr/>
          <a:lstStyle/>
          <a:p>
            <a:fld id="{A0F69059-57D2-49D0-803F-546C641B5C0C}" type="slidenum">
              <a:rPr lang="en-US" altLang="en-US"/>
              <a:pPr/>
              <a:t>71</a:t>
            </a:fld>
            <a:endParaRPr lang="en-US" altLang="en-US"/>
          </a:p>
        </p:txBody>
      </p:sp>
      <p:sp>
        <p:nvSpPr>
          <p:cNvPr id="723970" name="Rectangle 2">
            <a:extLst>
              <a:ext uri="{FF2B5EF4-FFF2-40B4-BE49-F238E27FC236}">
                <a16:creationId xmlns:a16="http://schemas.microsoft.com/office/drawing/2014/main" id="{FB122429-F048-150F-EA96-87ABD876C801}"/>
              </a:ext>
            </a:extLst>
          </p:cNvPr>
          <p:cNvSpPr>
            <a:spLocks noGrp="1" noRot="1" noChangeAspect="1" noChangeArrowheads="1" noTextEdit="1"/>
          </p:cNvSpPr>
          <p:nvPr>
            <p:ph type="sldImg"/>
          </p:nvPr>
        </p:nvSpPr>
        <p:spPr>
          <a:ln/>
        </p:spPr>
      </p:sp>
      <p:sp>
        <p:nvSpPr>
          <p:cNvPr id="723971" name="Rectangle 3">
            <a:extLst>
              <a:ext uri="{FF2B5EF4-FFF2-40B4-BE49-F238E27FC236}">
                <a16:creationId xmlns:a16="http://schemas.microsoft.com/office/drawing/2014/main" id="{993ED46E-8019-9E8C-536A-E787DD350A1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EFB2952-A636-2B95-1F69-396569C5A9F4}"/>
              </a:ext>
            </a:extLst>
          </p:cNvPr>
          <p:cNvSpPr>
            <a:spLocks noGrp="1" noChangeArrowheads="1"/>
          </p:cNvSpPr>
          <p:nvPr>
            <p:ph type="sldNum" sz="quarter" idx="5"/>
          </p:nvPr>
        </p:nvSpPr>
        <p:spPr>
          <a:ln/>
        </p:spPr>
        <p:txBody>
          <a:bodyPr/>
          <a:lstStyle/>
          <a:p>
            <a:fld id="{AD0A5E50-8452-48CB-8032-FB4B3C81DD5A}" type="slidenum">
              <a:rPr lang="en-US" altLang="en-US"/>
              <a:pPr/>
              <a:t>72</a:t>
            </a:fld>
            <a:endParaRPr lang="en-US" altLang="en-US"/>
          </a:p>
        </p:txBody>
      </p:sp>
      <p:sp>
        <p:nvSpPr>
          <p:cNvPr id="724994" name="Rectangle 2">
            <a:extLst>
              <a:ext uri="{FF2B5EF4-FFF2-40B4-BE49-F238E27FC236}">
                <a16:creationId xmlns:a16="http://schemas.microsoft.com/office/drawing/2014/main" id="{9AFFA2AA-531A-E6D3-CF69-81622FFE4123}"/>
              </a:ext>
            </a:extLst>
          </p:cNvPr>
          <p:cNvSpPr>
            <a:spLocks noGrp="1" noRot="1" noChangeAspect="1" noChangeArrowheads="1" noTextEdit="1"/>
          </p:cNvSpPr>
          <p:nvPr>
            <p:ph type="sldImg"/>
          </p:nvPr>
        </p:nvSpPr>
        <p:spPr>
          <a:ln/>
        </p:spPr>
      </p:sp>
      <p:sp>
        <p:nvSpPr>
          <p:cNvPr id="724995" name="Rectangle 3">
            <a:extLst>
              <a:ext uri="{FF2B5EF4-FFF2-40B4-BE49-F238E27FC236}">
                <a16:creationId xmlns:a16="http://schemas.microsoft.com/office/drawing/2014/main" id="{BCE78145-4E6D-0CA6-A2F7-AD1CA325C7E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AA88229-F5A1-7BDE-54FB-0897467D1C61}"/>
              </a:ext>
            </a:extLst>
          </p:cNvPr>
          <p:cNvSpPr>
            <a:spLocks noGrp="1" noChangeArrowheads="1"/>
          </p:cNvSpPr>
          <p:nvPr>
            <p:ph type="sldNum" sz="quarter" idx="5"/>
          </p:nvPr>
        </p:nvSpPr>
        <p:spPr>
          <a:ln/>
        </p:spPr>
        <p:txBody>
          <a:bodyPr/>
          <a:lstStyle/>
          <a:p>
            <a:fld id="{A60AF7DA-4DDA-4C4C-BAEB-E4447A98879A}" type="slidenum">
              <a:rPr lang="en-US" altLang="en-US"/>
              <a:pPr/>
              <a:t>73</a:t>
            </a:fld>
            <a:endParaRPr lang="en-US" altLang="en-US"/>
          </a:p>
        </p:txBody>
      </p:sp>
      <p:sp>
        <p:nvSpPr>
          <p:cNvPr id="726018" name="Rectangle 2">
            <a:extLst>
              <a:ext uri="{FF2B5EF4-FFF2-40B4-BE49-F238E27FC236}">
                <a16:creationId xmlns:a16="http://schemas.microsoft.com/office/drawing/2014/main" id="{07CD6AB8-E601-8A4C-B645-56DDC49976A1}"/>
              </a:ext>
            </a:extLst>
          </p:cNvPr>
          <p:cNvSpPr>
            <a:spLocks noGrp="1" noRot="1" noChangeAspect="1" noChangeArrowheads="1" noTextEdit="1"/>
          </p:cNvSpPr>
          <p:nvPr>
            <p:ph type="sldImg"/>
          </p:nvPr>
        </p:nvSpPr>
        <p:spPr>
          <a:ln/>
        </p:spPr>
      </p:sp>
      <p:sp>
        <p:nvSpPr>
          <p:cNvPr id="726019" name="Rectangle 3">
            <a:extLst>
              <a:ext uri="{FF2B5EF4-FFF2-40B4-BE49-F238E27FC236}">
                <a16:creationId xmlns:a16="http://schemas.microsoft.com/office/drawing/2014/main" id="{9C36CC94-E4B9-38B0-D151-AE3C5B724AF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717CD7-194F-436F-6B18-441BE0EC07D7}"/>
              </a:ext>
            </a:extLst>
          </p:cNvPr>
          <p:cNvSpPr>
            <a:spLocks noGrp="1" noChangeArrowheads="1"/>
          </p:cNvSpPr>
          <p:nvPr>
            <p:ph type="sldNum" sz="quarter" idx="5"/>
          </p:nvPr>
        </p:nvSpPr>
        <p:spPr>
          <a:ln/>
        </p:spPr>
        <p:txBody>
          <a:bodyPr/>
          <a:lstStyle/>
          <a:p>
            <a:fld id="{59582697-1335-4EBE-8EAE-48DAFF28AB99}" type="slidenum">
              <a:rPr lang="en-US" altLang="en-US"/>
              <a:pPr/>
              <a:t>74</a:t>
            </a:fld>
            <a:endParaRPr lang="en-US" altLang="en-US"/>
          </a:p>
        </p:txBody>
      </p:sp>
      <p:sp>
        <p:nvSpPr>
          <p:cNvPr id="729090" name="Rectangle 2">
            <a:extLst>
              <a:ext uri="{FF2B5EF4-FFF2-40B4-BE49-F238E27FC236}">
                <a16:creationId xmlns:a16="http://schemas.microsoft.com/office/drawing/2014/main" id="{23E8DE8A-FAEE-3A43-481F-5892D6BAC419}"/>
              </a:ext>
            </a:extLst>
          </p:cNvPr>
          <p:cNvSpPr>
            <a:spLocks noGrp="1" noRot="1" noChangeAspect="1" noChangeArrowheads="1" noTextEdit="1"/>
          </p:cNvSpPr>
          <p:nvPr>
            <p:ph type="sldImg"/>
          </p:nvPr>
        </p:nvSpPr>
        <p:spPr>
          <a:ln/>
        </p:spPr>
      </p:sp>
      <p:sp>
        <p:nvSpPr>
          <p:cNvPr id="729091" name="Rectangle 3">
            <a:extLst>
              <a:ext uri="{FF2B5EF4-FFF2-40B4-BE49-F238E27FC236}">
                <a16:creationId xmlns:a16="http://schemas.microsoft.com/office/drawing/2014/main" id="{21E72AE4-ABD7-CA9F-47FF-0C90893EDA1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9448FFC-53F5-186E-5C54-291F740B4E18}"/>
              </a:ext>
            </a:extLst>
          </p:cNvPr>
          <p:cNvSpPr>
            <a:spLocks noGrp="1" noChangeArrowheads="1"/>
          </p:cNvSpPr>
          <p:nvPr>
            <p:ph type="sldNum" sz="quarter" idx="5"/>
          </p:nvPr>
        </p:nvSpPr>
        <p:spPr>
          <a:ln/>
        </p:spPr>
        <p:txBody>
          <a:bodyPr/>
          <a:lstStyle/>
          <a:p>
            <a:fld id="{9569A6CE-C85E-4158-8645-EA5AE5FE4AE1}" type="slidenum">
              <a:rPr lang="en-US" altLang="en-US"/>
              <a:pPr/>
              <a:t>75</a:t>
            </a:fld>
            <a:endParaRPr lang="en-US" altLang="en-US"/>
          </a:p>
        </p:txBody>
      </p:sp>
      <p:sp>
        <p:nvSpPr>
          <p:cNvPr id="727042" name="Rectangle 2">
            <a:extLst>
              <a:ext uri="{FF2B5EF4-FFF2-40B4-BE49-F238E27FC236}">
                <a16:creationId xmlns:a16="http://schemas.microsoft.com/office/drawing/2014/main" id="{7F37F84F-4561-C4DB-137D-BBCA235149CC}"/>
              </a:ext>
            </a:extLst>
          </p:cNvPr>
          <p:cNvSpPr>
            <a:spLocks noGrp="1" noRot="1" noChangeAspect="1" noChangeArrowheads="1" noTextEdit="1"/>
          </p:cNvSpPr>
          <p:nvPr>
            <p:ph type="sldImg"/>
          </p:nvPr>
        </p:nvSpPr>
        <p:spPr>
          <a:ln/>
        </p:spPr>
      </p:sp>
      <p:sp>
        <p:nvSpPr>
          <p:cNvPr id="727043" name="Rectangle 3">
            <a:extLst>
              <a:ext uri="{FF2B5EF4-FFF2-40B4-BE49-F238E27FC236}">
                <a16:creationId xmlns:a16="http://schemas.microsoft.com/office/drawing/2014/main" id="{26F49B4C-1A0D-6FEC-63A7-B7A7D34B9DF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DFCCB1-220E-52C1-E8D1-19B01595B853}"/>
              </a:ext>
            </a:extLst>
          </p:cNvPr>
          <p:cNvSpPr>
            <a:spLocks noGrp="1" noChangeArrowheads="1"/>
          </p:cNvSpPr>
          <p:nvPr>
            <p:ph type="sldNum" sz="quarter" idx="5"/>
          </p:nvPr>
        </p:nvSpPr>
        <p:spPr>
          <a:ln/>
        </p:spPr>
        <p:txBody>
          <a:bodyPr/>
          <a:lstStyle/>
          <a:p>
            <a:fld id="{3D0FF7FC-31A0-4F7E-A827-BD2FC701CF72}" type="slidenum">
              <a:rPr lang="en-US" altLang="en-US"/>
              <a:pPr/>
              <a:t>76</a:t>
            </a:fld>
            <a:endParaRPr lang="en-US" altLang="en-US"/>
          </a:p>
        </p:txBody>
      </p:sp>
      <p:sp>
        <p:nvSpPr>
          <p:cNvPr id="728066" name="Rectangle 2">
            <a:extLst>
              <a:ext uri="{FF2B5EF4-FFF2-40B4-BE49-F238E27FC236}">
                <a16:creationId xmlns:a16="http://schemas.microsoft.com/office/drawing/2014/main" id="{2420BB64-8EC8-BB78-658A-69C5E4A6CBDE}"/>
              </a:ext>
            </a:extLst>
          </p:cNvPr>
          <p:cNvSpPr>
            <a:spLocks noGrp="1" noRot="1" noChangeAspect="1" noChangeArrowheads="1" noTextEdit="1"/>
          </p:cNvSpPr>
          <p:nvPr>
            <p:ph type="sldImg"/>
          </p:nvPr>
        </p:nvSpPr>
        <p:spPr>
          <a:ln/>
        </p:spPr>
      </p:sp>
      <p:sp>
        <p:nvSpPr>
          <p:cNvPr id="728067" name="Rectangle 3">
            <a:extLst>
              <a:ext uri="{FF2B5EF4-FFF2-40B4-BE49-F238E27FC236}">
                <a16:creationId xmlns:a16="http://schemas.microsoft.com/office/drawing/2014/main" id="{B896BC6B-E9E6-6067-B3DD-86DC0C60D9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882038-5E29-2FBB-F5E7-B15F1716E31C}"/>
              </a:ext>
            </a:extLst>
          </p:cNvPr>
          <p:cNvSpPr>
            <a:spLocks noGrp="1" noChangeArrowheads="1"/>
          </p:cNvSpPr>
          <p:nvPr>
            <p:ph type="sldNum" sz="quarter" idx="5"/>
          </p:nvPr>
        </p:nvSpPr>
        <p:spPr>
          <a:ln/>
        </p:spPr>
        <p:txBody>
          <a:bodyPr/>
          <a:lstStyle/>
          <a:p>
            <a:fld id="{AB846D09-B3BB-40F3-A2EF-CBAAF3FEA776}" type="slidenum">
              <a:rPr lang="en-US" altLang="en-US"/>
              <a:pPr/>
              <a:t>77</a:t>
            </a:fld>
            <a:endParaRPr lang="en-US" altLang="en-US"/>
          </a:p>
        </p:txBody>
      </p:sp>
      <p:sp>
        <p:nvSpPr>
          <p:cNvPr id="730114" name="Rectangle 2">
            <a:extLst>
              <a:ext uri="{FF2B5EF4-FFF2-40B4-BE49-F238E27FC236}">
                <a16:creationId xmlns:a16="http://schemas.microsoft.com/office/drawing/2014/main" id="{F3B49679-76B8-7656-CF9D-CBF1C5B011CF}"/>
              </a:ext>
            </a:extLst>
          </p:cNvPr>
          <p:cNvSpPr>
            <a:spLocks noGrp="1" noRot="1" noChangeAspect="1" noChangeArrowheads="1" noTextEdit="1"/>
          </p:cNvSpPr>
          <p:nvPr>
            <p:ph type="sldImg"/>
          </p:nvPr>
        </p:nvSpPr>
        <p:spPr>
          <a:ln/>
        </p:spPr>
      </p:sp>
      <p:sp>
        <p:nvSpPr>
          <p:cNvPr id="730115" name="Rectangle 3">
            <a:extLst>
              <a:ext uri="{FF2B5EF4-FFF2-40B4-BE49-F238E27FC236}">
                <a16:creationId xmlns:a16="http://schemas.microsoft.com/office/drawing/2014/main" id="{867FC2E6-ED52-B680-5686-8CEDE68CAB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C01C9F-AA91-23D7-5DE4-2A55955BD3B5}"/>
              </a:ext>
            </a:extLst>
          </p:cNvPr>
          <p:cNvSpPr>
            <a:spLocks noGrp="1" noChangeArrowheads="1"/>
          </p:cNvSpPr>
          <p:nvPr>
            <p:ph type="sldNum" sz="quarter" idx="5"/>
          </p:nvPr>
        </p:nvSpPr>
        <p:spPr>
          <a:ln/>
        </p:spPr>
        <p:txBody>
          <a:bodyPr/>
          <a:lstStyle/>
          <a:p>
            <a:fld id="{0F310554-24C0-44A6-9372-2078FC9391DC}" type="slidenum">
              <a:rPr lang="en-US" altLang="en-US"/>
              <a:pPr/>
              <a:t>78</a:t>
            </a:fld>
            <a:endParaRPr lang="en-US" altLang="en-US"/>
          </a:p>
        </p:txBody>
      </p:sp>
      <p:sp>
        <p:nvSpPr>
          <p:cNvPr id="731138" name="Rectangle 2">
            <a:extLst>
              <a:ext uri="{FF2B5EF4-FFF2-40B4-BE49-F238E27FC236}">
                <a16:creationId xmlns:a16="http://schemas.microsoft.com/office/drawing/2014/main" id="{F5D45B49-92D8-9FAB-54D8-062114A2B0F8}"/>
              </a:ext>
            </a:extLst>
          </p:cNvPr>
          <p:cNvSpPr>
            <a:spLocks noGrp="1" noRot="1" noChangeAspect="1" noChangeArrowheads="1" noTextEdit="1"/>
          </p:cNvSpPr>
          <p:nvPr>
            <p:ph type="sldImg"/>
          </p:nvPr>
        </p:nvSpPr>
        <p:spPr>
          <a:ln/>
        </p:spPr>
      </p:sp>
      <p:sp>
        <p:nvSpPr>
          <p:cNvPr id="731139" name="Rectangle 3">
            <a:extLst>
              <a:ext uri="{FF2B5EF4-FFF2-40B4-BE49-F238E27FC236}">
                <a16:creationId xmlns:a16="http://schemas.microsoft.com/office/drawing/2014/main" id="{06D9C9E2-4199-3C27-740B-ACC0C2F25F6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2B029B-0F38-AD1C-A9D0-179B6DFA72C6}"/>
              </a:ext>
            </a:extLst>
          </p:cNvPr>
          <p:cNvSpPr>
            <a:spLocks noGrp="1" noChangeArrowheads="1"/>
          </p:cNvSpPr>
          <p:nvPr>
            <p:ph type="sldNum" sz="quarter" idx="5"/>
          </p:nvPr>
        </p:nvSpPr>
        <p:spPr>
          <a:ln/>
        </p:spPr>
        <p:txBody>
          <a:bodyPr/>
          <a:lstStyle/>
          <a:p>
            <a:fld id="{772A0D36-DAC0-4DFC-B836-A40CF7CE779C}" type="slidenum">
              <a:rPr lang="en-US" altLang="en-US"/>
              <a:pPr/>
              <a:t>79</a:t>
            </a:fld>
            <a:endParaRPr lang="en-US" altLang="en-US"/>
          </a:p>
        </p:txBody>
      </p:sp>
      <p:sp>
        <p:nvSpPr>
          <p:cNvPr id="732162" name="Rectangle 2">
            <a:extLst>
              <a:ext uri="{FF2B5EF4-FFF2-40B4-BE49-F238E27FC236}">
                <a16:creationId xmlns:a16="http://schemas.microsoft.com/office/drawing/2014/main" id="{85E5B505-75CF-A7C1-6C81-9FC34700AFD8}"/>
              </a:ext>
            </a:extLst>
          </p:cNvPr>
          <p:cNvSpPr>
            <a:spLocks noGrp="1" noRot="1" noChangeAspect="1" noChangeArrowheads="1" noTextEdit="1"/>
          </p:cNvSpPr>
          <p:nvPr>
            <p:ph type="sldImg"/>
          </p:nvPr>
        </p:nvSpPr>
        <p:spPr>
          <a:ln/>
        </p:spPr>
      </p:sp>
      <p:sp>
        <p:nvSpPr>
          <p:cNvPr id="732163" name="Rectangle 3">
            <a:extLst>
              <a:ext uri="{FF2B5EF4-FFF2-40B4-BE49-F238E27FC236}">
                <a16:creationId xmlns:a16="http://schemas.microsoft.com/office/drawing/2014/main" id="{A8482D92-2B3D-3E1F-8FF3-0C810AEBCE6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CF4014D-7102-B89E-FC98-F67C41C731A0}"/>
              </a:ext>
            </a:extLst>
          </p:cNvPr>
          <p:cNvSpPr>
            <a:spLocks noGrp="1" noChangeArrowheads="1"/>
          </p:cNvSpPr>
          <p:nvPr>
            <p:ph type="sldNum" sz="quarter" idx="5"/>
          </p:nvPr>
        </p:nvSpPr>
        <p:spPr>
          <a:ln/>
        </p:spPr>
        <p:txBody>
          <a:bodyPr/>
          <a:lstStyle/>
          <a:p>
            <a:fld id="{2AD6A49B-E021-43BD-86D5-5C6CA1549C78}" type="slidenum">
              <a:rPr lang="en-US" altLang="en-US"/>
              <a:pPr/>
              <a:t>8</a:t>
            </a:fld>
            <a:endParaRPr lang="en-US" altLang="en-US"/>
          </a:p>
        </p:txBody>
      </p:sp>
      <p:sp>
        <p:nvSpPr>
          <p:cNvPr id="660482" name="Rectangle 2">
            <a:extLst>
              <a:ext uri="{FF2B5EF4-FFF2-40B4-BE49-F238E27FC236}">
                <a16:creationId xmlns:a16="http://schemas.microsoft.com/office/drawing/2014/main" id="{522EADA4-8D9A-BCEA-4E5D-396782FE11CE}"/>
              </a:ext>
            </a:extLst>
          </p:cNvPr>
          <p:cNvSpPr>
            <a:spLocks noGrp="1" noRot="1" noChangeAspect="1" noChangeArrowheads="1" noTextEdit="1"/>
          </p:cNvSpPr>
          <p:nvPr>
            <p:ph type="sldImg"/>
          </p:nvPr>
        </p:nvSpPr>
        <p:spPr>
          <a:ln/>
        </p:spPr>
      </p:sp>
      <p:sp>
        <p:nvSpPr>
          <p:cNvPr id="660483" name="Rectangle 3">
            <a:extLst>
              <a:ext uri="{FF2B5EF4-FFF2-40B4-BE49-F238E27FC236}">
                <a16:creationId xmlns:a16="http://schemas.microsoft.com/office/drawing/2014/main" id="{92FEE874-84AD-38F1-5FA4-EB5B87662C2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A9F04A-207E-4E0E-CAE4-CA1793E92526}"/>
              </a:ext>
            </a:extLst>
          </p:cNvPr>
          <p:cNvSpPr>
            <a:spLocks noGrp="1" noChangeArrowheads="1"/>
          </p:cNvSpPr>
          <p:nvPr>
            <p:ph type="sldNum" sz="quarter" idx="5"/>
          </p:nvPr>
        </p:nvSpPr>
        <p:spPr>
          <a:ln/>
        </p:spPr>
        <p:txBody>
          <a:bodyPr/>
          <a:lstStyle/>
          <a:p>
            <a:fld id="{C31F20D0-8A2B-44F5-B6A2-DC969B68C6FB}" type="slidenum">
              <a:rPr lang="en-US" altLang="en-US"/>
              <a:pPr/>
              <a:t>80</a:t>
            </a:fld>
            <a:endParaRPr lang="en-US" altLang="en-US"/>
          </a:p>
        </p:txBody>
      </p:sp>
      <p:sp>
        <p:nvSpPr>
          <p:cNvPr id="733186" name="Rectangle 2">
            <a:extLst>
              <a:ext uri="{FF2B5EF4-FFF2-40B4-BE49-F238E27FC236}">
                <a16:creationId xmlns:a16="http://schemas.microsoft.com/office/drawing/2014/main" id="{736A9DF6-9B9E-F619-DEF9-CEEEF828407D}"/>
              </a:ext>
            </a:extLst>
          </p:cNvPr>
          <p:cNvSpPr>
            <a:spLocks noGrp="1" noRot="1" noChangeAspect="1" noChangeArrowheads="1" noTextEdit="1"/>
          </p:cNvSpPr>
          <p:nvPr>
            <p:ph type="sldImg"/>
          </p:nvPr>
        </p:nvSpPr>
        <p:spPr>
          <a:ln/>
        </p:spPr>
      </p:sp>
      <p:sp>
        <p:nvSpPr>
          <p:cNvPr id="733187" name="Rectangle 3">
            <a:extLst>
              <a:ext uri="{FF2B5EF4-FFF2-40B4-BE49-F238E27FC236}">
                <a16:creationId xmlns:a16="http://schemas.microsoft.com/office/drawing/2014/main" id="{EE70AE21-DCBE-5ABE-9516-21500F7910F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4229C82-E544-BA66-D5C0-A807A45D9299}"/>
              </a:ext>
            </a:extLst>
          </p:cNvPr>
          <p:cNvSpPr>
            <a:spLocks noGrp="1" noChangeArrowheads="1"/>
          </p:cNvSpPr>
          <p:nvPr>
            <p:ph type="sldNum" sz="quarter" idx="5"/>
          </p:nvPr>
        </p:nvSpPr>
        <p:spPr>
          <a:ln/>
        </p:spPr>
        <p:txBody>
          <a:bodyPr/>
          <a:lstStyle/>
          <a:p>
            <a:fld id="{72F1B5DF-BFC3-4E10-B0E7-5695A3F74EE9}" type="slidenum">
              <a:rPr lang="en-US" altLang="en-US"/>
              <a:pPr/>
              <a:t>81</a:t>
            </a:fld>
            <a:endParaRPr lang="en-US" altLang="en-US"/>
          </a:p>
        </p:txBody>
      </p:sp>
      <p:sp>
        <p:nvSpPr>
          <p:cNvPr id="821250" name="Rectangle 2">
            <a:extLst>
              <a:ext uri="{FF2B5EF4-FFF2-40B4-BE49-F238E27FC236}">
                <a16:creationId xmlns:a16="http://schemas.microsoft.com/office/drawing/2014/main" id="{EF77D598-1CE8-79B7-4E2F-016046C79A2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1251" name="Rectangle 3">
            <a:extLst>
              <a:ext uri="{FF2B5EF4-FFF2-40B4-BE49-F238E27FC236}">
                <a16:creationId xmlns:a16="http://schemas.microsoft.com/office/drawing/2014/main" id="{131656D9-FD1A-0EF4-95DA-72A4347C4F5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5E82C8F-228A-BCDC-DE35-79C32A640B68}"/>
              </a:ext>
            </a:extLst>
          </p:cNvPr>
          <p:cNvSpPr>
            <a:spLocks noGrp="1" noChangeArrowheads="1"/>
          </p:cNvSpPr>
          <p:nvPr>
            <p:ph type="sldNum" sz="quarter" idx="5"/>
          </p:nvPr>
        </p:nvSpPr>
        <p:spPr>
          <a:ln/>
        </p:spPr>
        <p:txBody>
          <a:bodyPr/>
          <a:lstStyle/>
          <a:p>
            <a:fld id="{D434895F-0311-47F8-AC48-F7C9E1330923}" type="slidenum">
              <a:rPr lang="en-US" altLang="en-US"/>
              <a:pPr/>
              <a:t>82</a:t>
            </a:fld>
            <a:endParaRPr lang="en-US" altLang="en-US"/>
          </a:p>
        </p:txBody>
      </p:sp>
      <p:sp>
        <p:nvSpPr>
          <p:cNvPr id="734210" name="Rectangle 2">
            <a:extLst>
              <a:ext uri="{FF2B5EF4-FFF2-40B4-BE49-F238E27FC236}">
                <a16:creationId xmlns:a16="http://schemas.microsoft.com/office/drawing/2014/main" id="{10890367-902D-0020-C066-77E4E85268AB}"/>
              </a:ext>
            </a:extLst>
          </p:cNvPr>
          <p:cNvSpPr>
            <a:spLocks noGrp="1" noRot="1" noChangeAspect="1" noChangeArrowheads="1" noTextEdit="1"/>
          </p:cNvSpPr>
          <p:nvPr>
            <p:ph type="sldImg"/>
          </p:nvPr>
        </p:nvSpPr>
        <p:spPr>
          <a:ln/>
        </p:spPr>
      </p:sp>
      <p:sp>
        <p:nvSpPr>
          <p:cNvPr id="734211" name="Rectangle 3">
            <a:extLst>
              <a:ext uri="{FF2B5EF4-FFF2-40B4-BE49-F238E27FC236}">
                <a16:creationId xmlns:a16="http://schemas.microsoft.com/office/drawing/2014/main" id="{BD416812-9567-D498-AF46-F1CA9688CA7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A8B91E-6FCA-0794-D065-3D60CD156AF0}"/>
              </a:ext>
            </a:extLst>
          </p:cNvPr>
          <p:cNvSpPr>
            <a:spLocks noGrp="1" noChangeArrowheads="1"/>
          </p:cNvSpPr>
          <p:nvPr>
            <p:ph type="sldNum" sz="quarter" idx="5"/>
          </p:nvPr>
        </p:nvSpPr>
        <p:spPr>
          <a:ln/>
        </p:spPr>
        <p:txBody>
          <a:bodyPr/>
          <a:lstStyle/>
          <a:p>
            <a:fld id="{F1A0154F-4465-44FB-B133-CC50686CDD0B}" type="slidenum">
              <a:rPr lang="en-US" altLang="en-US"/>
              <a:pPr/>
              <a:t>83</a:t>
            </a:fld>
            <a:endParaRPr lang="en-US" altLang="en-US"/>
          </a:p>
        </p:txBody>
      </p:sp>
      <p:sp>
        <p:nvSpPr>
          <p:cNvPr id="735234" name="Rectangle 2">
            <a:extLst>
              <a:ext uri="{FF2B5EF4-FFF2-40B4-BE49-F238E27FC236}">
                <a16:creationId xmlns:a16="http://schemas.microsoft.com/office/drawing/2014/main" id="{21087D93-E2EC-C47C-08AB-19E1447F8C8B}"/>
              </a:ext>
            </a:extLst>
          </p:cNvPr>
          <p:cNvSpPr>
            <a:spLocks noGrp="1" noRot="1" noChangeAspect="1" noChangeArrowheads="1" noTextEdit="1"/>
          </p:cNvSpPr>
          <p:nvPr>
            <p:ph type="sldImg"/>
          </p:nvPr>
        </p:nvSpPr>
        <p:spPr>
          <a:ln/>
        </p:spPr>
      </p:sp>
      <p:sp>
        <p:nvSpPr>
          <p:cNvPr id="735235" name="Rectangle 3">
            <a:extLst>
              <a:ext uri="{FF2B5EF4-FFF2-40B4-BE49-F238E27FC236}">
                <a16:creationId xmlns:a16="http://schemas.microsoft.com/office/drawing/2014/main" id="{08819EB5-3FB3-CB7B-FFD0-B4CD7054CE2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7749AD-1B8D-3D2C-D6F9-C541C46D2EB4}"/>
              </a:ext>
            </a:extLst>
          </p:cNvPr>
          <p:cNvSpPr>
            <a:spLocks noGrp="1" noChangeArrowheads="1"/>
          </p:cNvSpPr>
          <p:nvPr>
            <p:ph type="sldNum" sz="quarter" idx="5"/>
          </p:nvPr>
        </p:nvSpPr>
        <p:spPr>
          <a:ln/>
        </p:spPr>
        <p:txBody>
          <a:bodyPr/>
          <a:lstStyle/>
          <a:p>
            <a:fld id="{8818CA6E-FE5C-4269-8870-DA0A005A583B}" type="slidenum">
              <a:rPr lang="en-US" altLang="en-US"/>
              <a:pPr/>
              <a:t>84</a:t>
            </a:fld>
            <a:endParaRPr lang="en-US" altLang="en-US"/>
          </a:p>
        </p:txBody>
      </p:sp>
      <p:sp>
        <p:nvSpPr>
          <p:cNvPr id="736258" name="Rectangle 2">
            <a:extLst>
              <a:ext uri="{FF2B5EF4-FFF2-40B4-BE49-F238E27FC236}">
                <a16:creationId xmlns:a16="http://schemas.microsoft.com/office/drawing/2014/main" id="{5BE1DBFC-D9EE-93DB-582A-B2B1D7EA168B}"/>
              </a:ext>
            </a:extLst>
          </p:cNvPr>
          <p:cNvSpPr>
            <a:spLocks noGrp="1" noRot="1" noChangeAspect="1" noChangeArrowheads="1" noTextEdit="1"/>
          </p:cNvSpPr>
          <p:nvPr>
            <p:ph type="sldImg"/>
          </p:nvPr>
        </p:nvSpPr>
        <p:spPr>
          <a:ln/>
        </p:spPr>
      </p:sp>
      <p:sp>
        <p:nvSpPr>
          <p:cNvPr id="736259" name="Rectangle 3">
            <a:extLst>
              <a:ext uri="{FF2B5EF4-FFF2-40B4-BE49-F238E27FC236}">
                <a16:creationId xmlns:a16="http://schemas.microsoft.com/office/drawing/2014/main" id="{3619F9B9-B5A4-46E4-A537-7DE35631862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BE704E-6FCF-0EA2-D3C5-1A767357A3F4}"/>
              </a:ext>
            </a:extLst>
          </p:cNvPr>
          <p:cNvSpPr>
            <a:spLocks noGrp="1" noChangeArrowheads="1"/>
          </p:cNvSpPr>
          <p:nvPr>
            <p:ph type="sldNum" sz="quarter" idx="5"/>
          </p:nvPr>
        </p:nvSpPr>
        <p:spPr>
          <a:ln/>
        </p:spPr>
        <p:txBody>
          <a:bodyPr/>
          <a:lstStyle/>
          <a:p>
            <a:fld id="{FFA1F90C-AD18-4C9F-93D1-65AAEC1767E9}" type="slidenum">
              <a:rPr lang="en-US" altLang="en-US"/>
              <a:pPr/>
              <a:t>85</a:t>
            </a:fld>
            <a:endParaRPr lang="en-US" altLang="en-US"/>
          </a:p>
        </p:txBody>
      </p:sp>
      <p:sp>
        <p:nvSpPr>
          <p:cNvPr id="737282" name="Rectangle 2">
            <a:extLst>
              <a:ext uri="{FF2B5EF4-FFF2-40B4-BE49-F238E27FC236}">
                <a16:creationId xmlns:a16="http://schemas.microsoft.com/office/drawing/2014/main" id="{A8B61186-2B76-1C44-4804-F6405B18F1E3}"/>
              </a:ext>
            </a:extLst>
          </p:cNvPr>
          <p:cNvSpPr>
            <a:spLocks noGrp="1" noRot="1" noChangeAspect="1" noChangeArrowheads="1" noTextEdit="1"/>
          </p:cNvSpPr>
          <p:nvPr>
            <p:ph type="sldImg"/>
          </p:nvPr>
        </p:nvSpPr>
        <p:spPr>
          <a:ln/>
        </p:spPr>
      </p:sp>
      <p:sp>
        <p:nvSpPr>
          <p:cNvPr id="737283" name="Rectangle 3">
            <a:extLst>
              <a:ext uri="{FF2B5EF4-FFF2-40B4-BE49-F238E27FC236}">
                <a16:creationId xmlns:a16="http://schemas.microsoft.com/office/drawing/2014/main" id="{84E86C5F-F853-C320-6E13-DB2112D7C09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0B29F0C-E372-B3D4-11D9-EB083854FA39}"/>
              </a:ext>
            </a:extLst>
          </p:cNvPr>
          <p:cNvSpPr>
            <a:spLocks noGrp="1" noChangeArrowheads="1"/>
          </p:cNvSpPr>
          <p:nvPr>
            <p:ph type="sldNum" sz="quarter" idx="5"/>
          </p:nvPr>
        </p:nvSpPr>
        <p:spPr>
          <a:ln/>
        </p:spPr>
        <p:txBody>
          <a:bodyPr/>
          <a:lstStyle/>
          <a:p>
            <a:fld id="{D72409D1-9E97-41EB-A54E-40802274D6EA}" type="slidenum">
              <a:rPr lang="en-US" altLang="en-US"/>
              <a:pPr/>
              <a:t>86</a:t>
            </a:fld>
            <a:endParaRPr lang="en-US" altLang="en-US"/>
          </a:p>
        </p:txBody>
      </p:sp>
      <p:sp>
        <p:nvSpPr>
          <p:cNvPr id="738306" name="Rectangle 2">
            <a:extLst>
              <a:ext uri="{FF2B5EF4-FFF2-40B4-BE49-F238E27FC236}">
                <a16:creationId xmlns:a16="http://schemas.microsoft.com/office/drawing/2014/main" id="{AE69F01A-2BE4-0FDE-829D-E15B577C548E}"/>
              </a:ext>
            </a:extLst>
          </p:cNvPr>
          <p:cNvSpPr>
            <a:spLocks noGrp="1" noRot="1" noChangeAspect="1" noChangeArrowheads="1" noTextEdit="1"/>
          </p:cNvSpPr>
          <p:nvPr>
            <p:ph type="sldImg"/>
          </p:nvPr>
        </p:nvSpPr>
        <p:spPr>
          <a:ln/>
        </p:spPr>
      </p:sp>
      <p:sp>
        <p:nvSpPr>
          <p:cNvPr id="738307" name="Rectangle 3">
            <a:extLst>
              <a:ext uri="{FF2B5EF4-FFF2-40B4-BE49-F238E27FC236}">
                <a16:creationId xmlns:a16="http://schemas.microsoft.com/office/drawing/2014/main" id="{883E0498-5E73-A978-79CD-80F949142E8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7439DC6-4EBB-BC95-938D-5E9925ECB1E6}"/>
              </a:ext>
            </a:extLst>
          </p:cNvPr>
          <p:cNvSpPr>
            <a:spLocks noGrp="1" noChangeArrowheads="1"/>
          </p:cNvSpPr>
          <p:nvPr>
            <p:ph type="sldNum" sz="quarter" idx="5"/>
          </p:nvPr>
        </p:nvSpPr>
        <p:spPr>
          <a:ln/>
        </p:spPr>
        <p:txBody>
          <a:bodyPr/>
          <a:lstStyle/>
          <a:p>
            <a:fld id="{27812B7D-28A5-4FAC-A7D2-8639ECFE5A01}" type="slidenum">
              <a:rPr lang="en-US" altLang="en-US"/>
              <a:pPr/>
              <a:t>87</a:t>
            </a:fld>
            <a:endParaRPr lang="en-US" altLang="en-US"/>
          </a:p>
        </p:txBody>
      </p:sp>
      <p:sp>
        <p:nvSpPr>
          <p:cNvPr id="739330" name="Rectangle 2">
            <a:extLst>
              <a:ext uri="{FF2B5EF4-FFF2-40B4-BE49-F238E27FC236}">
                <a16:creationId xmlns:a16="http://schemas.microsoft.com/office/drawing/2014/main" id="{E4E07F8E-5591-BFC1-BDC7-427F29EB9DCF}"/>
              </a:ext>
            </a:extLst>
          </p:cNvPr>
          <p:cNvSpPr>
            <a:spLocks noGrp="1" noRot="1" noChangeAspect="1" noChangeArrowheads="1" noTextEdit="1"/>
          </p:cNvSpPr>
          <p:nvPr>
            <p:ph type="sldImg"/>
          </p:nvPr>
        </p:nvSpPr>
        <p:spPr>
          <a:ln/>
        </p:spPr>
      </p:sp>
      <p:sp>
        <p:nvSpPr>
          <p:cNvPr id="739331" name="Rectangle 3">
            <a:extLst>
              <a:ext uri="{FF2B5EF4-FFF2-40B4-BE49-F238E27FC236}">
                <a16:creationId xmlns:a16="http://schemas.microsoft.com/office/drawing/2014/main" id="{40FD802B-9278-6151-B3FA-0D0965B3119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F8D447-A105-0F53-73E6-66A8B99066B8}"/>
              </a:ext>
            </a:extLst>
          </p:cNvPr>
          <p:cNvSpPr>
            <a:spLocks noGrp="1" noChangeArrowheads="1"/>
          </p:cNvSpPr>
          <p:nvPr>
            <p:ph type="sldNum" sz="quarter" idx="5"/>
          </p:nvPr>
        </p:nvSpPr>
        <p:spPr>
          <a:ln/>
        </p:spPr>
        <p:txBody>
          <a:bodyPr/>
          <a:lstStyle/>
          <a:p>
            <a:fld id="{785B4FB8-8468-41FC-A05A-F317902C3436}" type="slidenum">
              <a:rPr lang="en-US" altLang="en-US"/>
              <a:pPr/>
              <a:t>88</a:t>
            </a:fld>
            <a:endParaRPr lang="en-US" altLang="en-US"/>
          </a:p>
        </p:txBody>
      </p:sp>
      <p:sp>
        <p:nvSpPr>
          <p:cNvPr id="740354" name="Rectangle 2">
            <a:extLst>
              <a:ext uri="{FF2B5EF4-FFF2-40B4-BE49-F238E27FC236}">
                <a16:creationId xmlns:a16="http://schemas.microsoft.com/office/drawing/2014/main" id="{C9A5CE83-C3D9-4BCF-C979-34D8A2F3DCAD}"/>
              </a:ext>
            </a:extLst>
          </p:cNvPr>
          <p:cNvSpPr>
            <a:spLocks noGrp="1" noRot="1" noChangeAspect="1" noChangeArrowheads="1" noTextEdit="1"/>
          </p:cNvSpPr>
          <p:nvPr>
            <p:ph type="sldImg"/>
          </p:nvPr>
        </p:nvSpPr>
        <p:spPr>
          <a:ln/>
        </p:spPr>
      </p:sp>
      <p:sp>
        <p:nvSpPr>
          <p:cNvPr id="740355" name="Rectangle 3">
            <a:extLst>
              <a:ext uri="{FF2B5EF4-FFF2-40B4-BE49-F238E27FC236}">
                <a16:creationId xmlns:a16="http://schemas.microsoft.com/office/drawing/2014/main" id="{09996C11-CA12-1633-60BF-235F57EF8B8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F13521F-065E-D545-2971-C0CDDD1F8285}"/>
              </a:ext>
            </a:extLst>
          </p:cNvPr>
          <p:cNvSpPr>
            <a:spLocks noGrp="1" noChangeArrowheads="1"/>
          </p:cNvSpPr>
          <p:nvPr>
            <p:ph type="sldNum" sz="quarter" idx="5"/>
          </p:nvPr>
        </p:nvSpPr>
        <p:spPr>
          <a:ln/>
        </p:spPr>
        <p:txBody>
          <a:bodyPr/>
          <a:lstStyle/>
          <a:p>
            <a:fld id="{C1B070DA-62C9-45E0-8EAA-DBD617137757}" type="slidenum">
              <a:rPr lang="en-US" altLang="en-US"/>
              <a:pPr/>
              <a:t>89</a:t>
            </a:fld>
            <a:endParaRPr lang="en-US" altLang="en-US"/>
          </a:p>
        </p:txBody>
      </p:sp>
      <p:sp>
        <p:nvSpPr>
          <p:cNvPr id="741378" name="Rectangle 2">
            <a:extLst>
              <a:ext uri="{FF2B5EF4-FFF2-40B4-BE49-F238E27FC236}">
                <a16:creationId xmlns:a16="http://schemas.microsoft.com/office/drawing/2014/main" id="{766132D6-4308-F268-029A-FA73CE6A24C4}"/>
              </a:ext>
            </a:extLst>
          </p:cNvPr>
          <p:cNvSpPr>
            <a:spLocks noGrp="1" noRot="1" noChangeAspect="1" noChangeArrowheads="1" noTextEdit="1"/>
          </p:cNvSpPr>
          <p:nvPr>
            <p:ph type="sldImg"/>
          </p:nvPr>
        </p:nvSpPr>
        <p:spPr>
          <a:ln/>
        </p:spPr>
      </p:sp>
      <p:sp>
        <p:nvSpPr>
          <p:cNvPr id="741379" name="Rectangle 3">
            <a:extLst>
              <a:ext uri="{FF2B5EF4-FFF2-40B4-BE49-F238E27FC236}">
                <a16:creationId xmlns:a16="http://schemas.microsoft.com/office/drawing/2014/main" id="{C51A24FE-1F32-AF67-2305-13532BD7EBD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C7B3086-4E6D-F5CF-FCE4-8C185A304EED}"/>
              </a:ext>
            </a:extLst>
          </p:cNvPr>
          <p:cNvSpPr>
            <a:spLocks noGrp="1" noChangeArrowheads="1"/>
          </p:cNvSpPr>
          <p:nvPr>
            <p:ph type="sldNum" sz="quarter" idx="5"/>
          </p:nvPr>
        </p:nvSpPr>
        <p:spPr>
          <a:ln/>
        </p:spPr>
        <p:txBody>
          <a:bodyPr/>
          <a:lstStyle/>
          <a:p>
            <a:fld id="{E1DA6138-6CA7-42A3-80BC-852969051CF1}" type="slidenum">
              <a:rPr lang="en-US" altLang="en-US"/>
              <a:pPr/>
              <a:t>9</a:t>
            </a:fld>
            <a:endParaRPr lang="en-US" altLang="en-US"/>
          </a:p>
        </p:txBody>
      </p:sp>
      <p:sp>
        <p:nvSpPr>
          <p:cNvPr id="661506" name="Rectangle 2">
            <a:extLst>
              <a:ext uri="{FF2B5EF4-FFF2-40B4-BE49-F238E27FC236}">
                <a16:creationId xmlns:a16="http://schemas.microsoft.com/office/drawing/2014/main" id="{0BD6CDB3-7000-6C0B-AD09-BC395D3DA2ED}"/>
              </a:ext>
            </a:extLst>
          </p:cNvPr>
          <p:cNvSpPr>
            <a:spLocks noGrp="1" noRot="1" noChangeAspect="1" noChangeArrowheads="1" noTextEdit="1"/>
          </p:cNvSpPr>
          <p:nvPr>
            <p:ph type="sldImg"/>
          </p:nvPr>
        </p:nvSpPr>
        <p:spPr>
          <a:ln/>
        </p:spPr>
      </p:sp>
      <p:sp>
        <p:nvSpPr>
          <p:cNvPr id="661507" name="Rectangle 3">
            <a:extLst>
              <a:ext uri="{FF2B5EF4-FFF2-40B4-BE49-F238E27FC236}">
                <a16:creationId xmlns:a16="http://schemas.microsoft.com/office/drawing/2014/main" id="{53582D32-69CD-AAE8-3828-6F22A8B79BB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4D2C1C-F4AD-476B-3E15-738F6AC1CC3B}"/>
              </a:ext>
            </a:extLst>
          </p:cNvPr>
          <p:cNvSpPr>
            <a:spLocks noGrp="1" noChangeArrowheads="1"/>
          </p:cNvSpPr>
          <p:nvPr>
            <p:ph type="sldNum" sz="quarter" idx="5"/>
          </p:nvPr>
        </p:nvSpPr>
        <p:spPr>
          <a:ln/>
        </p:spPr>
        <p:txBody>
          <a:bodyPr/>
          <a:lstStyle/>
          <a:p>
            <a:fld id="{A1050181-5DFA-45D1-93D4-2207BF7BB6EB}" type="slidenum">
              <a:rPr lang="en-US" altLang="en-US"/>
              <a:pPr/>
              <a:t>90</a:t>
            </a:fld>
            <a:endParaRPr lang="en-US" altLang="en-US"/>
          </a:p>
        </p:txBody>
      </p:sp>
      <p:sp>
        <p:nvSpPr>
          <p:cNvPr id="742402" name="Rectangle 2">
            <a:extLst>
              <a:ext uri="{FF2B5EF4-FFF2-40B4-BE49-F238E27FC236}">
                <a16:creationId xmlns:a16="http://schemas.microsoft.com/office/drawing/2014/main" id="{D810E7C8-6A90-1B15-08A9-A0E15364883D}"/>
              </a:ext>
            </a:extLst>
          </p:cNvPr>
          <p:cNvSpPr>
            <a:spLocks noGrp="1" noRot="1" noChangeAspect="1" noChangeArrowheads="1" noTextEdit="1"/>
          </p:cNvSpPr>
          <p:nvPr>
            <p:ph type="sldImg"/>
          </p:nvPr>
        </p:nvSpPr>
        <p:spPr>
          <a:ln/>
        </p:spPr>
      </p:sp>
      <p:sp>
        <p:nvSpPr>
          <p:cNvPr id="742403" name="Rectangle 3">
            <a:extLst>
              <a:ext uri="{FF2B5EF4-FFF2-40B4-BE49-F238E27FC236}">
                <a16:creationId xmlns:a16="http://schemas.microsoft.com/office/drawing/2014/main" id="{65A0844D-E87A-F362-6852-965EE8C1C84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A7899A-E6AF-A01B-7122-0475086172B1}"/>
              </a:ext>
            </a:extLst>
          </p:cNvPr>
          <p:cNvSpPr>
            <a:spLocks noGrp="1" noChangeArrowheads="1"/>
          </p:cNvSpPr>
          <p:nvPr>
            <p:ph type="sldNum" sz="quarter" idx="5"/>
          </p:nvPr>
        </p:nvSpPr>
        <p:spPr>
          <a:ln/>
        </p:spPr>
        <p:txBody>
          <a:bodyPr/>
          <a:lstStyle/>
          <a:p>
            <a:fld id="{CB2480F3-B727-4796-87E4-627D35E65889}" type="slidenum">
              <a:rPr lang="en-US" altLang="en-US"/>
              <a:pPr/>
              <a:t>91</a:t>
            </a:fld>
            <a:endParaRPr lang="en-US" altLang="en-US"/>
          </a:p>
        </p:txBody>
      </p:sp>
      <p:sp>
        <p:nvSpPr>
          <p:cNvPr id="743426" name="Rectangle 2">
            <a:extLst>
              <a:ext uri="{FF2B5EF4-FFF2-40B4-BE49-F238E27FC236}">
                <a16:creationId xmlns:a16="http://schemas.microsoft.com/office/drawing/2014/main" id="{47626DA1-F0E0-AA41-799C-5D6B5EFCFDE5}"/>
              </a:ext>
            </a:extLst>
          </p:cNvPr>
          <p:cNvSpPr>
            <a:spLocks noGrp="1" noRot="1" noChangeAspect="1" noChangeArrowheads="1" noTextEdit="1"/>
          </p:cNvSpPr>
          <p:nvPr>
            <p:ph type="sldImg"/>
          </p:nvPr>
        </p:nvSpPr>
        <p:spPr>
          <a:ln/>
        </p:spPr>
      </p:sp>
      <p:sp>
        <p:nvSpPr>
          <p:cNvPr id="743427" name="Rectangle 3">
            <a:extLst>
              <a:ext uri="{FF2B5EF4-FFF2-40B4-BE49-F238E27FC236}">
                <a16:creationId xmlns:a16="http://schemas.microsoft.com/office/drawing/2014/main" id="{8E9A8C02-D700-644C-8261-43B3D4726A6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375600E-0652-4310-96B2-0878FE91B40E}"/>
              </a:ext>
            </a:extLst>
          </p:cNvPr>
          <p:cNvSpPr>
            <a:spLocks noGrp="1" noChangeArrowheads="1"/>
          </p:cNvSpPr>
          <p:nvPr>
            <p:ph type="sldNum" sz="quarter" idx="5"/>
          </p:nvPr>
        </p:nvSpPr>
        <p:spPr>
          <a:ln/>
        </p:spPr>
        <p:txBody>
          <a:bodyPr/>
          <a:lstStyle/>
          <a:p>
            <a:fld id="{100784C7-5291-4008-ABC4-2BE44555A953}" type="slidenum">
              <a:rPr lang="en-US" altLang="en-US"/>
              <a:pPr/>
              <a:t>92</a:t>
            </a:fld>
            <a:endParaRPr lang="en-US" altLang="en-US"/>
          </a:p>
        </p:txBody>
      </p:sp>
      <p:sp>
        <p:nvSpPr>
          <p:cNvPr id="744450" name="Rectangle 2">
            <a:extLst>
              <a:ext uri="{FF2B5EF4-FFF2-40B4-BE49-F238E27FC236}">
                <a16:creationId xmlns:a16="http://schemas.microsoft.com/office/drawing/2014/main" id="{4402958E-3135-ADE9-666F-97661CD711C0}"/>
              </a:ext>
            </a:extLst>
          </p:cNvPr>
          <p:cNvSpPr>
            <a:spLocks noGrp="1" noRot="1" noChangeAspect="1" noChangeArrowheads="1" noTextEdit="1"/>
          </p:cNvSpPr>
          <p:nvPr>
            <p:ph type="sldImg"/>
          </p:nvPr>
        </p:nvSpPr>
        <p:spPr>
          <a:ln/>
        </p:spPr>
      </p:sp>
      <p:sp>
        <p:nvSpPr>
          <p:cNvPr id="744451" name="Rectangle 3">
            <a:extLst>
              <a:ext uri="{FF2B5EF4-FFF2-40B4-BE49-F238E27FC236}">
                <a16:creationId xmlns:a16="http://schemas.microsoft.com/office/drawing/2014/main" id="{F5C3D663-C454-F78F-A0CA-A069F8F8D7B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D953AF6-852D-CFFF-9504-C6F9D3FA50BA}"/>
              </a:ext>
            </a:extLst>
          </p:cNvPr>
          <p:cNvSpPr>
            <a:spLocks noGrp="1" noChangeArrowheads="1"/>
          </p:cNvSpPr>
          <p:nvPr>
            <p:ph type="sldNum" sz="quarter" idx="5"/>
          </p:nvPr>
        </p:nvSpPr>
        <p:spPr>
          <a:ln/>
        </p:spPr>
        <p:txBody>
          <a:bodyPr/>
          <a:lstStyle/>
          <a:p>
            <a:fld id="{11FC2898-3ED6-4DCB-9393-AE733997C330}" type="slidenum">
              <a:rPr lang="en-US" altLang="en-US"/>
              <a:pPr/>
              <a:t>93</a:t>
            </a:fld>
            <a:endParaRPr lang="en-US" altLang="en-US"/>
          </a:p>
        </p:txBody>
      </p:sp>
      <p:sp>
        <p:nvSpPr>
          <p:cNvPr id="745474" name="Rectangle 2">
            <a:extLst>
              <a:ext uri="{FF2B5EF4-FFF2-40B4-BE49-F238E27FC236}">
                <a16:creationId xmlns:a16="http://schemas.microsoft.com/office/drawing/2014/main" id="{8E3D7F3F-C093-7F01-03B9-E61974AE0E18}"/>
              </a:ext>
            </a:extLst>
          </p:cNvPr>
          <p:cNvSpPr>
            <a:spLocks noGrp="1" noRot="1" noChangeAspect="1" noChangeArrowheads="1" noTextEdit="1"/>
          </p:cNvSpPr>
          <p:nvPr>
            <p:ph type="sldImg"/>
          </p:nvPr>
        </p:nvSpPr>
        <p:spPr>
          <a:ln/>
        </p:spPr>
      </p:sp>
      <p:sp>
        <p:nvSpPr>
          <p:cNvPr id="745475" name="Rectangle 3">
            <a:extLst>
              <a:ext uri="{FF2B5EF4-FFF2-40B4-BE49-F238E27FC236}">
                <a16:creationId xmlns:a16="http://schemas.microsoft.com/office/drawing/2014/main" id="{639F5540-01FD-CD5D-039F-9C3355BF332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1651FE7-65BF-9448-321B-D0DFCB017657}"/>
              </a:ext>
            </a:extLst>
          </p:cNvPr>
          <p:cNvSpPr>
            <a:spLocks noGrp="1" noChangeArrowheads="1"/>
          </p:cNvSpPr>
          <p:nvPr>
            <p:ph type="sldNum" sz="quarter" idx="5"/>
          </p:nvPr>
        </p:nvSpPr>
        <p:spPr>
          <a:ln/>
        </p:spPr>
        <p:txBody>
          <a:bodyPr/>
          <a:lstStyle/>
          <a:p>
            <a:fld id="{748551D7-9C4F-43C6-9AC5-E669F9966F87}" type="slidenum">
              <a:rPr lang="en-US" altLang="en-US"/>
              <a:pPr/>
              <a:t>94</a:t>
            </a:fld>
            <a:endParaRPr lang="en-US" altLang="en-US"/>
          </a:p>
        </p:txBody>
      </p:sp>
      <p:sp>
        <p:nvSpPr>
          <p:cNvPr id="746498" name="Rectangle 2">
            <a:extLst>
              <a:ext uri="{FF2B5EF4-FFF2-40B4-BE49-F238E27FC236}">
                <a16:creationId xmlns:a16="http://schemas.microsoft.com/office/drawing/2014/main" id="{DA6BEB94-35FC-E0C4-8BEA-7C02FCA2DA49}"/>
              </a:ext>
            </a:extLst>
          </p:cNvPr>
          <p:cNvSpPr>
            <a:spLocks noGrp="1" noRot="1" noChangeAspect="1" noChangeArrowheads="1" noTextEdit="1"/>
          </p:cNvSpPr>
          <p:nvPr>
            <p:ph type="sldImg"/>
          </p:nvPr>
        </p:nvSpPr>
        <p:spPr>
          <a:ln/>
        </p:spPr>
      </p:sp>
      <p:sp>
        <p:nvSpPr>
          <p:cNvPr id="746499" name="Rectangle 3">
            <a:extLst>
              <a:ext uri="{FF2B5EF4-FFF2-40B4-BE49-F238E27FC236}">
                <a16:creationId xmlns:a16="http://schemas.microsoft.com/office/drawing/2014/main" id="{8C71BA42-A3B2-8167-63A8-083C81484B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3BC855-DFD0-C257-3B7B-44F36CA5D2B8}"/>
              </a:ext>
            </a:extLst>
          </p:cNvPr>
          <p:cNvSpPr>
            <a:spLocks noGrp="1" noChangeArrowheads="1"/>
          </p:cNvSpPr>
          <p:nvPr>
            <p:ph type="sldNum" sz="quarter" idx="5"/>
          </p:nvPr>
        </p:nvSpPr>
        <p:spPr>
          <a:ln/>
        </p:spPr>
        <p:txBody>
          <a:bodyPr/>
          <a:lstStyle/>
          <a:p>
            <a:fld id="{BA9FA60A-D619-4675-B29B-00FAFFE9E8F6}" type="slidenum">
              <a:rPr lang="en-US" altLang="en-US"/>
              <a:pPr/>
              <a:t>95</a:t>
            </a:fld>
            <a:endParaRPr lang="en-US" altLang="en-US"/>
          </a:p>
        </p:txBody>
      </p:sp>
      <p:sp>
        <p:nvSpPr>
          <p:cNvPr id="747522" name="Rectangle 1026">
            <a:extLst>
              <a:ext uri="{FF2B5EF4-FFF2-40B4-BE49-F238E27FC236}">
                <a16:creationId xmlns:a16="http://schemas.microsoft.com/office/drawing/2014/main" id="{43EF6B4A-83E7-9663-863D-97CDD50454D6}"/>
              </a:ext>
            </a:extLst>
          </p:cNvPr>
          <p:cNvSpPr>
            <a:spLocks noGrp="1" noRot="1" noChangeAspect="1" noChangeArrowheads="1" noTextEdit="1"/>
          </p:cNvSpPr>
          <p:nvPr>
            <p:ph type="sldImg"/>
          </p:nvPr>
        </p:nvSpPr>
        <p:spPr>
          <a:ln/>
        </p:spPr>
      </p:sp>
      <p:sp>
        <p:nvSpPr>
          <p:cNvPr id="747523" name="Rectangle 1027">
            <a:extLst>
              <a:ext uri="{FF2B5EF4-FFF2-40B4-BE49-F238E27FC236}">
                <a16:creationId xmlns:a16="http://schemas.microsoft.com/office/drawing/2014/main" id="{47184FAB-C40C-4CA7-5080-DBCAEA4188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50E97C9-9B99-210A-65A8-4DAF518FF71A}"/>
              </a:ext>
            </a:extLst>
          </p:cNvPr>
          <p:cNvSpPr>
            <a:spLocks noGrp="1" noChangeArrowheads="1"/>
          </p:cNvSpPr>
          <p:nvPr>
            <p:ph type="sldNum" sz="quarter" idx="5"/>
          </p:nvPr>
        </p:nvSpPr>
        <p:spPr>
          <a:ln/>
        </p:spPr>
        <p:txBody>
          <a:bodyPr/>
          <a:lstStyle/>
          <a:p>
            <a:fld id="{D2CCCD00-C5A2-49CC-BE30-DCB0D3CA487F}" type="slidenum">
              <a:rPr lang="en-US" altLang="en-US"/>
              <a:pPr/>
              <a:t>96</a:t>
            </a:fld>
            <a:endParaRPr lang="en-US" altLang="en-US"/>
          </a:p>
        </p:txBody>
      </p:sp>
      <p:sp>
        <p:nvSpPr>
          <p:cNvPr id="748546" name="Rectangle 2">
            <a:extLst>
              <a:ext uri="{FF2B5EF4-FFF2-40B4-BE49-F238E27FC236}">
                <a16:creationId xmlns:a16="http://schemas.microsoft.com/office/drawing/2014/main" id="{29DEA22F-FDB9-1AFE-CE2B-B4158324B142}"/>
              </a:ext>
            </a:extLst>
          </p:cNvPr>
          <p:cNvSpPr>
            <a:spLocks noGrp="1" noRot="1" noChangeAspect="1" noChangeArrowheads="1" noTextEdit="1"/>
          </p:cNvSpPr>
          <p:nvPr>
            <p:ph type="sldImg"/>
          </p:nvPr>
        </p:nvSpPr>
        <p:spPr>
          <a:ln/>
        </p:spPr>
      </p:sp>
      <p:sp>
        <p:nvSpPr>
          <p:cNvPr id="748547" name="Rectangle 3">
            <a:extLst>
              <a:ext uri="{FF2B5EF4-FFF2-40B4-BE49-F238E27FC236}">
                <a16:creationId xmlns:a16="http://schemas.microsoft.com/office/drawing/2014/main" id="{7E469970-13B5-3735-5E46-F9A41A3BF3E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5393FA1-323D-4541-2A55-E88652B7370E}"/>
              </a:ext>
            </a:extLst>
          </p:cNvPr>
          <p:cNvSpPr>
            <a:spLocks noGrp="1" noChangeArrowheads="1"/>
          </p:cNvSpPr>
          <p:nvPr>
            <p:ph type="sldNum" sz="quarter" idx="5"/>
          </p:nvPr>
        </p:nvSpPr>
        <p:spPr>
          <a:ln/>
        </p:spPr>
        <p:txBody>
          <a:bodyPr/>
          <a:lstStyle/>
          <a:p>
            <a:fld id="{29683642-67C0-4ACE-AC29-1E773354B14E}" type="slidenum">
              <a:rPr lang="en-US" altLang="en-US"/>
              <a:pPr/>
              <a:t>97</a:t>
            </a:fld>
            <a:endParaRPr lang="en-US" altLang="en-US"/>
          </a:p>
        </p:txBody>
      </p:sp>
      <p:sp>
        <p:nvSpPr>
          <p:cNvPr id="749570" name="Rectangle 2">
            <a:extLst>
              <a:ext uri="{FF2B5EF4-FFF2-40B4-BE49-F238E27FC236}">
                <a16:creationId xmlns:a16="http://schemas.microsoft.com/office/drawing/2014/main" id="{8DDC234C-4541-3AC3-0D0A-C3FEDECD91F4}"/>
              </a:ext>
            </a:extLst>
          </p:cNvPr>
          <p:cNvSpPr>
            <a:spLocks noGrp="1" noRot="1" noChangeAspect="1" noChangeArrowheads="1" noTextEdit="1"/>
          </p:cNvSpPr>
          <p:nvPr>
            <p:ph type="sldImg"/>
          </p:nvPr>
        </p:nvSpPr>
        <p:spPr>
          <a:ln/>
        </p:spPr>
      </p:sp>
      <p:sp>
        <p:nvSpPr>
          <p:cNvPr id="749571" name="Rectangle 3">
            <a:extLst>
              <a:ext uri="{FF2B5EF4-FFF2-40B4-BE49-F238E27FC236}">
                <a16:creationId xmlns:a16="http://schemas.microsoft.com/office/drawing/2014/main" id="{3A15E881-48D3-2F6F-C9AB-9E63E390545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434F859-134A-29D7-CAB7-BD4CF2FF8961}"/>
              </a:ext>
            </a:extLst>
          </p:cNvPr>
          <p:cNvSpPr>
            <a:spLocks noGrp="1" noChangeArrowheads="1"/>
          </p:cNvSpPr>
          <p:nvPr>
            <p:ph type="sldNum" sz="quarter" idx="5"/>
          </p:nvPr>
        </p:nvSpPr>
        <p:spPr>
          <a:ln/>
        </p:spPr>
        <p:txBody>
          <a:bodyPr/>
          <a:lstStyle/>
          <a:p>
            <a:fld id="{B69F9B8B-D4CA-4858-9665-DF4367364890}" type="slidenum">
              <a:rPr lang="en-US" altLang="en-US"/>
              <a:pPr/>
              <a:t>98</a:t>
            </a:fld>
            <a:endParaRPr lang="en-US" altLang="en-US"/>
          </a:p>
        </p:txBody>
      </p:sp>
      <p:sp>
        <p:nvSpPr>
          <p:cNvPr id="750594" name="Rectangle 2">
            <a:extLst>
              <a:ext uri="{FF2B5EF4-FFF2-40B4-BE49-F238E27FC236}">
                <a16:creationId xmlns:a16="http://schemas.microsoft.com/office/drawing/2014/main" id="{A9CE6647-C4F4-FFA7-E35E-0F3B745F2476}"/>
              </a:ext>
            </a:extLst>
          </p:cNvPr>
          <p:cNvSpPr>
            <a:spLocks noGrp="1" noRot="1" noChangeAspect="1" noChangeArrowheads="1" noTextEdit="1"/>
          </p:cNvSpPr>
          <p:nvPr>
            <p:ph type="sldImg"/>
          </p:nvPr>
        </p:nvSpPr>
        <p:spPr>
          <a:ln/>
        </p:spPr>
      </p:sp>
      <p:sp>
        <p:nvSpPr>
          <p:cNvPr id="750595" name="Rectangle 3">
            <a:extLst>
              <a:ext uri="{FF2B5EF4-FFF2-40B4-BE49-F238E27FC236}">
                <a16:creationId xmlns:a16="http://schemas.microsoft.com/office/drawing/2014/main" id="{87984424-DFC2-E70F-77E7-4DF2E9979E3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8D43801-21A1-0BFE-30D3-C83B281C6488}"/>
              </a:ext>
            </a:extLst>
          </p:cNvPr>
          <p:cNvSpPr>
            <a:spLocks noGrp="1" noChangeArrowheads="1"/>
          </p:cNvSpPr>
          <p:nvPr>
            <p:ph type="sldNum" sz="quarter" idx="5"/>
          </p:nvPr>
        </p:nvSpPr>
        <p:spPr>
          <a:ln/>
        </p:spPr>
        <p:txBody>
          <a:bodyPr/>
          <a:lstStyle/>
          <a:p>
            <a:fld id="{10A46C1E-B7ED-493A-8D82-A349B7FD7531}" type="slidenum">
              <a:rPr lang="en-US" altLang="en-US"/>
              <a:pPr/>
              <a:t>99</a:t>
            </a:fld>
            <a:endParaRPr lang="en-US" altLang="en-US"/>
          </a:p>
        </p:txBody>
      </p:sp>
      <p:sp>
        <p:nvSpPr>
          <p:cNvPr id="751618" name="Rectangle 2">
            <a:extLst>
              <a:ext uri="{FF2B5EF4-FFF2-40B4-BE49-F238E27FC236}">
                <a16:creationId xmlns:a16="http://schemas.microsoft.com/office/drawing/2014/main" id="{383D40F1-ABCA-E3CA-DC93-18409EC8F343}"/>
              </a:ext>
            </a:extLst>
          </p:cNvPr>
          <p:cNvSpPr>
            <a:spLocks noGrp="1" noRot="1" noChangeAspect="1" noChangeArrowheads="1" noTextEdit="1"/>
          </p:cNvSpPr>
          <p:nvPr>
            <p:ph type="sldImg"/>
          </p:nvPr>
        </p:nvSpPr>
        <p:spPr>
          <a:ln/>
        </p:spPr>
      </p:sp>
      <p:sp>
        <p:nvSpPr>
          <p:cNvPr id="751619" name="Rectangle 3">
            <a:extLst>
              <a:ext uri="{FF2B5EF4-FFF2-40B4-BE49-F238E27FC236}">
                <a16:creationId xmlns:a16="http://schemas.microsoft.com/office/drawing/2014/main" id="{8E5B2350-773E-3B35-99C2-4C31A48D9B89}"/>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168B-AFA5-4427-D445-2767AF9934E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7400B-5B1D-9178-A9FC-1597D40A8E9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CEA92A-2559-2E6B-33D4-8663B17DB1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2C7AEE5-5462-E9E4-822E-866F4FA119E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E628D4-6C5A-7087-8B9C-19AD5A55F81E}"/>
              </a:ext>
            </a:extLst>
          </p:cNvPr>
          <p:cNvSpPr>
            <a:spLocks noGrp="1"/>
          </p:cNvSpPr>
          <p:nvPr>
            <p:ph type="sldNum" sz="quarter" idx="12"/>
          </p:nvPr>
        </p:nvSpPr>
        <p:spPr/>
        <p:txBody>
          <a:bodyPr/>
          <a:lstStyle>
            <a:lvl1pPr>
              <a:defRPr/>
            </a:lvl1pPr>
          </a:lstStyle>
          <a:p>
            <a:fld id="{36425E41-FB3A-431B-9173-AC29E65BF75D}" type="slidenum">
              <a:rPr lang="en-US" altLang="en-US"/>
              <a:pPr/>
              <a:t>‹#›</a:t>
            </a:fld>
            <a:endParaRPr lang="en-US" altLang="en-US"/>
          </a:p>
        </p:txBody>
      </p:sp>
    </p:spTree>
    <p:extLst>
      <p:ext uri="{BB962C8B-B14F-4D97-AF65-F5344CB8AC3E}">
        <p14:creationId xmlns:p14="http://schemas.microsoft.com/office/powerpoint/2010/main" val="366944396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B1B3-BEA5-6092-CA3A-B0A5DBDBED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091569-C2B1-9094-224C-9BA4D9401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F9218-17D9-3CF3-6F7C-6DF0478DA40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A78EFA-27CC-BD90-87D8-A1355DAC37C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35A2E18-0419-3B7A-4FB1-310CB678F24F}"/>
              </a:ext>
            </a:extLst>
          </p:cNvPr>
          <p:cNvSpPr>
            <a:spLocks noGrp="1"/>
          </p:cNvSpPr>
          <p:nvPr>
            <p:ph type="sldNum" sz="quarter" idx="12"/>
          </p:nvPr>
        </p:nvSpPr>
        <p:spPr/>
        <p:txBody>
          <a:bodyPr/>
          <a:lstStyle>
            <a:lvl1pPr>
              <a:defRPr/>
            </a:lvl1pPr>
          </a:lstStyle>
          <a:p>
            <a:fld id="{80910359-C81D-4DA3-BD8D-C6717B57E4CA}" type="slidenum">
              <a:rPr lang="en-US" altLang="en-US"/>
              <a:pPr/>
              <a:t>‹#›</a:t>
            </a:fld>
            <a:endParaRPr lang="en-US" altLang="en-US"/>
          </a:p>
        </p:txBody>
      </p:sp>
    </p:spTree>
    <p:extLst>
      <p:ext uri="{BB962C8B-B14F-4D97-AF65-F5344CB8AC3E}">
        <p14:creationId xmlns:p14="http://schemas.microsoft.com/office/powerpoint/2010/main" val="75234926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B92A4D-BD40-ABCC-7480-25D631A2CCA0}"/>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FAAF5B-B7A3-788E-D6CE-FB8143DF3B7B}"/>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454846-3ADB-27F4-193A-ED50AA297E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BD21434-D741-2620-A0B8-F5926A4029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850FF2D-7755-6E71-6F6D-831136054C89}"/>
              </a:ext>
            </a:extLst>
          </p:cNvPr>
          <p:cNvSpPr>
            <a:spLocks noGrp="1"/>
          </p:cNvSpPr>
          <p:nvPr>
            <p:ph type="sldNum" sz="quarter" idx="12"/>
          </p:nvPr>
        </p:nvSpPr>
        <p:spPr/>
        <p:txBody>
          <a:bodyPr/>
          <a:lstStyle>
            <a:lvl1pPr>
              <a:defRPr/>
            </a:lvl1pPr>
          </a:lstStyle>
          <a:p>
            <a:fld id="{CBE7F7BB-9379-41E9-B86D-D267261A2F3F}" type="slidenum">
              <a:rPr lang="en-US" altLang="en-US"/>
              <a:pPr/>
              <a:t>‹#›</a:t>
            </a:fld>
            <a:endParaRPr lang="en-US" altLang="en-US"/>
          </a:p>
        </p:txBody>
      </p:sp>
    </p:spTree>
    <p:extLst>
      <p:ext uri="{BB962C8B-B14F-4D97-AF65-F5344CB8AC3E}">
        <p14:creationId xmlns:p14="http://schemas.microsoft.com/office/powerpoint/2010/main" val="161927332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945E-F4F9-9C65-AE64-749EB8067AE6}"/>
              </a:ext>
            </a:extLst>
          </p:cNvPr>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775818-2126-B75A-80AE-978CFDDFF0ED}"/>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Online Image Placeholder 3">
            <a:extLst>
              <a:ext uri="{FF2B5EF4-FFF2-40B4-BE49-F238E27FC236}">
                <a16:creationId xmlns:a16="http://schemas.microsoft.com/office/drawing/2014/main" id="{29DE0BC8-3729-6A33-081B-921AB380C95A}"/>
              </a:ext>
            </a:extLst>
          </p:cNvPr>
          <p:cNvSpPr>
            <a:spLocks noGrp="1"/>
          </p:cNvSpPr>
          <p:nvPr>
            <p:ph type="clipArt" sz="half" idx="2"/>
          </p:nvPr>
        </p:nvSpPr>
        <p:spPr>
          <a:xfrm>
            <a:off x="4648200" y="1981200"/>
            <a:ext cx="3810000" cy="4114800"/>
          </a:xfrm>
        </p:spPr>
        <p:txBody>
          <a:bodyPr/>
          <a:lstStyle/>
          <a:p>
            <a:endParaRPr lang="en-GB"/>
          </a:p>
        </p:txBody>
      </p:sp>
      <p:sp>
        <p:nvSpPr>
          <p:cNvPr id="5" name="Date Placeholder 4">
            <a:extLst>
              <a:ext uri="{FF2B5EF4-FFF2-40B4-BE49-F238E27FC236}">
                <a16:creationId xmlns:a16="http://schemas.microsoft.com/office/drawing/2014/main" id="{F2DAC986-5FD7-8DAF-6CE2-667465B4268F}"/>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260E27E-6714-ADEE-2936-19B8C473C1AF}"/>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1125326-B63D-493C-F954-D05745F7A65D}"/>
              </a:ext>
            </a:extLst>
          </p:cNvPr>
          <p:cNvSpPr>
            <a:spLocks noGrp="1"/>
          </p:cNvSpPr>
          <p:nvPr>
            <p:ph type="sldNum" sz="quarter" idx="12"/>
          </p:nvPr>
        </p:nvSpPr>
        <p:spPr>
          <a:xfrm>
            <a:off x="6553200" y="6248400"/>
            <a:ext cx="1905000" cy="457200"/>
          </a:xfrm>
        </p:spPr>
        <p:txBody>
          <a:bodyPr/>
          <a:lstStyle>
            <a:lvl1pPr>
              <a:defRPr/>
            </a:lvl1pPr>
          </a:lstStyle>
          <a:p>
            <a:fld id="{DDA9B705-58F7-4D12-A41B-236E624F97A3}" type="slidenum">
              <a:rPr lang="en-US" altLang="en-US"/>
              <a:pPr/>
              <a:t>‹#›</a:t>
            </a:fld>
            <a:endParaRPr lang="en-US" altLang="en-US"/>
          </a:p>
        </p:txBody>
      </p:sp>
    </p:spTree>
    <p:extLst>
      <p:ext uri="{BB962C8B-B14F-4D97-AF65-F5344CB8AC3E}">
        <p14:creationId xmlns:p14="http://schemas.microsoft.com/office/powerpoint/2010/main" val="301918298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140F-E3AD-EE5E-FE77-15E882142C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1EB59A-9BAC-4A7F-F8E3-CC38D85138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6DF75-430F-AB2B-A67B-FD597F8A9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ED21D1F-8E9B-7452-BF2C-5EF89149EF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FA04B00-18D2-6EFF-CEBF-7044CAB281F6}"/>
              </a:ext>
            </a:extLst>
          </p:cNvPr>
          <p:cNvSpPr>
            <a:spLocks noGrp="1"/>
          </p:cNvSpPr>
          <p:nvPr>
            <p:ph type="sldNum" sz="quarter" idx="12"/>
          </p:nvPr>
        </p:nvSpPr>
        <p:spPr/>
        <p:txBody>
          <a:bodyPr/>
          <a:lstStyle>
            <a:lvl1pPr>
              <a:defRPr/>
            </a:lvl1pPr>
          </a:lstStyle>
          <a:p>
            <a:fld id="{F7ADC5F5-73DC-42DF-BD54-FDDEB5BF797E}" type="slidenum">
              <a:rPr lang="en-US" altLang="en-US"/>
              <a:pPr/>
              <a:t>‹#›</a:t>
            </a:fld>
            <a:endParaRPr lang="en-US" altLang="en-US"/>
          </a:p>
        </p:txBody>
      </p:sp>
    </p:spTree>
    <p:extLst>
      <p:ext uri="{BB962C8B-B14F-4D97-AF65-F5344CB8AC3E}">
        <p14:creationId xmlns:p14="http://schemas.microsoft.com/office/powerpoint/2010/main" val="10513435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8759-6F67-1A16-610B-0B91630FF63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CC8073-F547-B259-6975-313845C0D64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271385C-15F9-503D-AB76-9416D24AF9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16BA4E-B5C7-740B-17C7-6BA6235BF3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491FEC-E08A-87B8-BCD8-2675EAFC05F1}"/>
              </a:ext>
            </a:extLst>
          </p:cNvPr>
          <p:cNvSpPr>
            <a:spLocks noGrp="1"/>
          </p:cNvSpPr>
          <p:nvPr>
            <p:ph type="sldNum" sz="quarter" idx="12"/>
          </p:nvPr>
        </p:nvSpPr>
        <p:spPr/>
        <p:txBody>
          <a:bodyPr/>
          <a:lstStyle>
            <a:lvl1pPr>
              <a:defRPr/>
            </a:lvl1pPr>
          </a:lstStyle>
          <a:p>
            <a:fld id="{DFCFDC2A-8DF5-47CD-998A-4BB54E5F5BC8}" type="slidenum">
              <a:rPr lang="en-US" altLang="en-US"/>
              <a:pPr/>
              <a:t>‹#›</a:t>
            </a:fld>
            <a:endParaRPr lang="en-US" altLang="en-US"/>
          </a:p>
        </p:txBody>
      </p:sp>
    </p:spTree>
    <p:extLst>
      <p:ext uri="{BB962C8B-B14F-4D97-AF65-F5344CB8AC3E}">
        <p14:creationId xmlns:p14="http://schemas.microsoft.com/office/powerpoint/2010/main" val="389922646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0C8C-FC6C-0A33-37C0-DC49C3756D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3E0AF4-3179-0FF1-7C0A-EC3F5F5ED0B3}"/>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177A10-2FB5-A76E-24B3-8E68D8D6BF32}"/>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E2EB74-B5DC-6F82-D183-8649DCE23FF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DF2D04-8307-5C01-DBA0-29E9D878280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B28204F-B705-71E6-9CBD-056A3EAC987F}"/>
              </a:ext>
            </a:extLst>
          </p:cNvPr>
          <p:cNvSpPr>
            <a:spLocks noGrp="1"/>
          </p:cNvSpPr>
          <p:nvPr>
            <p:ph type="sldNum" sz="quarter" idx="12"/>
          </p:nvPr>
        </p:nvSpPr>
        <p:spPr/>
        <p:txBody>
          <a:bodyPr/>
          <a:lstStyle>
            <a:lvl1pPr>
              <a:defRPr/>
            </a:lvl1pPr>
          </a:lstStyle>
          <a:p>
            <a:fld id="{FB98382F-8149-419A-987E-7EA4F71B1F29}" type="slidenum">
              <a:rPr lang="en-US" altLang="en-US"/>
              <a:pPr/>
              <a:t>‹#›</a:t>
            </a:fld>
            <a:endParaRPr lang="en-US" altLang="en-US"/>
          </a:p>
        </p:txBody>
      </p:sp>
    </p:spTree>
    <p:extLst>
      <p:ext uri="{BB962C8B-B14F-4D97-AF65-F5344CB8AC3E}">
        <p14:creationId xmlns:p14="http://schemas.microsoft.com/office/powerpoint/2010/main" val="36217297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5E42-21C2-E1B7-97A9-B4788B0BB6F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D04426-3E3E-609F-5086-C0CEE7C5726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8B500-52D6-62DB-D39D-4AE049583D4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FC6B38-7562-F98C-0059-E557AE49431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B64E8-1182-B117-5347-FE012AF914A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BB7C8B-D844-2B8C-C606-DC6E624FECD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8A5F78-9E8D-DB58-C029-9FBB4B05582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28D3FBD-620C-C8E3-A79B-3C9A76A15375}"/>
              </a:ext>
            </a:extLst>
          </p:cNvPr>
          <p:cNvSpPr>
            <a:spLocks noGrp="1"/>
          </p:cNvSpPr>
          <p:nvPr>
            <p:ph type="sldNum" sz="quarter" idx="12"/>
          </p:nvPr>
        </p:nvSpPr>
        <p:spPr/>
        <p:txBody>
          <a:bodyPr/>
          <a:lstStyle>
            <a:lvl1pPr>
              <a:defRPr/>
            </a:lvl1pPr>
          </a:lstStyle>
          <a:p>
            <a:fld id="{B6B2A756-DA11-4DB9-8A60-86B17132CF0C}" type="slidenum">
              <a:rPr lang="en-US" altLang="en-US"/>
              <a:pPr/>
              <a:t>‹#›</a:t>
            </a:fld>
            <a:endParaRPr lang="en-US" altLang="en-US"/>
          </a:p>
        </p:txBody>
      </p:sp>
    </p:spTree>
    <p:extLst>
      <p:ext uri="{BB962C8B-B14F-4D97-AF65-F5344CB8AC3E}">
        <p14:creationId xmlns:p14="http://schemas.microsoft.com/office/powerpoint/2010/main" val="279275868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7ECF-F91B-BA92-50F0-268931440A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98E948-1AE2-73A7-DB1B-6E9F0469465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C2011EA-ABD3-3B8C-1654-5E90ED23217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82E1E40-56C2-E2FC-8B6C-E79019A58D06}"/>
              </a:ext>
            </a:extLst>
          </p:cNvPr>
          <p:cNvSpPr>
            <a:spLocks noGrp="1"/>
          </p:cNvSpPr>
          <p:nvPr>
            <p:ph type="sldNum" sz="quarter" idx="12"/>
          </p:nvPr>
        </p:nvSpPr>
        <p:spPr/>
        <p:txBody>
          <a:bodyPr/>
          <a:lstStyle>
            <a:lvl1pPr>
              <a:defRPr/>
            </a:lvl1pPr>
          </a:lstStyle>
          <a:p>
            <a:fld id="{30975A30-6E5C-4BD9-B97F-E2486B09F74F}" type="slidenum">
              <a:rPr lang="en-US" altLang="en-US"/>
              <a:pPr/>
              <a:t>‹#›</a:t>
            </a:fld>
            <a:endParaRPr lang="en-US" altLang="en-US"/>
          </a:p>
        </p:txBody>
      </p:sp>
    </p:spTree>
    <p:extLst>
      <p:ext uri="{BB962C8B-B14F-4D97-AF65-F5344CB8AC3E}">
        <p14:creationId xmlns:p14="http://schemas.microsoft.com/office/powerpoint/2010/main" val="165273861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49C76-2E44-C315-7A65-F79BB97EEAF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30B9DB9-111C-539C-4B0B-D9A4EB2567A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FDDDE45-F5F9-865B-D765-94FB76174AD6}"/>
              </a:ext>
            </a:extLst>
          </p:cNvPr>
          <p:cNvSpPr>
            <a:spLocks noGrp="1"/>
          </p:cNvSpPr>
          <p:nvPr>
            <p:ph type="sldNum" sz="quarter" idx="12"/>
          </p:nvPr>
        </p:nvSpPr>
        <p:spPr/>
        <p:txBody>
          <a:bodyPr/>
          <a:lstStyle>
            <a:lvl1pPr>
              <a:defRPr/>
            </a:lvl1pPr>
          </a:lstStyle>
          <a:p>
            <a:fld id="{4FB867E2-1379-4972-A8E1-DF89719B60FA}" type="slidenum">
              <a:rPr lang="en-US" altLang="en-US"/>
              <a:pPr/>
              <a:t>‹#›</a:t>
            </a:fld>
            <a:endParaRPr lang="en-US" altLang="en-US"/>
          </a:p>
        </p:txBody>
      </p:sp>
    </p:spTree>
    <p:extLst>
      <p:ext uri="{BB962C8B-B14F-4D97-AF65-F5344CB8AC3E}">
        <p14:creationId xmlns:p14="http://schemas.microsoft.com/office/powerpoint/2010/main" val="247485445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F068-220B-7ECE-87F5-AFE52C8510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3D8F01-2FD1-B64C-41CE-91B5082AC75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4E94D6A-264E-C198-776C-B51FF5CE085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8E34E-ABBE-866C-B701-850CA99110A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02788C-224C-B0E4-1B72-FB00D24BAC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D7789A8-2FE5-C508-B3C8-8F55FC8E0A90}"/>
              </a:ext>
            </a:extLst>
          </p:cNvPr>
          <p:cNvSpPr>
            <a:spLocks noGrp="1"/>
          </p:cNvSpPr>
          <p:nvPr>
            <p:ph type="sldNum" sz="quarter" idx="12"/>
          </p:nvPr>
        </p:nvSpPr>
        <p:spPr/>
        <p:txBody>
          <a:bodyPr/>
          <a:lstStyle>
            <a:lvl1pPr>
              <a:defRPr/>
            </a:lvl1pPr>
          </a:lstStyle>
          <a:p>
            <a:fld id="{B4D1B90E-94BF-4C9A-A361-44B453C85EFA}" type="slidenum">
              <a:rPr lang="en-US" altLang="en-US"/>
              <a:pPr/>
              <a:t>‹#›</a:t>
            </a:fld>
            <a:endParaRPr lang="en-US" altLang="en-US"/>
          </a:p>
        </p:txBody>
      </p:sp>
    </p:spTree>
    <p:extLst>
      <p:ext uri="{BB962C8B-B14F-4D97-AF65-F5344CB8AC3E}">
        <p14:creationId xmlns:p14="http://schemas.microsoft.com/office/powerpoint/2010/main" val="218359943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C717-6C7E-C4BE-F313-35984A33354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E500A2-2BB0-0CD4-381D-D659025A31F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349F25-D3BA-8D74-A98D-A0D22D14875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B4C3D-D541-CA97-C20D-940A325A300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C36AFA3-1CA9-F223-58E9-1C2DC7427DC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C8F246-D741-CF5C-1D4E-0ED8AE5406A7}"/>
              </a:ext>
            </a:extLst>
          </p:cNvPr>
          <p:cNvSpPr>
            <a:spLocks noGrp="1"/>
          </p:cNvSpPr>
          <p:nvPr>
            <p:ph type="sldNum" sz="quarter" idx="12"/>
          </p:nvPr>
        </p:nvSpPr>
        <p:spPr/>
        <p:txBody>
          <a:bodyPr/>
          <a:lstStyle>
            <a:lvl1pPr>
              <a:defRPr/>
            </a:lvl1pPr>
          </a:lstStyle>
          <a:p>
            <a:fld id="{001B258B-06FE-41E0-86A5-96D681CAE5AB}" type="slidenum">
              <a:rPr lang="en-US" altLang="en-US"/>
              <a:pPr/>
              <a:t>‹#›</a:t>
            </a:fld>
            <a:endParaRPr lang="en-US" altLang="en-US"/>
          </a:p>
        </p:txBody>
      </p:sp>
    </p:spTree>
    <p:extLst>
      <p:ext uri="{BB962C8B-B14F-4D97-AF65-F5344CB8AC3E}">
        <p14:creationId xmlns:p14="http://schemas.microsoft.com/office/powerpoint/2010/main" val="57667603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a:extLst>
              <a:ext uri="{FF2B5EF4-FFF2-40B4-BE49-F238E27FC236}">
                <a16:creationId xmlns:a16="http://schemas.microsoft.com/office/drawing/2014/main" id="{1C4B2D6C-ADF9-2450-CF6F-E42D51F5BC7D}"/>
              </a:ext>
            </a:extLst>
          </p:cNvPr>
          <p:cNvSpPr>
            <a:spLocks noChangeArrowheads="1"/>
          </p:cNvSpPr>
          <p:nvPr/>
        </p:nvSpPr>
        <p:spPr bwMode="auto">
          <a:xfrm>
            <a:off x="0" y="0"/>
            <a:ext cx="9144000" cy="6858000"/>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6" name="Rectangle 2">
            <a:extLst>
              <a:ext uri="{FF2B5EF4-FFF2-40B4-BE49-F238E27FC236}">
                <a16:creationId xmlns:a16="http://schemas.microsoft.com/office/drawing/2014/main" id="{9FAF2204-CD9C-AA4F-2160-AA465641E50D}"/>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628D871-2F40-9059-5DC3-84B7479C2AAE}"/>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F18A1B-29EA-3C7A-5AE8-B90461D587F2}"/>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b="0">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5DDFCABC-84FE-3B66-06BF-C82B15DBA64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96190C96-3094-73E9-AC80-1B74C3EF07C2}"/>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latin typeface="+mj-lt"/>
              </a:defRPr>
            </a:lvl1pPr>
          </a:lstStyle>
          <a:p>
            <a:fld id="{252AF8BA-660D-4F89-94B8-3C3518FFB6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27">
                                            <p:txEl>
                                              <p:pRg st="1" end="1"/>
                                            </p:txEl>
                                          </p:spTgt>
                                        </p:tgtEl>
                                        <p:attrNameLst>
                                          <p:attrName>style.visibility</p:attrName>
                                        </p:attrNameLst>
                                      </p:cBhvr>
                                      <p:to>
                                        <p:strVal val="visible"/>
                                      </p:to>
                                    </p:set>
                                    <p:anim calcmode="lin" valueType="num">
                                      <p:cBhvr>
                                        <p:cTn id="11"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27">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 calcmode="lin" valueType="num">
                                      <p:cBhvr>
                                        <p:cTn id="15"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027">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027">
                                            <p:txEl>
                                              <p:pRg st="3" end="3"/>
                                            </p:txEl>
                                          </p:spTgt>
                                        </p:tgtEl>
                                        <p:attrNameLst>
                                          <p:attrName>style.visibility</p:attrName>
                                        </p:attrNameLst>
                                      </p:cBhvr>
                                      <p:to>
                                        <p:strVal val="visible"/>
                                      </p:to>
                                    </p:set>
                                    <p:anim calcmode="lin" valueType="num">
                                      <p:cBhvr>
                                        <p:cTn id="19"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3" end="3"/>
                                            </p:txEl>
                                          </p:spTgt>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027">
                                            <p:txEl>
                                              <p:pRg st="4" end="4"/>
                                            </p:txEl>
                                          </p:spTgt>
                                        </p:tgtEl>
                                        <p:attrNameLst>
                                          <p:attrName>style.visibility</p:attrName>
                                        </p:attrNameLst>
                                      </p:cBhvr>
                                      <p:to>
                                        <p:strVal val="visible"/>
                                      </p:to>
                                    </p:set>
                                    <p:anim calcmode="lin" valueType="num">
                                      <p:cBhvr>
                                        <p:cTn id="23"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fontAlgn="base">
        <a:spcBef>
          <a:spcPct val="0"/>
        </a:spcBef>
        <a:spcAft>
          <a:spcPct val="0"/>
        </a:spcAft>
        <a:defRPr sz="4400" kern="1200">
          <a:solidFill>
            <a:srgbClr val="008000"/>
          </a:solidFill>
          <a:latin typeface="+mj-lt"/>
          <a:ea typeface="+mj-ea"/>
          <a:cs typeface="+mj-cs"/>
        </a:defRPr>
      </a:lvl1pPr>
      <a:lvl2pPr algn="ctr" rtl="0" fontAlgn="base">
        <a:spcBef>
          <a:spcPct val="0"/>
        </a:spcBef>
        <a:spcAft>
          <a:spcPct val="0"/>
        </a:spcAft>
        <a:defRPr sz="4400">
          <a:solidFill>
            <a:srgbClr val="008000"/>
          </a:solidFill>
          <a:latin typeface="Times New Roman" panose="02020603050405020304" pitchFamily="18" charset="0"/>
        </a:defRPr>
      </a:lvl2pPr>
      <a:lvl3pPr algn="ctr" rtl="0" fontAlgn="base">
        <a:spcBef>
          <a:spcPct val="0"/>
        </a:spcBef>
        <a:spcAft>
          <a:spcPct val="0"/>
        </a:spcAft>
        <a:defRPr sz="4400">
          <a:solidFill>
            <a:srgbClr val="008000"/>
          </a:solidFill>
          <a:latin typeface="Times New Roman" panose="02020603050405020304" pitchFamily="18" charset="0"/>
        </a:defRPr>
      </a:lvl3pPr>
      <a:lvl4pPr algn="ctr" rtl="0" fontAlgn="base">
        <a:spcBef>
          <a:spcPct val="0"/>
        </a:spcBef>
        <a:spcAft>
          <a:spcPct val="0"/>
        </a:spcAft>
        <a:defRPr sz="4400">
          <a:solidFill>
            <a:srgbClr val="008000"/>
          </a:solidFill>
          <a:latin typeface="Times New Roman" panose="02020603050405020304" pitchFamily="18" charset="0"/>
        </a:defRPr>
      </a:lvl4pPr>
      <a:lvl5pPr algn="ctr" rtl="0" fontAlgn="base">
        <a:spcBef>
          <a:spcPct val="0"/>
        </a:spcBef>
        <a:spcAft>
          <a:spcPct val="0"/>
        </a:spcAft>
        <a:defRPr sz="4400">
          <a:solidFill>
            <a:srgbClr val="008000"/>
          </a:solidFill>
          <a:latin typeface="Times New Roman" panose="02020603050405020304" pitchFamily="18" charset="0"/>
        </a:defRPr>
      </a:lvl5pPr>
      <a:lvl6pPr marL="457200" algn="ctr" rtl="0" fontAlgn="base">
        <a:spcBef>
          <a:spcPct val="0"/>
        </a:spcBef>
        <a:spcAft>
          <a:spcPct val="0"/>
        </a:spcAft>
        <a:defRPr sz="4400">
          <a:solidFill>
            <a:srgbClr val="008000"/>
          </a:solidFill>
          <a:latin typeface="Times New Roman" panose="02020603050405020304" pitchFamily="18" charset="0"/>
        </a:defRPr>
      </a:lvl6pPr>
      <a:lvl7pPr marL="914400" algn="ctr" rtl="0" fontAlgn="base">
        <a:spcBef>
          <a:spcPct val="0"/>
        </a:spcBef>
        <a:spcAft>
          <a:spcPct val="0"/>
        </a:spcAft>
        <a:defRPr sz="4400">
          <a:solidFill>
            <a:srgbClr val="008000"/>
          </a:solidFill>
          <a:latin typeface="Times New Roman" panose="02020603050405020304" pitchFamily="18" charset="0"/>
        </a:defRPr>
      </a:lvl7pPr>
      <a:lvl8pPr marL="1371600" algn="ctr" rtl="0" fontAlgn="base">
        <a:spcBef>
          <a:spcPct val="0"/>
        </a:spcBef>
        <a:spcAft>
          <a:spcPct val="0"/>
        </a:spcAft>
        <a:defRPr sz="4400">
          <a:solidFill>
            <a:srgbClr val="008000"/>
          </a:solidFill>
          <a:latin typeface="Times New Roman" panose="02020603050405020304" pitchFamily="18" charset="0"/>
        </a:defRPr>
      </a:lvl8pPr>
      <a:lvl9pPr marL="1828800" algn="ctr" rtl="0" fontAlgn="base">
        <a:spcBef>
          <a:spcPct val="0"/>
        </a:spcBef>
        <a:spcAft>
          <a:spcPct val="0"/>
        </a:spcAft>
        <a:defRPr sz="4400">
          <a:solidFill>
            <a:srgbClr val="008000"/>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rgbClr val="0000CC"/>
          </a:solidFill>
          <a:latin typeface="+mn-lt"/>
          <a:ea typeface="+mn-ea"/>
          <a:cs typeface="+mn-cs"/>
        </a:defRPr>
      </a:lvl1pPr>
      <a:lvl2pPr marL="742950" indent="-285750" algn="l" rtl="0" fontAlgn="base">
        <a:spcBef>
          <a:spcPct val="20000"/>
        </a:spcBef>
        <a:spcAft>
          <a:spcPct val="0"/>
        </a:spcAft>
        <a:buChar char="–"/>
        <a:defRPr sz="2800" kern="1200">
          <a:solidFill>
            <a:srgbClr val="0000CC"/>
          </a:solidFill>
          <a:latin typeface="+mn-lt"/>
          <a:ea typeface="+mn-ea"/>
          <a:cs typeface="+mn-cs"/>
        </a:defRPr>
      </a:lvl2pPr>
      <a:lvl3pPr marL="1143000" indent="-228600" algn="l" rtl="0" fontAlgn="base">
        <a:spcBef>
          <a:spcPct val="20000"/>
        </a:spcBef>
        <a:spcAft>
          <a:spcPct val="0"/>
        </a:spcAft>
        <a:buChar char="•"/>
        <a:defRPr sz="2400" kern="1200">
          <a:solidFill>
            <a:srgbClr val="0000CC"/>
          </a:solidFill>
          <a:latin typeface="+mn-lt"/>
          <a:ea typeface="+mn-ea"/>
          <a:cs typeface="+mn-cs"/>
        </a:defRPr>
      </a:lvl3pPr>
      <a:lvl4pPr marL="1600200" indent="-228600" algn="l" rtl="0" fontAlgn="base">
        <a:spcBef>
          <a:spcPct val="20000"/>
        </a:spcBef>
        <a:spcAft>
          <a:spcPct val="0"/>
        </a:spcAft>
        <a:buChar char="–"/>
        <a:defRPr sz="2000" kern="1200">
          <a:solidFill>
            <a:srgbClr val="0000CC"/>
          </a:solidFill>
          <a:latin typeface="+mn-lt"/>
          <a:ea typeface="+mn-ea"/>
          <a:cs typeface="+mn-cs"/>
        </a:defRPr>
      </a:lvl4pPr>
      <a:lvl5pPr marL="2057400" indent="-228600" algn="l" rtl="0" fontAlgn="base">
        <a:spcBef>
          <a:spcPct val="20000"/>
        </a:spcBef>
        <a:spcAft>
          <a:spcPct val="0"/>
        </a:spcAft>
        <a:buChar char="»"/>
        <a:defRPr sz="2000" kern="1200">
          <a:solidFill>
            <a:srgbClr val="0000C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0A.wav"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10.wav" TargetMode="Externa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100.wav" TargetMode="External"/><Relationship Id="rId1" Type="http://schemas.openxmlformats.org/officeDocument/2006/relationships/tags" Target="../tags/tag78.xml"/><Relationship Id="rId6" Type="http://schemas.openxmlformats.org/officeDocument/2006/relationships/image" Target="../media/image1.png"/><Relationship Id="rId5" Type="http://schemas.openxmlformats.org/officeDocument/2006/relationships/image" Target="../media/image131.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101.wav" TargetMode="External"/><Relationship Id="rId5" Type="http://schemas.openxmlformats.org/officeDocument/2006/relationships/image" Target="../media/image1.png"/><Relationship Id="rId4" Type="http://schemas.openxmlformats.org/officeDocument/2006/relationships/image" Target="../media/image132.png"/></Relationships>
</file>

<file path=ppt/slides/_rels/slide10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file:///G:/AGNES_B_ALEXANDER_RESOURCES/LIFE_OF_ABA_W_SOUND/ABA%20PPT%20SOUNDS/0102.wav" TargetMode="External"/><Relationship Id="rId7" Type="http://schemas.openxmlformats.org/officeDocument/2006/relationships/image" Target="../media/image61.png"/><Relationship Id="rId2" Type="http://schemas.openxmlformats.org/officeDocument/2006/relationships/audio" Target="file:///G:/AGNES_B_ALEXANDER_RESOURCES/LIFE_OF_ABA_W_SOUND/ABA%20PPT%20SOUNDS/EJIRI.wav" TargetMode="External"/><Relationship Id="rId1" Type="http://schemas.openxmlformats.org/officeDocument/2006/relationships/tags" Target="../tags/tag79.xml"/><Relationship Id="rId6" Type="http://schemas.openxmlformats.org/officeDocument/2006/relationships/image" Target="../media/image133.png"/><Relationship Id="rId5" Type="http://schemas.openxmlformats.org/officeDocument/2006/relationships/notesSlide" Target="../notesSlides/notesSlide102.xml"/><Relationship Id="rId4"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103.wav" TargetMode="External"/><Relationship Id="rId1" Type="http://schemas.openxmlformats.org/officeDocument/2006/relationships/tags" Target="../tags/tag80.xml"/><Relationship Id="rId6" Type="http://schemas.openxmlformats.org/officeDocument/2006/relationships/image" Target="../media/image1.png"/><Relationship Id="rId5" Type="http://schemas.openxmlformats.org/officeDocument/2006/relationships/image" Target="../media/image134.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ALOHA5.WAV" TargetMode="External"/><Relationship Id="rId1" Type="http://schemas.openxmlformats.org/officeDocument/2006/relationships/tags" Target="../tags/tag81.xml"/><Relationship Id="rId6" Type="http://schemas.openxmlformats.org/officeDocument/2006/relationships/image" Target="../media/image1.png"/><Relationship Id="rId5" Type="http://schemas.openxmlformats.org/officeDocument/2006/relationships/image" Target="../media/image136.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106.wav" TargetMode="External"/><Relationship Id="rId1" Type="http://schemas.openxmlformats.org/officeDocument/2006/relationships/tags" Target="../tags/tag82.xml"/><Relationship Id="rId6" Type="http://schemas.openxmlformats.org/officeDocument/2006/relationships/image" Target="../media/image137.png"/><Relationship Id="rId5" Type="http://schemas.openxmlformats.org/officeDocument/2006/relationships/image" Target="../media/image79.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Yah-baha.wav"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0107.wav" TargetMode="External"/><Relationship Id="rId1" Type="http://schemas.openxmlformats.org/officeDocument/2006/relationships/tags" Target="../tags/tag83.xml"/><Relationship Id="rId6" Type="http://schemas.openxmlformats.org/officeDocument/2006/relationships/image" Target="../media/image138.png"/><Relationship Id="rId5" Type="http://schemas.openxmlformats.org/officeDocument/2006/relationships/notesSlide" Target="../notesSlides/notesSlide107.xml"/><Relationship Id="rId4"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108.wav" TargetMode="External"/><Relationship Id="rId1" Type="http://schemas.openxmlformats.org/officeDocument/2006/relationships/tags" Target="../tags/tag84.xml"/><Relationship Id="rId6" Type="http://schemas.openxmlformats.org/officeDocument/2006/relationships/image" Target="../media/image1.png"/><Relationship Id="rId5" Type="http://schemas.openxmlformats.org/officeDocument/2006/relationships/image" Target="../media/image139.pn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109.wav" TargetMode="External"/><Relationship Id="rId1" Type="http://schemas.openxmlformats.org/officeDocument/2006/relationships/tags" Target="../tags/tag85.xml"/><Relationship Id="rId6" Type="http://schemas.openxmlformats.org/officeDocument/2006/relationships/image" Target="../media/image1.png"/><Relationship Id="rId5" Type="http://schemas.openxmlformats.org/officeDocument/2006/relationships/image" Target="../media/image140.pn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11.wav" TargetMode="Externa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110.wav" TargetMode="External"/><Relationship Id="rId1" Type="http://schemas.openxmlformats.org/officeDocument/2006/relationships/tags" Target="../tags/tag86.xml"/><Relationship Id="rId6" Type="http://schemas.openxmlformats.org/officeDocument/2006/relationships/image" Target="../media/image1.png"/><Relationship Id="rId5" Type="http://schemas.openxmlformats.org/officeDocument/2006/relationships/image" Target="../media/image141.pn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111.wav" TargetMode="External"/><Relationship Id="rId1" Type="http://schemas.openxmlformats.org/officeDocument/2006/relationships/tags" Target="../tags/tag87.xml"/><Relationship Id="rId6" Type="http://schemas.openxmlformats.org/officeDocument/2006/relationships/image" Target="../media/image143.png"/><Relationship Id="rId5" Type="http://schemas.openxmlformats.org/officeDocument/2006/relationships/image" Target="../media/image142.wmf"/><Relationship Id="rId4"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audio" Target="file:///C:/PPTs/ABA/ABA%20PPT%20SOUNDS/Encarta/MUSIC/Korea.wma"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0112.wav" TargetMode="External"/><Relationship Id="rId1" Type="http://schemas.openxmlformats.org/officeDocument/2006/relationships/tags" Target="../tags/tag88.xml"/><Relationship Id="rId6" Type="http://schemas.openxmlformats.org/officeDocument/2006/relationships/image" Target="../media/image144.jpeg"/><Relationship Id="rId5" Type="http://schemas.openxmlformats.org/officeDocument/2006/relationships/notesSlide" Target="../notesSlides/notesSlide112.xml"/><Relationship Id="rId4" Type="http://schemas.openxmlformats.org/officeDocument/2006/relationships/slideLayout" Target="../slideLayouts/slideLayout7.xml"/><Relationship Id="rId9" Type="http://schemas.openxmlformats.org/officeDocument/2006/relationships/image" Target="../media/image146.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113.wav" TargetMode="External"/><Relationship Id="rId5" Type="http://schemas.openxmlformats.org/officeDocument/2006/relationships/image" Target="../media/image1.png"/><Relationship Id="rId4" Type="http://schemas.openxmlformats.org/officeDocument/2006/relationships/image" Target="../media/image147.png"/></Relationships>
</file>

<file path=ppt/slides/_rels/slide1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audio" Target="file:///G:/AGNES_B_ALEXANDER_RESOURCES/LIFE_OF_ABA_W_SOUND/ABA%20PPT%20SOUNDS/0114.wav" TargetMode="External"/><Relationship Id="rId1" Type="http://schemas.openxmlformats.org/officeDocument/2006/relationships/audio" Target="../media/audio3.wav"/><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file:///G:/AGNES_B_ALEXANDER_RESOURCES/LIFE_OF_ABA_W_SOUND/ABA%20PPT%20SOUNDS/0115.wav" TargetMode="External"/><Relationship Id="rId7" Type="http://schemas.openxmlformats.org/officeDocument/2006/relationships/image" Target="../media/image151.png"/><Relationship Id="rId2" Type="http://schemas.openxmlformats.org/officeDocument/2006/relationships/audio" Target="file:///G:/AGNES_B_ALEXANDER_RESOURCES/LIFE_OF_ABA_W_SOUND/ABA%20PPT%20SOUNDS/WSVIOLN7%20TRANSITION%201.wma" TargetMode="External"/><Relationship Id="rId1" Type="http://schemas.openxmlformats.org/officeDocument/2006/relationships/tags" Target="../tags/tag89.xml"/><Relationship Id="rId6" Type="http://schemas.openxmlformats.org/officeDocument/2006/relationships/image" Target="../media/image150.png"/><Relationship Id="rId5" Type="http://schemas.openxmlformats.org/officeDocument/2006/relationships/notesSlide" Target="../notesSlides/notesSlide115.xml"/><Relationship Id="rId4"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90.xml"/><Relationship Id="rId4" Type="http://schemas.openxmlformats.org/officeDocument/2006/relationships/image" Target="../media/image152.jpeg"/></Relationships>
</file>

<file path=ppt/slides/_rels/slide117.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0117.wav"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EXALTED%20WORDS.wma" TargetMode="External"/><Relationship Id="rId1" Type="http://schemas.openxmlformats.org/officeDocument/2006/relationships/tags" Target="../tags/tag91.xml"/><Relationship Id="rId6" Type="http://schemas.openxmlformats.org/officeDocument/2006/relationships/image" Target="../media/image153.png"/><Relationship Id="rId5" Type="http://schemas.openxmlformats.org/officeDocument/2006/relationships/notesSlide" Target="../notesSlides/notesSlide117.xml"/><Relationship Id="rId4"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118.wav" TargetMode="External"/><Relationship Id="rId5" Type="http://schemas.openxmlformats.org/officeDocument/2006/relationships/image" Target="../media/image1.png"/><Relationship Id="rId4" Type="http://schemas.openxmlformats.org/officeDocument/2006/relationships/image" Target="../media/image154.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119.wav" TargetMode="External"/><Relationship Id="rId1" Type="http://schemas.openxmlformats.org/officeDocument/2006/relationships/audio" Target="file:///G:/AGNES_B_ALEXANDER_RESOURCES/LIFE_OF_ABA_W_SOUND/ABA%20PPT%20SOUNDS/OMINOUS.wav" TargetMode="External"/><Relationship Id="rId6" Type="http://schemas.openxmlformats.org/officeDocument/2006/relationships/image" Target="../media/image1.png"/><Relationship Id="rId5" Type="http://schemas.openxmlformats.org/officeDocument/2006/relationships/image" Target="../media/image61.png"/><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12.wav" TargetMode="Externa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120.wav" TargetMode="External"/><Relationship Id="rId1" Type="http://schemas.openxmlformats.org/officeDocument/2006/relationships/tags" Target="../tags/tag92.xml"/><Relationship Id="rId6" Type="http://schemas.openxmlformats.org/officeDocument/2006/relationships/image" Target="../media/image1.png"/><Relationship Id="rId5" Type="http://schemas.openxmlformats.org/officeDocument/2006/relationships/image" Target="../media/image155.jpe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audio" Target="file:///G:/AGNES_B_ALEXANDER_RESOURCES/LIFE_OF_ABA_W_SOUND/ABA%20PPT%20SOUNDS/0121.wav" TargetMode="External"/><Relationship Id="rId7" Type="http://schemas.openxmlformats.org/officeDocument/2006/relationships/image" Target="../media/image157.png"/><Relationship Id="rId2" Type="http://schemas.openxmlformats.org/officeDocument/2006/relationships/audio" Target="file:///D:/EB/boreal.WAV" TargetMode="External"/><Relationship Id="rId1" Type="http://schemas.openxmlformats.org/officeDocument/2006/relationships/tags" Target="../tags/tag93.xml"/><Relationship Id="rId6" Type="http://schemas.openxmlformats.org/officeDocument/2006/relationships/image" Target="../media/image156.wmf"/><Relationship Id="rId5" Type="http://schemas.openxmlformats.org/officeDocument/2006/relationships/notesSlide" Target="../notesSlides/notesSlide121.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6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94.xml"/><Relationship Id="rId4" Type="http://schemas.openxmlformats.org/officeDocument/2006/relationships/image" Target="../media/image159.png"/></Relationships>
</file>

<file path=ppt/slides/_rels/slide12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95.xml"/><Relationship Id="rId4" Type="http://schemas.openxmlformats.org/officeDocument/2006/relationships/image" Target="../media/image161.png"/></Relationships>
</file>

<file path=ppt/slides/_rels/slide12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96.xml"/><Relationship Id="rId4" Type="http://schemas.openxmlformats.org/officeDocument/2006/relationships/image" Target="../media/image164.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ALOHA5.WAV" TargetMode="External"/><Relationship Id="rId1" Type="http://schemas.openxmlformats.org/officeDocument/2006/relationships/tags" Target="../tags/tag97.xml"/><Relationship Id="rId5" Type="http://schemas.openxmlformats.org/officeDocument/2006/relationships/image" Target="../media/image61.png"/><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98.xml"/><Relationship Id="rId4" Type="http://schemas.openxmlformats.org/officeDocument/2006/relationships/image" Target="../media/image165.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99.xml"/><Relationship Id="rId5" Type="http://schemas.openxmlformats.org/officeDocument/2006/relationships/image" Target="../media/image167.png"/><Relationship Id="rId4" Type="http://schemas.openxmlformats.org/officeDocument/2006/relationships/image" Target="../media/image16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audio" Target="file:///G:/AGNES_B_ALEXANDER_RESOURCES/LIFE_OF_ABA_W_SOUND/ABA%20PPT%20SOUNDS/0013.wav" TargetMode="External"/><Relationship Id="rId5" Type="http://schemas.openxmlformats.org/officeDocument/2006/relationships/image" Target="../media/image1.pn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YABAHA%2040%20SECS.wav" TargetMode="External"/><Relationship Id="rId1" Type="http://schemas.openxmlformats.org/officeDocument/2006/relationships/tags" Target="../tags/tag100.xml"/><Relationship Id="rId6" Type="http://schemas.openxmlformats.org/officeDocument/2006/relationships/image" Target="../media/image61.png"/><Relationship Id="rId5" Type="http://schemas.openxmlformats.org/officeDocument/2006/relationships/image" Target="../media/image168.png"/><Relationship Id="rId4"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ags" Target="../tags/tag101.xml"/><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3.png"/><Relationship Id="rId2" Type="http://schemas.openxmlformats.org/officeDocument/2006/relationships/audio" Target="file:///G:/AGNES_B_ALEXANDER_RESOURCES/LIFE_OF_ABA_W_SOUND/ABA%20PPT%20SOUNDS/OMINOUS.wav" TargetMode="External"/><Relationship Id="rId1" Type="http://schemas.openxmlformats.org/officeDocument/2006/relationships/tags" Target="../tags/tag102.xml"/><Relationship Id="rId6" Type="http://schemas.openxmlformats.org/officeDocument/2006/relationships/image" Target="../media/image61.png"/><Relationship Id="rId5" Type="http://schemas.openxmlformats.org/officeDocument/2006/relationships/image" Target="../media/image172.png"/><Relationship Id="rId4"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audio" Target="file:///G:/AGNES_B_ALEXANDER_RESOURCES/LIFE_OF_ABA_W_SOUND/ABA%20PPT%20SOUNDS/MAYS%20FUNERAL.wav" TargetMode="External"/><Relationship Id="rId1" Type="http://schemas.openxmlformats.org/officeDocument/2006/relationships/tags" Target="../tags/tag103.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26%20SEC%204%20SEASONS%20VIVALDI.wav" TargetMode="External"/><Relationship Id="rId5" Type="http://schemas.openxmlformats.org/officeDocument/2006/relationships/image" Target="../media/image61.png"/><Relationship Id="rId4" Type="http://schemas.openxmlformats.org/officeDocument/2006/relationships/image" Target="../media/image176.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ags" Target="../tags/tag104.xml"/><Relationship Id="rId4" Type="http://schemas.openxmlformats.org/officeDocument/2006/relationships/image" Target="../media/image177.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105.xml"/><Relationship Id="rId4" Type="http://schemas.openxmlformats.org/officeDocument/2006/relationships/image" Target="../media/image178.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file:///G:/AGNES_B_ALEXANDER_RESOURCES/LIFE_OF_ABA_W_SOUND/ABA%20PPT%20SOUNDS/0014.wav" TargetMode="External"/><Relationship Id="rId1" Type="http://schemas.openxmlformats.org/officeDocument/2006/relationships/tags" Target="../tags/tag10.xml"/><Relationship Id="rId6" Type="http://schemas.openxmlformats.org/officeDocument/2006/relationships/image" Target="../media/image14.png"/><Relationship Id="rId11" Type="http://schemas.openxmlformats.org/officeDocument/2006/relationships/image" Target="../media/image1.png"/><Relationship Id="rId5" Type="http://schemas.openxmlformats.org/officeDocument/2006/relationships/image" Target="../media/image19.jpeg"/><Relationship Id="rId10" Type="http://schemas.openxmlformats.org/officeDocument/2006/relationships/image" Target="../media/image22.png"/><Relationship Id="rId4" Type="http://schemas.openxmlformats.org/officeDocument/2006/relationships/notesSlide" Target="../notesSlides/notesSlide14.xml"/><Relationship Id="rId9"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ags" Target="../tags/tag106.xml"/><Relationship Id="rId4" Type="http://schemas.openxmlformats.org/officeDocument/2006/relationships/image" Target="../media/image179.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SIGH%20FOR%20IN%20VAIN.wav" TargetMode="External"/><Relationship Id="rId1" Type="http://schemas.openxmlformats.org/officeDocument/2006/relationships/tags" Target="../tags/tag107.xml"/><Relationship Id="rId6" Type="http://schemas.openxmlformats.org/officeDocument/2006/relationships/image" Target="../media/image61.png"/><Relationship Id="rId5" Type="http://schemas.openxmlformats.org/officeDocument/2006/relationships/image" Target="../media/image180.png"/><Relationship Id="rId4"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108.xml"/><Relationship Id="rId4" Type="http://schemas.openxmlformats.org/officeDocument/2006/relationships/image" Target="../media/image181.png"/></Relationships>
</file>

<file path=ppt/slides/_rels/slide14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audio" Target="file:///C:/Documents%20and%20Settings/TEMP.VAIO.001/Desktop/232%20DASTAM.wav" TargetMode="External"/><Relationship Id="rId6" Type="http://schemas.openxmlformats.org/officeDocument/2006/relationships/image" Target="../media/image61.png"/><Relationship Id="rId5" Type="http://schemas.openxmlformats.org/officeDocument/2006/relationships/image" Target="../media/image184.wmf"/><Relationship Id="rId4" Type="http://schemas.openxmlformats.org/officeDocument/2006/relationships/image" Target="../media/image183.png"/></Relationships>
</file>

<file path=ppt/slides/_rels/slide14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ags" Target="../tags/tag109.xml"/><Relationship Id="rId4" Type="http://schemas.openxmlformats.org/officeDocument/2006/relationships/image" Target="../media/image18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110.xml"/><Relationship Id="rId4" Type="http://schemas.openxmlformats.org/officeDocument/2006/relationships/image" Target="../media/image188.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11.xml"/><Relationship Id="rId4" Type="http://schemas.openxmlformats.org/officeDocument/2006/relationships/image" Target="../media/image189.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112.xml"/><Relationship Id="rId4" Type="http://schemas.openxmlformats.org/officeDocument/2006/relationships/image" Target="../media/image19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15.wav" TargetMode="Externa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113.xml"/><Relationship Id="rId4" Type="http://schemas.openxmlformats.org/officeDocument/2006/relationships/image" Target="../media/image192.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114.xml"/><Relationship Id="rId4" Type="http://schemas.openxmlformats.org/officeDocument/2006/relationships/image" Target="../media/image193.png"/></Relationships>
</file>

<file path=ppt/slides/_rels/slide15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7.xml"/><Relationship Id="rId1" Type="http://schemas.openxmlformats.org/officeDocument/2006/relationships/tags" Target="../tags/tag115.xml"/><Relationship Id="rId4" Type="http://schemas.openxmlformats.org/officeDocument/2006/relationships/image" Target="../media/image196.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tags" Target="../tags/tag116.xml"/><Relationship Id="rId4" Type="http://schemas.openxmlformats.org/officeDocument/2006/relationships/image" Target="../media/image197.png"/></Relationships>
</file>

<file path=ppt/slides/_rels/slide15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7.xml"/><Relationship Id="rId1" Type="http://schemas.openxmlformats.org/officeDocument/2006/relationships/tags" Target="../tags/tag117.xml"/><Relationship Id="rId4" Type="http://schemas.openxmlformats.org/officeDocument/2006/relationships/image" Target="../media/image20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16.wav" TargetMode="Externa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7.xml"/><Relationship Id="rId1" Type="http://schemas.openxmlformats.org/officeDocument/2006/relationships/tags" Target="../tags/tag118.xml"/><Relationship Id="rId4" Type="http://schemas.openxmlformats.org/officeDocument/2006/relationships/image" Target="../media/image202.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7.xml"/><Relationship Id="rId1" Type="http://schemas.openxmlformats.org/officeDocument/2006/relationships/tags" Target="../tags/tag119.xml"/><Relationship Id="rId4" Type="http://schemas.openxmlformats.org/officeDocument/2006/relationships/image" Target="../media/image203.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7.xml"/><Relationship Id="rId1" Type="http://schemas.openxmlformats.org/officeDocument/2006/relationships/tags" Target="../tags/tag120.xml"/><Relationship Id="rId4" Type="http://schemas.openxmlformats.org/officeDocument/2006/relationships/image" Target="../media/image204.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tags" Target="../tags/tag121.xml"/><Relationship Id="rId4" Type="http://schemas.openxmlformats.org/officeDocument/2006/relationships/image" Target="../media/image205.png"/></Relationships>
</file>

<file path=ppt/slides/_rels/slide16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G:/AGNES_B_ALEXANDER_RESOURCES/LIFE_OF_ABA_W_SOUND/ABA%20PPT%20SOUNDS/1833-1875%20ABA.wav" TargetMode="External"/><Relationship Id="rId1" Type="http://schemas.openxmlformats.org/officeDocument/2006/relationships/tags" Target="../tags/tag122.xml"/><Relationship Id="rId5" Type="http://schemas.openxmlformats.org/officeDocument/2006/relationships/image" Target="../media/image61.png"/><Relationship Id="rId4"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G:/AGNES_B_ALEXANDER_RESOURCES/LIFE_OF_ABA_W_SOUND/ABA%20PPT%20SOUNDS/1900%20Experience%20ABA.wma" TargetMode="External"/><Relationship Id="rId1" Type="http://schemas.openxmlformats.org/officeDocument/2006/relationships/tags" Target="../tags/tag123.xml"/><Relationship Id="rId5" Type="http://schemas.openxmlformats.org/officeDocument/2006/relationships/image" Target="../media/image1.png"/><Relationship Id="rId4"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68.xml"/><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17.wav" TargetMode="External"/><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18.wav" TargetMode="Externa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file:///G:/AGNES_B_ALEXANDER_RESOURCES/LIFE_OF_ABA_W_SOUND/ABA%20PPT%20SOUNDS/0019.wav" TargetMode="External"/><Relationship Id="rId1" Type="http://schemas.openxmlformats.org/officeDocument/2006/relationships/tags" Target="../tags/tag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audio" Target="file:///G:/AGNES_B_ALEXANDER_RESOURCES/LIFE_OF_ABA_W_SOUND/ABA%20PPT%20SOUNDS/000b.wav" TargetMode="External"/><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20.wav" TargetMode="External"/><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21.wav" TargetMode="Externa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file:///G:/AGNES_B_ALEXANDER_RESOURCES/LIFE_OF_ABA_W_SOUND/ABA%20PPT%20SOUNDS/0022.wav" TargetMode="External"/><Relationship Id="rId1" Type="http://schemas.openxmlformats.org/officeDocument/2006/relationships/tags" Target="../tags/tag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23.wav" TargetMode="External"/><Relationship Id="rId6" Type="http://schemas.openxmlformats.org/officeDocument/2006/relationships/image" Target="../media/image35.png"/><Relationship Id="rId5" Type="http://schemas.openxmlformats.org/officeDocument/2006/relationships/oleObject" Target="../embeddings/oleObject1.bin"/><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24.wav" TargetMode="External"/><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25.wav" TargetMode="External"/><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image" Target="../media/image3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26.wav" TargetMode="External"/><Relationship Id="rId1" Type="http://schemas.openxmlformats.org/officeDocument/2006/relationships/tags" Target="../tags/tag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27.wav" TargetMode="External"/><Relationship Id="rId5" Type="http://schemas.openxmlformats.org/officeDocument/2006/relationships/image" Target="../media/image1.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28.wav" TargetMode="External"/><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29.wav" TargetMode="External"/><Relationship Id="rId1" Type="http://schemas.openxmlformats.org/officeDocument/2006/relationships/tags" Target="../tags/tag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0001.wav"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ABA%20PGM%20INTRO.mp3" TargetMode="Externa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30.wav" TargetMode="External"/><Relationship Id="rId1" Type="http://schemas.openxmlformats.org/officeDocument/2006/relationships/tags" Target="../tags/tag24.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G:/AGNES_B_ALEXANDER_RESOURCES/LIFE_OF_ABA_W_SOUND/ABA%20PPT%20SOUNDS/0031.wav" TargetMode="External"/><Relationship Id="rId1" Type="http://schemas.openxmlformats.org/officeDocument/2006/relationships/tags" Target="../tags/tag25.xml"/><Relationship Id="rId6" Type="http://schemas.openxmlformats.org/officeDocument/2006/relationships/image" Target="../media/image1.png"/><Relationship Id="rId5" Type="http://schemas.openxmlformats.org/officeDocument/2006/relationships/image" Target="../media/image4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32.wav" TargetMode="External"/><Relationship Id="rId5" Type="http://schemas.openxmlformats.org/officeDocument/2006/relationships/image" Target="../media/image1.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33.wav" TargetMode="External"/><Relationship Id="rId5" Type="http://schemas.openxmlformats.org/officeDocument/2006/relationships/image" Target="../media/image1.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file:///G:/AGNES_B_ALEXANDER_RESOURCES/LIFE_OF_ABA_W_SOUND/ABA%20PPT%20SOUNDS/0034.wav" TargetMode="External"/><Relationship Id="rId1" Type="http://schemas.openxmlformats.org/officeDocument/2006/relationships/tags" Target="../tags/tag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35.wav" TargetMode="External"/><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36.wav" TargetMode="External"/><Relationship Id="rId1" Type="http://schemas.openxmlformats.org/officeDocument/2006/relationships/tags" Target="../tags/tag28.xml"/><Relationship Id="rId6" Type="http://schemas.openxmlformats.org/officeDocument/2006/relationships/image" Target="../media/image1.png"/><Relationship Id="rId5" Type="http://schemas.openxmlformats.org/officeDocument/2006/relationships/image" Target="../media/image5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37.wav" TargetMode="External"/><Relationship Id="rId1" Type="http://schemas.openxmlformats.org/officeDocument/2006/relationships/tags" Target="../tags/tag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G:/AGNES_B_ALEXANDER_RESOURCES/LIFE_OF_ABA_W_SOUND/ABA%20PPT%20SOUNDS/0038.wav" TargetMode="External"/><Relationship Id="rId1" Type="http://schemas.openxmlformats.org/officeDocument/2006/relationships/tags" Target="../tags/tag30.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39.wav" TargetMode="External"/><Relationship Id="rId1" Type="http://schemas.openxmlformats.org/officeDocument/2006/relationships/tags" Target="../tags/tag31.xml"/><Relationship Id="rId6" Type="http://schemas.openxmlformats.org/officeDocument/2006/relationships/image" Target="../media/image1.png"/><Relationship Id="rId5" Type="http://schemas.openxmlformats.org/officeDocument/2006/relationships/image" Target="../media/image5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G:/AGNES_B_ALEXANDER_RESOURCES/LIFE_OF_ABA_W_SOUND/ABA%20PPT%20SOUNDS/0002.wav" TargetMode="Externa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40.wav" TargetMode="External"/><Relationship Id="rId1" Type="http://schemas.openxmlformats.org/officeDocument/2006/relationships/tags" Target="../tags/tag32.xml"/><Relationship Id="rId6" Type="http://schemas.openxmlformats.org/officeDocument/2006/relationships/image" Target="../media/image1.png"/><Relationship Id="rId5" Type="http://schemas.openxmlformats.org/officeDocument/2006/relationships/image" Target="../media/image5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41.wav" TargetMode="External"/><Relationship Id="rId1" Type="http://schemas.openxmlformats.org/officeDocument/2006/relationships/tags" Target="../tags/tag33.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42.wav" TargetMode="External"/><Relationship Id="rId1" Type="http://schemas.openxmlformats.org/officeDocument/2006/relationships/audio" Target="file:///G:/AGNES_B_ALEXANDER_RESOURCES/LIFE_OF_ABA_W_SOUND/ABA%20PPT%20SOUNDS/WSCELLO2%20serious.wav" TargetMode="Externa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G:/AGNES_B_ALEXANDER_RESOURCES/LIFE_OF_ABA_W_SOUND/ABA%20PPT%20SOUNDS/0043.wav" TargetMode="External"/><Relationship Id="rId1" Type="http://schemas.openxmlformats.org/officeDocument/2006/relationships/tags" Target="../tags/tag34.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44.wav" TargetMode="External"/><Relationship Id="rId1" Type="http://schemas.openxmlformats.org/officeDocument/2006/relationships/tags" Target="../tags/tag35.xml"/><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45.wav" TargetMode="External"/><Relationship Id="rId1" Type="http://schemas.openxmlformats.org/officeDocument/2006/relationships/tags" Target="../tags/tag36.xml"/><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46.wav" TargetMode="External"/><Relationship Id="rId5" Type="http://schemas.openxmlformats.org/officeDocument/2006/relationships/image" Target="../media/image1.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47.wav" TargetMode="External"/><Relationship Id="rId5" Type="http://schemas.openxmlformats.org/officeDocument/2006/relationships/image" Target="../media/image1.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SIGH%20FOR%20IN%20VAIN%20LOW%20WMA.wma"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0048.wav" TargetMode="External"/><Relationship Id="rId1" Type="http://schemas.openxmlformats.org/officeDocument/2006/relationships/tags" Target="../tags/tag37.xml"/><Relationship Id="rId6" Type="http://schemas.openxmlformats.org/officeDocument/2006/relationships/image" Target="../media/image67.png"/><Relationship Id="rId5" Type="http://schemas.openxmlformats.org/officeDocument/2006/relationships/notesSlide" Target="../notesSlides/notesSlide48.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49.wav" TargetMode="External"/><Relationship Id="rId1" Type="http://schemas.openxmlformats.org/officeDocument/2006/relationships/tags" Target="../tags/tag38.xml"/><Relationship Id="rId6" Type="http://schemas.openxmlformats.org/officeDocument/2006/relationships/image" Target="../media/image1.png"/><Relationship Id="rId5" Type="http://schemas.openxmlformats.org/officeDocument/2006/relationships/image" Target="../media/image6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0003.wav" TargetMode="External"/><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50.wav" TargetMode="External"/><Relationship Id="rId1" Type="http://schemas.openxmlformats.org/officeDocument/2006/relationships/tags" Target="../tags/tag3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DRAMA%20TRANSITION%205%20LOW%20WMA.wma"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0051.wav" TargetMode="External"/><Relationship Id="rId1" Type="http://schemas.openxmlformats.org/officeDocument/2006/relationships/tags" Target="../tags/tag40.xml"/><Relationship Id="rId6" Type="http://schemas.openxmlformats.org/officeDocument/2006/relationships/image" Target="../media/image71.png"/><Relationship Id="rId5" Type="http://schemas.openxmlformats.org/officeDocument/2006/relationships/notesSlide" Target="../notesSlides/notesSlide51.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audio" Target="file:///G:/AGNES_B_ALEXANDER_RESOURCES/LIFE_OF_ABA_W_SOUND/ABA%20PPT%20SOUNDS/0052.wav" TargetMode="External"/><Relationship Id="rId5" Type="http://schemas.openxmlformats.org/officeDocument/2006/relationships/image" Target="../media/image1.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53.wav" TargetMode="External"/><Relationship Id="rId1" Type="http://schemas.openxmlformats.org/officeDocument/2006/relationships/tags" Target="../tags/tag41.xml"/><Relationship Id="rId6" Type="http://schemas.openxmlformats.org/officeDocument/2006/relationships/image" Target="../media/image1.png"/><Relationship Id="rId5" Type="http://schemas.openxmlformats.org/officeDocument/2006/relationships/image" Target="../media/image7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54.wav" TargetMode="External"/><Relationship Id="rId1" Type="http://schemas.openxmlformats.org/officeDocument/2006/relationships/tags" Target="../tags/tag42.xml"/><Relationship Id="rId6" Type="http://schemas.openxmlformats.org/officeDocument/2006/relationships/image" Target="../media/image74.png"/><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SIGH%20FOR%20IN%20VAIN%20LOW%2054%20sec%20%20WMA.wma"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0055.wav" TargetMode="External"/><Relationship Id="rId1" Type="http://schemas.openxmlformats.org/officeDocument/2006/relationships/tags" Target="../tags/tag43.xml"/><Relationship Id="rId6" Type="http://schemas.openxmlformats.org/officeDocument/2006/relationships/image" Target="../media/image75.png"/><Relationship Id="rId5" Type="http://schemas.openxmlformats.org/officeDocument/2006/relationships/notesSlide" Target="../notesSlides/notesSlide55.xml"/><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56.wav" TargetMode="External"/><Relationship Id="rId1" Type="http://schemas.openxmlformats.org/officeDocument/2006/relationships/tags" Target="../tags/tag44.xml"/><Relationship Id="rId6" Type="http://schemas.openxmlformats.org/officeDocument/2006/relationships/image" Target="../media/image1.png"/><Relationship Id="rId5" Type="http://schemas.openxmlformats.org/officeDocument/2006/relationships/image" Target="../media/image76.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audio" Target="file:///G:/AGNES_B_ALEXANDER_RESOURCES/LIFE_OF_ABA_W_SOUND/ABA%20PPT%20SOUNDS/0057.wav" TargetMode="External"/><Relationship Id="rId5" Type="http://schemas.openxmlformats.org/officeDocument/2006/relationships/image" Target="../media/image1.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file:///G:/AGNES_B_ALEXANDER_RESOURCES/LIFE_OF_ABA_W_SOUND/ABA%20PPT%20SOUNDS/0058.wav" TargetMode="External"/><Relationship Id="rId7" Type="http://schemas.openxmlformats.org/officeDocument/2006/relationships/image" Target="../media/image79.png"/><Relationship Id="rId2" Type="http://schemas.openxmlformats.org/officeDocument/2006/relationships/audio" Target="file:///G:/AGNES_B_ALEXANDER_RESOURCES/LIFE_OF_ABA_W_SOUND/ABA%20PPT%20SOUNDS/Green%20Acre%20Visit.mp3" TargetMode="External"/><Relationship Id="rId1" Type="http://schemas.openxmlformats.org/officeDocument/2006/relationships/tags" Target="../tags/tag45.xml"/><Relationship Id="rId6" Type="http://schemas.openxmlformats.org/officeDocument/2006/relationships/image" Target="../media/image78.png"/><Relationship Id="rId5" Type="http://schemas.openxmlformats.org/officeDocument/2006/relationships/notesSlide" Target="../notesSlides/notesSlide58.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59.wav" TargetMode="External"/><Relationship Id="rId1" Type="http://schemas.openxmlformats.org/officeDocument/2006/relationships/tags" Target="../tags/tag46.xml"/><Relationship Id="rId6" Type="http://schemas.openxmlformats.org/officeDocument/2006/relationships/image" Target="../media/image1.png"/><Relationship Id="rId5" Type="http://schemas.openxmlformats.org/officeDocument/2006/relationships/image" Target="../media/image80.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60.wav" TargetMode="External"/><Relationship Id="rId1" Type="http://schemas.openxmlformats.org/officeDocument/2006/relationships/tags" Target="../tags/tag47.xml"/><Relationship Id="rId6" Type="http://schemas.openxmlformats.org/officeDocument/2006/relationships/image" Target="../media/image1.png"/><Relationship Id="rId5" Type="http://schemas.openxmlformats.org/officeDocument/2006/relationships/image" Target="../media/image8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Tablet%20music.wav" TargetMode="External"/><Relationship Id="rId1" Type="http://schemas.openxmlformats.org/officeDocument/2006/relationships/audio" Target="file:///G:/AGNES_B_ALEXANDER_RESOURCES/LIFE_OF_ABA_W_SOUND/ABA%20PPT%20SOUNDS/0061.wav" TargetMode="Externa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DRAMA%20TRANSITION%202%20soft.wav"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0062.wav" TargetMode="External"/><Relationship Id="rId1" Type="http://schemas.openxmlformats.org/officeDocument/2006/relationships/tags" Target="../tags/tag48.xml"/><Relationship Id="rId6" Type="http://schemas.openxmlformats.org/officeDocument/2006/relationships/image" Target="../media/image84.png"/><Relationship Id="rId5" Type="http://schemas.openxmlformats.org/officeDocument/2006/relationships/notesSlide" Target="../notesSlides/notesSlide62.xml"/><Relationship Id="rId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DRAMA%20TRANSITION%204%20LOW%20WMA.wma" TargetMode="External"/><Relationship Id="rId1" Type="http://schemas.openxmlformats.org/officeDocument/2006/relationships/audio" Target="file:///G:/AGNES_B_ALEXANDER_RESOURCES/LIFE_OF_ABA_W_SOUND/ABA%20PPT%20SOUNDS/0063.wav" TargetMode="External"/><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file:///G:/AGNES_B_ALEXANDER_RESOURCES/LIFE_OF_ABA_W_SOUND/ABA%20PPT%20SOUNDS/0064.wav" TargetMode="External"/><Relationship Id="rId7" Type="http://schemas.openxmlformats.org/officeDocument/2006/relationships/image" Target="../media/image61.png"/><Relationship Id="rId2" Type="http://schemas.openxmlformats.org/officeDocument/2006/relationships/audio" Target="file:///G:/AGNES_B_ALEXANDER_RESOURCES/LIFE_OF_ABA_W_SOUND/ABA%20PPT%20SOUNDS/60%20FLUTE%20EVEN.wav" TargetMode="External"/><Relationship Id="rId1" Type="http://schemas.openxmlformats.org/officeDocument/2006/relationships/tags" Target="../tags/tag49.xml"/><Relationship Id="rId6" Type="http://schemas.openxmlformats.org/officeDocument/2006/relationships/image" Target="../media/image86.png"/><Relationship Id="rId5" Type="http://schemas.openxmlformats.org/officeDocument/2006/relationships/notesSlide" Target="../notesSlides/notesSlide64.xml"/><Relationship Id="rId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65.wav" TargetMode="External"/><Relationship Id="rId1" Type="http://schemas.openxmlformats.org/officeDocument/2006/relationships/tags" Target="../tags/tag5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66.wav" TargetMode="External"/><Relationship Id="rId1" Type="http://schemas.openxmlformats.org/officeDocument/2006/relationships/tags" Target="../tags/tag51.xml"/><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67.wav" TargetMode="External"/><Relationship Id="rId1" Type="http://schemas.openxmlformats.org/officeDocument/2006/relationships/tags" Target="../tags/tag52.xml"/><Relationship Id="rId6" Type="http://schemas.openxmlformats.org/officeDocument/2006/relationships/image" Target="../media/image1.png"/><Relationship Id="rId5" Type="http://schemas.openxmlformats.org/officeDocument/2006/relationships/image" Target="../media/image89.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68.wav" TargetMode="External"/><Relationship Id="rId1" Type="http://schemas.openxmlformats.org/officeDocument/2006/relationships/tags" Target="../tags/tag53.xml"/><Relationship Id="rId6" Type="http://schemas.openxmlformats.org/officeDocument/2006/relationships/image" Target="../media/image1.png"/><Relationship Id="rId5" Type="http://schemas.openxmlformats.org/officeDocument/2006/relationships/image" Target="../media/image90.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69.wav" TargetMode="External"/><Relationship Id="rId1" Type="http://schemas.openxmlformats.org/officeDocument/2006/relationships/tags" Target="../tags/tag54.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file:///G:/AGNES_B_ALEXANDER_RESOURCES/LIFE_OF_ABA_W_SOUND/ABA%20PPT%20SOUNDS/115%20VIOLIN%20EVEN%20MOOD%20SOFT.mp3" TargetMode="External"/><Relationship Id="rId7" Type="http://schemas.openxmlformats.org/officeDocument/2006/relationships/image" Target="../media/image8.png"/><Relationship Id="rId2" Type="http://schemas.openxmlformats.org/officeDocument/2006/relationships/audio" Target="file:///G:/AGNES_B_ALEXANDER_RESOURCES/LIFE_OF_ABA_W_SOUND/ABA%20PPT%20SOUNDS/0007.wav" TargetMode="Externa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70.wav" TargetMode="External"/><Relationship Id="rId1" Type="http://schemas.openxmlformats.org/officeDocument/2006/relationships/tags" Target="../tags/tag55.xml"/><Relationship Id="rId6" Type="http://schemas.openxmlformats.org/officeDocument/2006/relationships/image" Target="../media/image1.png"/><Relationship Id="rId5" Type="http://schemas.openxmlformats.org/officeDocument/2006/relationships/image" Target="../media/image93.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71.wav" TargetMode="External"/><Relationship Id="rId1" Type="http://schemas.openxmlformats.org/officeDocument/2006/relationships/tags" Target="../tags/tag56.xml"/><Relationship Id="rId6" Type="http://schemas.openxmlformats.org/officeDocument/2006/relationships/image" Target="../media/image1.png"/><Relationship Id="rId5" Type="http://schemas.openxmlformats.org/officeDocument/2006/relationships/image" Target="../media/image94.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72.wav" TargetMode="External"/><Relationship Id="rId1" Type="http://schemas.openxmlformats.org/officeDocument/2006/relationships/tags" Target="../tags/tag57.xml"/><Relationship Id="rId6" Type="http://schemas.openxmlformats.org/officeDocument/2006/relationships/image" Target="../media/image1.png"/><Relationship Id="rId5" Type="http://schemas.openxmlformats.org/officeDocument/2006/relationships/image" Target="../media/image95.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73.wav" TargetMode="External"/><Relationship Id="rId1" Type="http://schemas.openxmlformats.org/officeDocument/2006/relationships/tags" Target="../tags/tag5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1st%20public%20mtng.wav" TargetMode="External"/><Relationship Id="rId1" Type="http://schemas.openxmlformats.org/officeDocument/2006/relationships/tags" Target="../tags/tag59.xml"/><Relationship Id="rId6" Type="http://schemas.openxmlformats.org/officeDocument/2006/relationships/image" Target="../media/image1.png"/><Relationship Id="rId5" Type="http://schemas.openxmlformats.org/officeDocument/2006/relationships/image" Target="../media/image98.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74.wav" TargetMode="External"/><Relationship Id="rId1" Type="http://schemas.openxmlformats.org/officeDocument/2006/relationships/tags" Target="../tags/tag60.xml"/><Relationship Id="rId6" Type="http://schemas.openxmlformats.org/officeDocument/2006/relationships/image" Target="../media/image1.png"/><Relationship Id="rId5" Type="http://schemas.openxmlformats.org/officeDocument/2006/relationships/image" Target="../media/image99.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75.wav" TargetMode="External"/><Relationship Id="rId5" Type="http://schemas.openxmlformats.org/officeDocument/2006/relationships/image" Target="../media/image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WSVIOLN7%20TRANSITION%201.wav" TargetMode="External"/><Relationship Id="rId1" Type="http://schemas.openxmlformats.org/officeDocument/2006/relationships/audio" Target="file:///G:/AGNES_B_ALEXANDER_RESOURCES/LIFE_OF_ABA_W_SOUND/ABA%20PPT%20SOUNDS/0077.wav" TargetMode="External"/><Relationship Id="rId6" Type="http://schemas.openxmlformats.org/officeDocument/2006/relationships/image" Target="../media/image1.png"/><Relationship Id="rId5" Type="http://schemas.openxmlformats.org/officeDocument/2006/relationships/image" Target="../media/image101.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78.wav" TargetMode="Externa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79.wav" TargetMode="External"/><Relationship Id="rId6" Type="http://schemas.openxmlformats.org/officeDocument/2006/relationships/image" Target="../media/image1.png"/><Relationship Id="rId5" Type="http://schemas.openxmlformats.org/officeDocument/2006/relationships/image" Target="../media/image105.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06.wav" TargetMode="Externa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07.jpeg"/><Relationship Id="rId2" Type="http://schemas.openxmlformats.org/officeDocument/2006/relationships/audio" Target="file:///G:/AGNES_B_ALEXANDER_RESOURCES/LIFE_OF_ABA_W_SOUND/ABA%20PPT%20SOUNDS/0080.wav" TargetMode="External"/><Relationship Id="rId1" Type="http://schemas.openxmlformats.org/officeDocument/2006/relationships/tags" Target="../tags/tag61.xml"/><Relationship Id="rId6" Type="http://schemas.openxmlformats.org/officeDocument/2006/relationships/image" Target="../media/image106.png"/><Relationship Id="rId5" Type="http://schemas.openxmlformats.org/officeDocument/2006/relationships/image" Target="../media/image98.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81.mp3" TargetMode="External"/><Relationship Id="rId1" Type="http://schemas.openxmlformats.org/officeDocument/2006/relationships/tags" Target="../tags/tag62.xml"/><Relationship Id="rId6" Type="http://schemas.openxmlformats.org/officeDocument/2006/relationships/image" Target="../media/image107.jpeg"/><Relationship Id="rId5" Type="http://schemas.openxmlformats.org/officeDocument/2006/relationships/image" Target="../media/image108.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26%20SEC%204%20SEASONS%20VIVALDI%20SOFT.mp3" TargetMode="External"/><Relationship Id="rId1" Type="http://schemas.openxmlformats.org/officeDocument/2006/relationships/tags" Target="../tags/tag63.xml"/><Relationship Id="rId6" Type="http://schemas.openxmlformats.org/officeDocument/2006/relationships/image" Target="../media/image1.png"/><Relationship Id="rId5" Type="http://schemas.openxmlformats.org/officeDocument/2006/relationships/image" Target="../media/image109.jpe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83.mp3" TargetMode="External"/><Relationship Id="rId1" Type="http://schemas.openxmlformats.org/officeDocument/2006/relationships/tags" Target="../tags/tag64.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84.wav" TargetMode="External"/><Relationship Id="rId1" Type="http://schemas.openxmlformats.org/officeDocument/2006/relationships/tags" Target="../tags/tag65.xml"/><Relationship Id="rId6" Type="http://schemas.openxmlformats.org/officeDocument/2006/relationships/image" Target="../media/image1.png"/><Relationship Id="rId5" Type="http://schemas.openxmlformats.org/officeDocument/2006/relationships/image" Target="../media/image112.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85.wav" TargetMode="External"/><Relationship Id="rId1" Type="http://schemas.openxmlformats.org/officeDocument/2006/relationships/tags" Target="../tags/tag66.xml"/><Relationship Id="rId6" Type="http://schemas.openxmlformats.org/officeDocument/2006/relationships/image" Target="../media/image1.png"/><Relationship Id="rId5" Type="http://schemas.openxmlformats.org/officeDocument/2006/relationships/image" Target="../media/image113.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tags" Target="../tags/tag67.xml"/><Relationship Id="rId6" Type="http://schemas.openxmlformats.org/officeDocument/2006/relationships/image" Target="../media/image1.png"/><Relationship Id="rId5" Type="http://schemas.openxmlformats.org/officeDocument/2006/relationships/image" Target="../media/image114.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87.wav" TargetMode="External"/><Relationship Id="rId1" Type="http://schemas.openxmlformats.org/officeDocument/2006/relationships/tags" Target="../tags/tag6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88.wav" TargetMode="External"/><Relationship Id="rId1" Type="http://schemas.openxmlformats.org/officeDocument/2006/relationships/tags" Target="../tags/tag69.xml"/><Relationship Id="rId6" Type="http://schemas.openxmlformats.org/officeDocument/2006/relationships/image" Target="../media/image1.png"/><Relationship Id="rId5" Type="http://schemas.openxmlformats.org/officeDocument/2006/relationships/image" Target="../media/image117.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89.wav" TargetMode="External"/><Relationship Id="rId1" Type="http://schemas.openxmlformats.org/officeDocument/2006/relationships/tags" Target="../tags/tag70.xml"/><Relationship Id="rId6" Type="http://schemas.openxmlformats.org/officeDocument/2006/relationships/image" Target="../media/image1.png"/><Relationship Id="rId5" Type="http://schemas.openxmlformats.org/officeDocument/2006/relationships/image" Target="../media/image118.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file:///G:/AGNES_B_ALEXANDER_RESOURCES/LIFE_OF_ABA_W_SOUND/ABA%20PPT%20SOUNDS/0009.wav" TargetMode="External"/><Relationship Id="rId5" Type="http://schemas.openxmlformats.org/officeDocument/2006/relationships/image" Target="../media/image1.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file:///G:/AGNES_B_ALEXANDER_RESOURCES/LIFE_OF_ABA_W_SOUND/ABA%20PPT%20SOUNDS/0090.wav" TargetMode="External"/><Relationship Id="rId7" Type="http://schemas.openxmlformats.org/officeDocument/2006/relationships/image" Target="../media/image61.png"/><Relationship Id="rId2" Type="http://schemas.openxmlformats.org/officeDocument/2006/relationships/audio" Target="file:///G:/AGNES_B_ALEXANDER_RESOURCES/LIFE_OF_ABA_W_SOUND/ABA%20PPT%20SOUNDS/SWISS%20ALPS1.wav" TargetMode="External"/><Relationship Id="rId1" Type="http://schemas.openxmlformats.org/officeDocument/2006/relationships/tags" Target="../tags/tag71.xml"/><Relationship Id="rId6" Type="http://schemas.openxmlformats.org/officeDocument/2006/relationships/image" Target="../media/image119.png"/><Relationship Id="rId5" Type="http://schemas.openxmlformats.org/officeDocument/2006/relationships/notesSlide" Target="../notesSlides/notesSlide90.xml"/><Relationship Id="rId4"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91.wav" TargetMode="External"/><Relationship Id="rId1" Type="http://schemas.openxmlformats.org/officeDocument/2006/relationships/audio" Target="file:///G:/AGNES_B_ALEXANDER_RESOURCES/LIFE_OF_ABA_W_SOUND/ABA%20PPT%20SOUNDS/DRAMA%20TRANSITION%20LOW%20WMA.wma" TargetMode="External"/><Relationship Id="rId6" Type="http://schemas.openxmlformats.org/officeDocument/2006/relationships/image" Target="../media/image1.png"/><Relationship Id="rId5" Type="http://schemas.openxmlformats.org/officeDocument/2006/relationships/image" Target="../media/image120.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92.wav" TargetMode="External"/><Relationship Id="rId1" Type="http://schemas.openxmlformats.org/officeDocument/2006/relationships/tags" Target="../tags/tag72.xml"/><Relationship Id="rId6" Type="http://schemas.openxmlformats.org/officeDocument/2006/relationships/image" Target="../media/image1.png"/><Relationship Id="rId5" Type="http://schemas.openxmlformats.org/officeDocument/2006/relationships/image" Target="../media/image121.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OBOE%2001.wma"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0093.wav" TargetMode="External"/><Relationship Id="rId1" Type="http://schemas.openxmlformats.org/officeDocument/2006/relationships/tags" Target="../tags/tag73.xml"/><Relationship Id="rId6" Type="http://schemas.openxmlformats.org/officeDocument/2006/relationships/image" Target="../media/image122.png"/><Relationship Id="rId5" Type="http://schemas.openxmlformats.org/officeDocument/2006/relationships/notesSlide" Target="../notesSlides/notesSlide93.xml"/><Relationship Id="rId4"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94.wma" TargetMode="External"/><Relationship Id="rId1" Type="http://schemas.openxmlformats.org/officeDocument/2006/relationships/tags" Target="../tags/tag74.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95.wma" TargetMode="External"/><Relationship Id="rId1" Type="http://schemas.openxmlformats.org/officeDocument/2006/relationships/tags" Target="../tags/tag75.xml"/><Relationship Id="rId6" Type="http://schemas.openxmlformats.org/officeDocument/2006/relationships/image" Target="../media/image1.png"/><Relationship Id="rId5" Type="http://schemas.openxmlformats.org/officeDocument/2006/relationships/image" Target="../media/image125.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audio" Target="file:///G:/AGNES_B_ALEXANDER_RESOURCES/LIFE_OF_ABA_W_SOUND/ABA%20PPT%20SOUNDS/0096.wma" TargetMode="External"/><Relationship Id="rId7" Type="http://schemas.openxmlformats.org/officeDocument/2006/relationships/image" Target="../media/image1.png"/><Relationship Id="rId2" Type="http://schemas.openxmlformats.org/officeDocument/2006/relationships/audio" Target="file:///G:/AGNES_B_ALEXANDER_RESOURCES/LIFE_OF_ABA_W_SOUND/ABA%20PPT%20SOUNDS/DRAMA%20TRANSITION%206%20LOW%20WMA.wma" TargetMode="External"/><Relationship Id="rId1" Type="http://schemas.openxmlformats.org/officeDocument/2006/relationships/tags" Target="../tags/tag76.xml"/><Relationship Id="rId6" Type="http://schemas.openxmlformats.org/officeDocument/2006/relationships/image" Target="../media/image126.png"/><Relationship Id="rId5" Type="http://schemas.openxmlformats.org/officeDocument/2006/relationships/notesSlide" Target="../notesSlides/notesSlide96.xml"/><Relationship Id="rId4"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G:/AGNES_B_ALEXANDER_RESOURCES/LIFE_OF_ABA_W_SOUND/ABA%20PPT%20SOUNDS/0097.wav" TargetMode="External"/><Relationship Id="rId1" Type="http://schemas.openxmlformats.org/officeDocument/2006/relationships/audio" Target="file:///G:/AGNES_B_ALEXANDER_RESOURCES/LIFE_OF_ABA_W_SOUND/ABA%20PPT%20SOUNDS/35%20sec%20Japanese%20flute.wav" TargetMode="External"/><Relationship Id="rId6" Type="http://schemas.openxmlformats.org/officeDocument/2006/relationships/image" Target="../media/image61.png"/><Relationship Id="rId5" Type="http://schemas.openxmlformats.org/officeDocument/2006/relationships/image" Target="../media/image127.wmf"/><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G:/AGNES_B_ALEXANDER_RESOURCES/LIFE_OF_ABA_W_SOUND/ABA%20PPT%20SOUNDS/0098.wav" TargetMode="External"/><Relationship Id="rId1" Type="http://schemas.openxmlformats.org/officeDocument/2006/relationships/tags" Target="../tags/tag77.xml"/><Relationship Id="rId6" Type="http://schemas.openxmlformats.org/officeDocument/2006/relationships/image" Target="../media/image1.png"/><Relationship Id="rId5" Type="http://schemas.openxmlformats.org/officeDocument/2006/relationships/image" Target="../media/image128.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9" name="Text Box 1027">
            <a:extLst>
              <a:ext uri="{FF2B5EF4-FFF2-40B4-BE49-F238E27FC236}">
                <a16:creationId xmlns:a16="http://schemas.microsoft.com/office/drawing/2014/main" id="{40373F5E-567E-A51D-965C-13075149AF16}"/>
              </a:ext>
            </a:extLst>
          </p:cNvPr>
          <p:cNvSpPr txBox="1">
            <a:spLocks noChangeArrowheads="1"/>
          </p:cNvSpPr>
          <p:nvPr/>
        </p:nvSpPr>
        <p:spPr bwMode="auto">
          <a:xfrm>
            <a:off x="533400" y="533400"/>
            <a:ext cx="8305800" cy="55848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altLang="en-US" sz="3600">
                <a:latin typeface="News701 BT" pitchFamily="18" charset="0"/>
                <a:ea typeface="MS Mincho" panose="02020609040205080304" pitchFamily="49" charset="-128"/>
              </a:rPr>
              <a:t>THOU hast assisted Thy servants in the past and, though they were the weakest of Thy creatures, the lowliest of Thy servants and </a:t>
            </a:r>
            <a:r>
              <a:rPr lang="en-US" altLang="en-US" sz="3600" i="1" u="sng">
                <a:latin typeface="News701 BT" pitchFamily="18" charset="0"/>
                <a:ea typeface="MS Mincho" panose="02020609040205080304" pitchFamily="49" charset="-128"/>
              </a:rPr>
              <a:t>the most insignificant of those who lived upon the earth</a:t>
            </a:r>
            <a:r>
              <a:rPr lang="en-US" altLang="en-US" sz="3600">
                <a:latin typeface="News701 BT" pitchFamily="18" charset="0"/>
                <a:ea typeface="MS Mincho" panose="02020609040205080304" pitchFamily="49" charset="-128"/>
              </a:rPr>
              <a:t>, through Thy sanction and potency they took precedence over the most glorious of Thy people and the most noble of mankind.              </a:t>
            </a:r>
            <a:r>
              <a:rPr lang="en-US" altLang="en-US">
                <a:latin typeface="News701 BT" pitchFamily="18" charset="0"/>
                <a:ea typeface="MS Mincho" panose="02020609040205080304" pitchFamily="49" charset="-128"/>
              </a:rPr>
              <a:t>-Bahá’í Prayers 180</a:t>
            </a:r>
            <a:endParaRPr lang="en-US" altLang="en-US">
              <a:latin typeface="News701 BT" pitchFamily="18" charset="0"/>
              <a:cs typeface="Courier New" panose="02070309020205020404" pitchFamily="49" charset="0"/>
            </a:endParaRPr>
          </a:p>
        </p:txBody>
      </p:sp>
      <p:sp>
        <p:nvSpPr>
          <p:cNvPr id="818180" name="Rectangle 1028">
            <a:extLst>
              <a:ext uri="{FF2B5EF4-FFF2-40B4-BE49-F238E27FC236}">
                <a16:creationId xmlns:a16="http://schemas.microsoft.com/office/drawing/2014/main" id="{E7E79BB9-B52B-D87C-2499-9C356F81798C}"/>
              </a:ext>
            </a:extLst>
          </p:cNvPr>
          <p:cNvSpPr>
            <a:spLocks noChangeArrowheads="1"/>
          </p:cNvSpPr>
          <p:nvPr/>
        </p:nvSpPr>
        <p:spPr bwMode="auto">
          <a:xfrm>
            <a:off x="152400" y="304800"/>
            <a:ext cx="8991600" cy="6019800"/>
          </a:xfrm>
          <a:prstGeom prst="rect">
            <a:avLst/>
          </a:prstGeom>
          <a:noFill/>
          <a:ln w="28575">
            <a:solidFill>
              <a:schemeClr val="bg1"/>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Lst>
        </p:spPr>
        <p:txBody>
          <a:bodyPr anchor="ctr">
            <a:spAutoFit/>
          </a:bodyPr>
          <a:lstStyle/>
          <a:p>
            <a:endParaRPr lang="en-GB"/>
          </a:p>
        </p:txBody>
      </p:sp>
      <p:pic>
        <p:nvPicPr>
          <p:cNvPr id="818181" name="000A.wav">
            <a:hlinkClick r:id="" action="ppaction://media"/>
            <a:extLst>
              <a:ext uri="{FF2B5EF4-FFF2-40B4-BE49-F238E27FC236}">
                <a16:creationId xmlns:a16="http://schemas.microsoft.com/office/drawing/2014/main" id="{CFE83CA5-135A-C76F-30F2-2089783D80BE}"/>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212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818181"/>
                                        </p:tgtEl>
                                      </p:cBhvr>
                                    </p:cmd>
                                  </p:childTnLst>
                                </p:cTn>
                              </p:par>
                            </p:childTnLst>
                          </p:cTn>
                        </p:par>
                        <p:par>
                          <p:cTn id="7" fill="hold" nodeType="afterGroup">
                            <p:stCondLst>
                              <p:cond delay="0"/>
                            </p:stCondLst>
                            <p:childTnLst>
                              <p:par>
                                <p:cTn id="8" presetID="9" presetClass="entr" presetSubtype="0" fill="hold" nodeType="afterEffect">
                                  <p:stCondLst>
                                    <p:cond delay="1500"/>
                                  </p:stCondLst>
                                  <p:iterate type="wd">
                                    <p:tmPct val="26000"/>
                                  </p:iterate>
                                  <p:childTnLst>
                                    <p:set>
                                      <p:cBhvr>
                                        <p:cTn id="9" dur="1" fill="hold">
                                          <p:stCondLst>
                                            <p:cond delay="0"/>
                                          </p:stCondLst>
                                        </p:cTn>
                                        <p:tgtEl>
                                          <p:spTgt spid="818179">
                                            <p:txEl>
                                              <p:pRg st="0" end="0"/>
                                            </p:txEl>
                                          </p:spTgt>
                                        </p:tgtEl>
                                        <p:attrNameLst>
                                          <p:attrName>style.visibility</p:attrName>
                                        </p:attrNameLst>
                                      </p:cBhvr>
                                      <p:to>
                                        <p:strVal val="visible"/>
                                      </p:to>
                                    </p:set>
                                    <p:animEffect transition="in" filter="dissolve">
                                      <p:cBhvr>
                                        <p:cTn id="10" dur="1000"/>
                                        <p:tgtEl>
                                          <p:spTgt spid="818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1" fill="hold" display="0">
                  <p:stCondLst>
                    <p:cond delay="indefinite"/>
                  </p:stCondLst>
                  <p:endCondLst>
                    <p:cond evt="onPrev" delay="0">
                      <p:tgtEl>
                        <p:sldTgt/>
                      </p:tgtEl>
                    </p:cond>
                    <p:cond evt="onStopAudio" delay="0">
                      <p:tgtEl>
                        <p:sldTgt/>
                      </p:tgtEl>
                    </p:cond>
                  </p:endCondLst>
                </p:cTn>
                <p:tgtEl>
                  <p:spTgt spid="818181"/>
                </p:tgtEl>
              </p:cMediaNode>
            </p:audio>
          </p:childTnLst>
        </p:cTn>
      </p:par>
    </p:tnLst>
    <p:bldLst>
      <p:bldP spid="818179" grpId="0" build="allAtOnce"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684" name="Picture 1028">
            <a:extLst>
              <a:ext uri="{FF2B5EF4-FFF2-40B4-BE49-F238E27FC236}">
                <a16:creationId xmlns:a16="http://schemas.microsoft.com/office/drawing/2014/main" id="{DB60306F-3C75-31C6-92F8-F55CFBF69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182" r="909" b="28485"/>
          <a:stretch>
            <a:fillRect/>
          </a:stretch>
        </p:blipFill>
        <p:spPr bwMode="auto">
          <a:xfrm>
            <a:off x="0" y="152400"/>
            <a:ext cx="9144000" cy="5395913"/>
          </a:xfrm>
          <a:prstGeom prst="rect">
            <a:avLst/>
          </a:prstGeom>
          <a:noFill/>
          <a:extLst>
            <a:ext uri="{909E8E84-426E-40DD-AFC4-6F175D3DCCD1}">
              <a14:hiddenFill xmlns:a14="http://schemas.microsoft.com/office/drawing/2010/main">
                <a:solidFill>
                  <a:srgbClr val="FFFFFF"/>
                </a:solidFill>
              </a14:hiddenFill>
            </a:ext>
          </a:extLst>
        </p:spPr>
      </p:pic>
      <p:pic>
        <p:nvPicPr>
          <p:cNvPr id="327682" name="Picture 1026">
            <a:extLst>
              <a:ext uri="{FF2B5EF4-FFF2-40B4-BE49-F238E27FC236}">
                <a16:creationId xmlns:a16="http://schemas.microsoft.com/office/drawing/2014/main" id="{16B02560-E706-9982-8039-7816D2E32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438400"/>
            <a:ext cx="3571875" cy="4419600"/>
          </a:xfrm>
          <a:prstGeom prst="rect">
            <a:avLst/>
          </a:prstGeom>
          <a:noFill/>
          <a:extLst>
            <a:ext uri="{909E8E84-426E-40DD-AFC4-6F175D3DCCD1}">
              <a14:hiddenFill xmlns:a14="http://schemas.microsoft.com/office/drawing/2010/main">
                <a:solidFill>
                  <a:srgbClr val="FFFFFF"/>
                </a:solidFill>
              </a14:hiddenFill>
            </a:ext>
          </a:extLst>
        </p:spPr>
      </p:pic>
      <p:sp>
        <p:nvSpPr>
          <p:cNvPr id="327685" name="Rectangle 1029">
            <a:extLst>
              <a:ext uri="{FF2B5EF4-FFF2-40B4-BE49-F238E27FC236}">
                <a16:creationId xmlns:a16="http://schemas.microsoft.com/office/drawing/2014/main" id="{C3DBABB1-C855-6D70-AF0E-7EC2521F4AD6}"/>
              </a:ext>
            </a:extLst>
          </p:cNvPr>
          <p:cNvSpPr>
            <a:spLocks noGrp="1" noChangeArrowheads="1"/>
          </p:cNvSpPr>
          <p:nvPr>
            <p:ph type="title" idx="4294967295"/>
          </p:nvPr>
        </p:nvSpPr>
        <p:spPr>
          <a:xfrm>
            <a:off x="762000" y="4648200"/>
            <a:ext cx="3505200" cy="1524000"/>
          </a:xfrm>
          <a:noFill/>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Lst>
        </p:spPr>
        <p:txBody>
          <a:bodyPr/>
          <a:lstStyle/>
          <a:p>
            <a:r>
              <a:rPr lang="en-US" altLang="en-US" sz="2400" b="1">
                <a:solidFill>
                  <a:schemeClr val="bg1"/>
                </a:solidFill>
                <a:latin typeface="Benguiat Bk BT" pitchFamily="18" charset="0"/>
              </a:rPr>
              <a:t>William De Witt</a:t>
            </a:r>
            <a:br>
              <a:rPr lang="en-US" altLang="en-US" sz="2400" b="1">
                <a:solidFill>
                  <a:schemeClr val="bg1"/>
                </a:solidFill>
                <a:latin typeface="Benguiat Bk BT" pitchFamily="18" charset="0"/>
              </a:rPr>
            </a:br>
            <a:r>
              <a:rPr lang="en-US" altLang="en-US" sz="2400" b="1">
                <a:solidFill>
                  <a:schemeClr val="bg1"/>
                </a:solidFill>
                <a:latin typeface="Benguiat Bk BT" pitchFamily="18" charset="0"/>
              </a:rPr>
              <a:t>ALEXANDER</a:t>
            </a:r>
            <a:br>
              <a:rPr lang="en-US" altLang="en-US" sz="2400" b="1">
                <a:solidFill>
                  <a:schemeClr val="bg1"/>
                </a:solidFill>
                <a:latin typeface="Benguiat Bk BT" pitchFamily="18" charset="0"/>
              </a:rPr>
            </a:br>
            <a:r>
              <a:rPr lang="en-US" altLang="en-US" sz="2400" b="1">
                <a:solidFill>
                  <a:schemeClr val="bg1"/>
                </a:solidFill>
                <a:latin typeface="Benguiat Bk BT" pitchFamily="18" charset="0"/>
              </a:rPr>
              <a:t>Agnes’ Father</a:t>
            </a:r>
            <a:r>
              <a:rPr lang="en-US" altLang="en-US" sz="3600" b="1"/>
              <a:t> </a:t>
            </a:r>
          </a:p>
        </p:txBody>
      </p:sp>
      <p:sp>
        <p:nvSpPr>
          <p:cNvPr id="327687" name="Rectangle 1031">
            <a:extLst>
              <a:ext uri="{FF2B5EF4-FFF2-40B4-BE49-F238E27FC236}">
                <a16:creationId xmlns:a16="http://schemas.microsoft.com/office/drawing/2014/main" id="{D8A34DD7-17AF-76B8-5856-F0FBDF1FB8AB}"/>
              </a:ext>
            </a:extLst>
          </p:cNvPr>
          <p:cNvSpPr>
            <a:spLocks noChangeArrowheads="1"/>
          </p:cNvSpPr>
          <p:nvPr/>
        </p:nvSpPr>
        <p:spPr bwMode="auto">
          <a:xfrm>
            <a:off x="5410200" y="3657600"/>
            <a:ext cx="3733800" cy="32004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Her paternal grandparents came as Christian missionaries in 1831</a:t>
            </a:r>
          </a:p>
        </p:txBody>
      </p:sp>
      <p:pic>
        <p:nvPicPr>
          <p:cNvPr id="327688" name="0010.wav">
            <a:hlinkClick r:id="" action="ppaction://media"/>
            <a:extLst>
              <a:ext uri="{FF2B5EF4-FFF2-40B4-BE49-F238E27FC236}">
                <a16:creationId xmlns:a16="http://schemas.microsoft.com/office/drawing/2014/main" id="{5AC8F8CF-7C2B-53E4-24D1-D7C70D637A8F}"/>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669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2768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27687"/>
                                        </p:tgtEl>
                                        <p:attrNameLst>
                                          <p:attrName>style.visibility</p:attrName>
                                        </p:attrNameLst>
                                      </p:cBhvr>
                                      <p:to>
                                        <p:strVal val="visible"/>
                                      </p:to>
                                    </p:set>
                                    <p:animEffect transition="in" filter="dissolve">
                                      <p:cBhvr>
                                        <p:cTn id="11" dur="500"/>
                                        <p:tgtEl>
                                          <p:spTgt spid="32768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327682"/>
                                        </p:tgtEl>
                                        <p:attrNameLst>
                                          <p:attrName>style.visibility</p:attrName>
                                        </p:attrNameLst>
                                      </p:cBhvr>
                                      <p:to>
                                        <p:strVal val="visible"/>
                                      </p:to>
                                    </p:set>
                                    <p:anim calcmode="lin" valueType="num">
                                      <p:cBhvr>
                                        <p:cTn id="16" dur="500" fill="hold"/>
                                        <p:tgtEl>
                                          <p:spTgt spid="327682"/>
                                        </p:tgtEl>
                                        <p:attrNameLst>
                                          <p:attrName>ppt_w</p:attrName>
                                        </p:attrNameLst>
                                      </p:cBhvr>
                                      <p:tavLst>
                                        <p:tav tm="0">
                                          <p:val>
                                            <p:fltVal val="0"/>
                                          </p:val>
                                        </p:tav>
                                        <p:tav tm="100000">
                                          <p:val>
                                            <p:strVal val="#ppt_w"/>
                                          </p:val>
                                        </p:tav>
                                      </p:tavLst>
                                    </p:anim>
                                    <p:anim calcmode="lin" valueType="num">
                                      <p:cBhvr>
                                        <p:cTn id="17" dur="500" fill="hold"/>
                                        <p:tgtEl>
                                          <p:spTgt spid="327682"/>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27685"/>
                                        </p:tgtEl>
                                        <p:attrNameLst>
                                          <p:attrName>style.visibility</p:attrName>
                                        </p:attrNameLst>
                                      </p:cBhvr>
                                      <p:to>
                                        <p:strVal val="visible"/>
                                      </p:to>
                                    </p:set>
                                    <p:animEffect transition="in" filter="dissolve">
                                      <p:cBhvr>
                                        <p:cTn id="22" dur="500"/>
                                        <p:tgtEl>
                                          <p:spTgt spid="3276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3" fill="hold" display="0">
                  <p:stCondLst>
                    <p:cond delay="indefinite"/>
                  </p:stCondLst>
                  <p:endCondLst>
                    <p:cond evt="onPrev" delay="0">
                      <p:tgtEl>
                        <p:sldTgt/>
                      </p:tgtEl>
                    </p:cond>
                    <p:cond evt="onStopAudio" delay="0">
                      <p:tgtEl>
                        <p:sldTgt/>
                      </p:tgtEl>
                    </p:cond>
                  </p:endCondLst>
                </p:cTn>
                <p:tgtEl>
                  <p:spTgt spid="327688"/>
                </p:tgtEl>
              </p:cMediaNode>
            </p:audio>
          </p:childTnLst>
        </p:cTn>
      </p:par>
    </p:tnLst>
    <p:bldLst>
      <p:bldP spid="327685" grpId="0" autoUpdateAnimBg="0"/>
      <p:bldP spid="32768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2" name="Picture 4">
            <a:extLst>
              <a:ext uri="{FF2B5EF4-FFF2-40B4-BE49-F238E27FC236}">
                <a16:creationId xmlns:a16="http://schemas.microsoft.com/office/drawing/2014/main" id="{29B0B4A4-FFD9-F226-D91A-989AF4092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66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88451" name="Rectangle 3">
            <a:extLst>
              <a:ext uri="{FF2B5EF4-FFF2-40B4-BE49-F238E27FC236}">
                <a16:creationId xmlns:a16="http://schemas.microsoft.com/office/drawing/2014/main" id="{499E310C-7500-AAE9-7189-A269117065DC}"/>
              </a:ext>
            </a:extLst>
          </p:cNvPr>
          <p:cNvSpPr>
            <a:spLocks noChangeArrowheads="1"/>
          </p:cNvSpPr>
          <p:nvPr/>
        </p:nvSpPr>
        <p:spPr bwMode="auto">
          <a:xfrm>
            <a:off x="4953000" y="304800"/>
            <a:ext cx="4191000" cy="6070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lgn="l">
              <a:spcBef>
                <a:spcPct val="0"/>
              </a:spcBef>
            </a:pPr>
            <a:r>
              <a:rPr lang="en-US" altLang="en-US" sz="2800"/>
              <a:t>“O my Master ‘Abdu’l-Bahá! How great mercy and benevolence that Thou has descended upon us through an apostle Alexander! Thou I am a base and poor youth … I am being awakened and bathed in the ocean of Thy mercy,… Water me forever with the fountain of mercy; …</a:t>
            </a:r>
          </a:p>
        </p:txBody>
      </p:sp>
      <p:sp>
        <p:nvSpPr>
          <p:cNvPr id="488453" name="Rectangle 5">
            <a:extLst>
              <a:ext uri="{FF2B5EF4-FFF2-40B4-BE49-F238E27FC236}">
                <a16:creationId xmlns:a16="http://schemas.microsoft.com/office/drawing/2014/main" id="{563B6627-E892-DC24-0BE2-C72266BECDAC}"/>
              </a:ext>
            </a:extLst>
          </p:cNvPr>
          <p:cNvSpPr>
            <a:spLocks noChangeArrowheads="1"/>
          </p:cNvSpPr>
          <p:nvPr/>
        </p:nvSpPr>
        <p:spPr bwMode="auto">
          <a:xfrm>
            <a:off x="228600" y="0"/>
            <a:ext cx="2819400" cy="18002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lgn="l">
              <a:spcBef>
                <a:spcPct val="0"/>
              </a:spcBef>
            </a:pPr>
            <a:r>
              <a:rPr lang="en-US" altLang="en-US" sz="2800"/>
              <a:t>Words of Mr Fukuta </a:t>
            </a:r>
            <a:r>
              <a:rPr lang="en-US" altLang="en-US" sz="2800">
                <a:solidFill>
                  <a:srgbClr val="FF0000"/>
                </a:solidFill>
                <a:latin typeface="Wingdings" panose="05000000000000000000" pitchFamily="2" charset="2"/>
              </a:rPr>
              <a:t>s</a:t>
            </a:r>
          </a:p>
          <a:p>
            <a:pPr algn="l">
              <a:spcBef>
                <a:spcPct val="0"/>
              </a:spcBef>
            </a:pPr>
            <a:r>
              <a:rPr lang="en-US" altLang="en-US" sz="2800"/>
              <a:t>1</a:t>
            </a:r>
            <a:r>
              <a:rPr lang="en-US" altLang="en-US" sz="2800" baseline="30000"/>
              <a:t>st</a:t>
            </a:r>
            <a:r>
              <a:rPr lang="en-US" altLang="en-US" sz="2800"/>
              <a:t> Bahá’í on Japanese soil</a:t>
            </a:r>
          </a:p>
        </p:txBody>
      </p:sp>
      <p:pic>
        <p:nvPicPr>
          <p:cNvPr id="488456" name="0100.wav">
            <a:hlinkClick r:id="" action="ppaction://media"/>
            <a:extLst>
              <a:ext uri="{FF2B5EF4-FFF2-40B4-BE49-F238E27FC236}">
                <a16:creationId xmlns:a16="http://schemas.microsoft.com/office/drawing/2014/main" id="{D2C54BC0-7D5E-8C7F-9483-1C4DDE2EA7A2}"/>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88458" name="Text Box 10">
            <a:extLst>
              <a:ext uri="{FF2B5EF4-FFF2-40B4-BE49-F238E27FC236}">
                <a16:creationId xmlns:a16="http://schemas.microsoft.com/office/drawing/2014/main" id="{D6449D9B-61A4-DEB5-A79A-BCC58FD603DE}"/>
              </a:ext>
            </a:extLst>
          </p:cNvPr>
          <p:cNvSpPr txBox="1">
            <a:spLocks noChangeArrowheads="1"/>
          </p:cNvSpPr>
          <p:nvPr/>
        </p:nvSpPr>
        <p:spPr bwMode="auto">
          <a:xfrm>
            <a:off x="457200" y="6248400"/>
            <a:ext cx="533400" cy="3968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solidFill>
                  <a:srgbClr val="FF0000"/>
                </a:solidFill>
                <a:latin typeface="Wingdings" panose="05000000000000000000" pitchFamily="2" charset="2"/>
              </a:rPr>
              <a:t>s</a:t>
            </a:r>
          </a:p>
        </p:txBody>
      </p:sp>
    </p:spTree>
    <p:custDataLst>
      <p:tags r:id="rId1"/>
    </p:custDataLst>
  </p:cSld>
  <p:clrMapOvr>
    <a:masterClrMapping/>
  </p:clrMapOvr>
  <p:transition spd="med" advTm="270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8845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488451"/>
                                        </p:tgtEl>
                                        <p:attrNameLst>
                                          <p:attrName>style.visibility</p:attrName>
                                        </p:attrNameLst>
                                      </p:cBhvr>
                                      <p:to>
                                        <p:strVal val="visible"/>
                                      </p:to>
                                    </p:set>
                                    <p:anim calcmode="lin" valueType="num">
                                      <p:cBhvr additive="base">
                                        <p:cTn id="11" dur="5000" fill="hold"/>
                                        <p:tgtEl>
                                          <p:spTgt spid="488451"/>
                                        </p:tgtEl>
                                        <p:attrNameLst>
                                          <p:attrName>ppt_x</p:attrName>
                                        </p:attrNameLst>
                                      </p:cBhvr>
                                      <p:tavLst>
                                        <p:tav tm="0">
                                          <p:val>
                                            <p:strVal val="#ppt_x"/>
                                          </p:val>
                                        </p:tav>
                                        <p:tav tm="100000">
                                          <p:val>
                                            <p:strVal val="#ppt_x"/>
                                          </p:val>
                                        </p:tav>
                                      </p:tavLst>
                                    </p:anim>
                                    <p:anim calcmode="lin" valueType="num">
                                      <p:cBhvr additive="base">
                                        <p:cTn id="12" dur="5000" fill="hold"/>
                                        <p:tgtEl>
                                          <p:spTgt spid="4884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88456"/>
                </p:tgtEl>
              </p:cMediaNode>
            </p:audio>
          </p:childTnLst>
        </p:cTn>
      </p:par>
    </p:tnLst>
    <p:bldLst>
      <p:bldP spid="48845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7" name="Picture 3">
            <a:extLst>
              <a:ext uri="{FF2B5EF4-FFF2-40B4-BE49-F238E27FC236}">
                <a16:creationId xmlns:a16="http://schemas.microsoft.com/office/drawing/2014/main" id="{C7B210FE-695A-2FE6-1B7E-2020ED7C7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34" r="583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4788" name="Rectangle 4">
            <a:extLst>
              <a:ext uri="{FF2B5EF4-FFF2-40B4-BE49-F238E27FC236}">
                <a16:creationId xmlns:a16="http://schemas.microsoft.com/office/drawing/2014/main" id="{C38637FD-42B2-B7C9-8D5C-14120837BD79}"/>
              </a:ext>
            </a:extLst>
          </p:cNvPr>
          <p:cNvSpPr>
            <a:spLocks noChangeArrowheads="1"/>
          </p:cNvSpPr>
          <p:nvPr/>
        </p:nvSpPr>
        <p:spPr bwMode="auto">
          <a:xfrm>
            <a:off x="3048000" y="609600"/>
            <a:ext cx="3810000" cy="5035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0"/>
              </a:spcBef>
            </a:pPr>
            <a:r>
              <a:rPr lang="en-US" altLang="en-US" sz="3600"/>
              <a:t>Agnes and Vasily Eroshenko, a blind Russian who taught her Braille in English &amp; Esperanto 1915</a:t>
            </a:r>
          </a:p>
        </p:txBody>
      </p:sp>
      <p:pic>
        <p:nvPicPr>
          <p:cNvPr id="374789" name="101.wav">
            <a:hlinkClick r:id="" action="ppaction://media"/>
            <a:extLst>
              <a:ext uri="{FF2B5EF4-FFF2-40B4-BE49-F238E27FC236}">
                <a16:creationId xmlns:a16="http://schemas.microsoft.com/office/drawing/2014/main" id="{DB98CABA-2D21-5467-2F51-0F45BB2F68F9}"/>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09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747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74789"/>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5" name="Picture 3">
            <a:extLst>
              <a:ext uri="{FF2B5EF4-FFF2-40B4-BE49-F238E27FC236}">
                <a16:creationId xmlns:a16="http://schemas.microsoft.com/office/drawing/2014/main" id="{5241F21C-CC9B-549B-038B-9F0E11B68E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0674" name="Rectangle 2">
            <a:extLst>
              <a:ext uri="{FF2B5EF4-FFF2-40B4-BE49-F238E27FC236}">
                <a16:creationId xmlns:a16="http://schemas.microsoft.com/office/drawing/2014/main" id="{46251E50-47DA-DC68-0D04-A36FA17F0750}"/>
              </a:ext>
            </a:extLst>
          </p:cNvPr>
          <p:cNvSpPr>
            <a:spLocks noChangeArrowheads="1"/>
          </p:cNvSpPr>
          <p:nvPr/>
        </p:nvSpPr>
        <p:spPr bwMode="auto">
          <a:xfrm>
            <a:off x="457200" y="685800"/>
            <a:ext cx="8229600" cy="5791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i="1">
                <a:solidFill>
                  <a:schemeClr val="bg1"/>
                </a:solidFill>
                <a:latin typeface="Benguiat Bk BT" pitchFamily="18" charset="0"/>
              </a:rPr>
              <a:t>Of all the </a:t>
            </a:r>
            <a:r>
              <a:rPr lang="en-US" altLang="en-US" sz="3600" i="1">
                <a:solidFill>
                  <a:schemeClr val="bg1"/>
                </a:solidFill>
                <a:latin typeface="Benguiat Bk BT" pitchFamily="18" charset="0"/>
              </a:rPr>
              <a:t>trips I have taken in Japan … [the] one [that] brought</a:t>
            </a:r>
            <a:r>
              <a:rPr lang="en-US" altLang="en-US" sz="3600" i="1">
                <a:solidFill>
                  <a:schemeClr val="bg1"/>
                </a:solidFill>
                <a:latin typeface="Benguiat Bk BT" pitchFamily="18" charset="0"/>
                <a:cs typeface="Courier New" panose="02070309020205020404" pitchFamily="49" charset="0"/>
              </a:rPr>
              <a:t> </a:t>
            </a:r>
            <a:r>
              <a:rPr lang="en-US" altLang="en-US" sz="3600" i="1">
                <a:solidFill>
                  <a:schemeClr val="bg1"/>
                </a:solidFill>
                <a:latin typeface="Benguiat Bk BT" pitchFamily="18" charset="0"/>
              </a:rPr>
              <a:t>the greatest blessing and joy which [has] extended and increased</a:t>
            </a:r>
            <a:r>
              <a:rPr lang="en-US" altLang="en-US" sz="3600" i="1">
                <a:solidFill>
                  <a:schemeClr val="bg1"/>
                </a:solidFill>
                <a:latin typeface="Benguiat Bk BT" pitchFamily="18" charset="0"/>
                <a:cs typeface="Courier New" panose="02070309020205020404" pitchFamily="49" charset="0"/>
              </a:rPr>
              <a:t> </a:t>
            </a:r>
            <a:r>
              <a:rPr lang="en-US" altLang="en-US" sz="3600" i="1">
                <a:solidFill>
                  <a:schemeClr val="bg1"/>
                </a:solidFill>
                <a:latin typeface="Benguiat Bk BT" pitchFamily="18" charset="0"/>
              </a:rPr>
              <a:t>throughout the years spent in that country.  It was the door</a:t>
            </a:r>
            <a:r>
              <a:rPr lang="en-US" altLang="en-US" sz="3600" i="1">
                <a:solidFill>
                  <a:schemeClr val="bg1"/>
                </a:solidFill>
                <a:latin typeface="Benguiat Bk BT" pitchFamily="18" charset="0"/>
                <a:cs typeface="Courier New" panose="02070309020205020404" pitchFamily="49" charset="0"/>
              </a:rPr>
              <a:t> </a:t>
            </a:r>
            <a:r>
              <a:rPr lang="en-US" altLang="en-US" sz="3600" i="1">
                <a:solidFill>
                  <a:schemeClr val="bg1"/>
                </a:solidFill>
                <a:latin typeface="Benguiat Bk BT" pitchFamily="18" charset="0"/>
              </a:rPr>
              <a:t>which opened to the blind of Japan the Cause of God, bringing them</a:t>
            </a:r>
            <a:r>
              <a:rPr lang="en-US" altLang="en-US" sz="3600" i="1">
                <a:solidFill>
                  <a:schemeClr val="bg1"/>
                </a:solidFill>
                <a:latin typeface="Benguiat Bk BT" pitchFamily="18" charset="0"/>
                <a:cs typeface="Courier New" panose="02070309020205020404" pitchFamily="49" charset="0"/>
              </a:rPr>
              <a:t> </a:t>
            </a:r>
            <a:r>
              <a:rPr lang="en-US" altLang="en-US" sz="3600" i="1">
                <a:solidFill>
                  <a:schemeClr val="bg1"/>
                </a:solidFill>
                <a:latin typeface="Benguiat Bk BT" pitchFamily="18" charset="0"/>
              </a:rPr>
              <a:t>Eternal Life.</a:t>
            </a:r>
            <a:r>
              <a:rPr lang="en-US" altLang="en-US" sz="3600">
                <a:solidFill>
                  <a:schemeClr val="bg1"/>
                </a:solidFill>
                <a:latin typeface="Benguiat Bk BT" pitchFamily="18" charset="0"/>
              </a:rPr>
              <a:t> [It was the trip to the seashore at Ejiri in 1916.]</a:t>
            </a:r>
            <a:endParaRPr lang="en-US" altLang="en-US" sz="3600">
              <a:solidFill>
                <a:schemeClr val="bg1"/>
              </a:solidFill>
              <a:latin typeface="Benguiat Bk BT" pitchFamily="18" charset="0"/>
              <a:cs typeface="Courier New" panose="02070309020205020404" pitchFamily="49" charset="0"/>
            </a:endParaRPr>
          </a:p>
        </p:txBody>
      </p:sp>
      <p:sp>
        <p:nvSpPr>
          <p:cNvPr id="540676" name="Rectangle 4">
            <a:extLst>
              <a:ext uri="{FF2B5EF4-FFF2-40B4-BE49-F238E27FC236}">
                <a16:creationId xmlns:a16="http://schemas.microsoft.com/office/drawing/2014/main" id="{8F46F22F-313C-4412-4F26-3F9829084176}"/>
              </a:ext>
            </a:extLst>
          </p:cNvPr>
          <p:cNvSpPr>
            <a:spLocks noChangeArrowheads="1"/>
          </p:cNvSpPr>
          <p:nvPr/>
        </p:nvSpPr>
        <p:spPr bwMode="auto">
          <a:xfrm>
            <a:off x="5334000" y="0"/>
            <a:ext cx="3810000" cy="5191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0"/>
              </a:spcBef>
            </a:pPr>
            <a:r>
              <a:rPr lang="en-US" altLang="en-US" sz="2800"/>
              <a:t>Miss Alexander</a:t>
            </a:r>
          </a:p>
        </p:txBody>
      </p:sp>
      <p:pic>
        <p:nvPicPr>
          <p:cNvPr id="540677" name="EJIRI.wav">
            <a:hlinkClick r:id="" action="ppaction://media"/>
            <a:extLst>
              <a:ext uri="{FF2B5EF4-FFF2-40B4-BE49-F238E27FC236}">
                <a16:creationId xmlns:a16="http://schemas.microsoft.com/office/drawing/2014/main" id="{4825229E-15E2-4D17-1669-8F1915A2CEFD}"/>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540680" name="0102.wav">
            <a:hlinkClick r:id="" action="ppaction://media"/>
            <a:extLst>
              <a:ext uri="{FF2B5EF4-FFF2-40B4-BE49-F238E27FC236}">
                <a16:creationId xmlns:a16="http://schemas.microsoft.com/office/drawing/2014/main" id="{FD345C7A-057B-BD17-6B68-924693AF2879}"/>
              </a:ext>
            </a:extLst>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685800" y="6735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2241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40680"/>
                                        </p:tgtEl>
                                      </p:cBhvr>
                                    </p:cmd>
                                  </p:childTnLst>
                                </p:cTn>
                              </p:par>
                            </p:childTnLst>
                          </p:cTn>
                        </p:par>
                        <p:par>
                          <p:cTn id="7" fill="hold" nodeType="afterGroup">
                            <p:stCondLst>
                              <p:cond delay="21561"/>
                            </p:stCondLst>
                            <p:childTnLst>
                              <p:par>
                                <p:cTn id="8" presetID="1" presetClass="mediacall" presetSubtype="0" fill="hold" nodeType="afterEffect">
                                  <p:stCondLst>
                                    <p:cond delay="0"/>
                                  </p:stCondLst>
                                  <p:childTnLst>
                                    <p:cmd type="call" cmd="playFrom(0.0)">
                                      <p:cBhvr>
                                        <p:cTn id="9" dur="1" fill="hold"/>
                                        <p:tgtEl>
                                          <p:spTgt spid="540677"/>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540676"/>
                                        </p:tgtEl>
                                        <p:attrNameLst>
                                          <p:attrName>style.visibility</p:attrName>
                                        </p:attrNameLst>
                                      </p:cBhvr>
                                      <p:to>
                                        <p:strVal val="visible"/>
                                      </p:to>
                                    </p:set>
                                    <p:animEffect transition="in" filter="dissolve">
                                      <p:cBhvr>
                                        <p:cTn id="14" dur="500"/>
                                        <p:tgtEl>
                                          <p:spTgt spid="54067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540674"/>
                                        </p:tgtEl>
                                        <p:attrNameLst>
                                          <p:attrName>style.visibility</p:attrName>
                                        </p:attrNameLst>
                                      </p:cBhvr>
                                      <p:to>
                                        <p:strVal val="visible"/>
                                      </p:to>
                                    </p:set>
                                    <p:anim calcmode="lin" valueType="num">
                                      <p:cBhvr additive="base">
                                        <p:cTn id="19" dur="5000" fill="hold"/>
                                        <p:tgtEl>
                                          <p:spTgt spid="540674"/>
                                        </p:tgtEl>
                                        <p:attrNameLst>
                                          <p:attrName>ppt_x</p:attrName>
                                        </p:attrNameLst>
                                      </p:cBhvr>
                                      <p:tavLst>
                                        <p:tav tm="0">
                                          <p:val>
                                            <p:strVal val="#ppt_x"/>
                                          </p:val>
                                        </p:tav>
                                        <p:tav tm="100000">
                                          <p:val>
                                            <p:strVal val="#ppt_x"/>
                                          </p:val>
                                        </p:tav>
                                      </p:tavLst>
                                    </p:anim>
                                    <p:anim calcmode="lin" valueType="num">
                                      <p:cBhvr additive="base">
                                        <p:cTn id="20" dur="5000" fill="hold"/>
                                        <p:tgtEl>
                                          <p:spTgt spid="5406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13" showWhenStopped="0">
                <p:cTn id="21" fill="hold" display="0">
                  <p:stCondLst>
                    <p:cond delay="indefinite"/>
                  </p:stCondLst>
                  <p:endCondLst>
                    <p:cond evt="onPrev" delay="0">
                      <p:tgtEl>
                        <p:sldTgt/>
                      </p:tgtEl>
                    </p:cond>
                    <p:cond evt="onStopAudio" delay="0">
                      <p:tgtEl>
                        <p:sldTgt/>
                      </p:tgtEl>
                    </p:cond>
                  </p:endCondLst>
                </p:cTn>
                <p:tgtEl>
                  <p:spTgt spid="540677"/>
                </p:tgtEl>
              </p:cMediaNode>
            </p:audio>
            <p:audio>
              <p:cMediaNode showWhenStopped="0">
                <p:cTn id="22" fill="hold" display="0">
                  <p:stCondLst>
                    <p:cond delay="indefinite"/>
                  </p:stCondLst>
                  <p:endCondLst>
                    <p:cond evt="onPrev" delay="0">
                      <p:tgtEl>
                        <p:sldTgt/>
                      </p:tgtEl>
                    </p:cond>
                    <p:cond evt="onStopAudio" delay="0">
                      <p:tgtEl>
                        <p:sldTgt/>
                      </p:tgtEl>
                    </p:cond>
                  </p:endCondLst>
                </p:cTn>
                <p:tgtEl>
                  <p:spTgt spid="540680"/>
                </p:tgtEl>
              </p:cMediaNode>
            </p:audio>
          </p:childTnLst>
        </p:cTn>
      </p:par>
    </p:tnLst>
    <p:bldLst>
      <p:bldP spid="540674" grpId="0" autoUpdateAnimBg="0"/>
      <p:bldP spid="540676"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92" name="Picture 8">
            <a:extLst>
              <a:ext uri="{FF2B5EF4-FFF2-40B4-BE49-F238E27FC236}">
                <a16:creationId xmlns:a16="http://schemas.microsoft.com/office/drawing/2014/main" id="{BD57BFEA-CE38-8DDB-6163-5D86422B3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1588" name="Rectangle 4">
            <a:extLst>
              <a:ext uri="{FF2B5EF4-FFF2-40B4-BE49-F238E27FC236}">
                <a16:creationId xmlns:a16="http://schemas.microsoft.com/office/drawing/2014/main" id="{122BB2DE-E770-077F-EDC6-AEE23F9C4CAB}"/>
              </a:ext>
            </a:extLst>
          </p:cNvPr>
          <p:cNvSpPr>
            <a:spLocks noChangeArrowheads="1"/>
          </p:cNvSpPr>
          <p:nvPr/>
        </p:nvSpPr>
        <p:spPr bwMode="auto">
          <a:xfrm>
            <a:off x="381000" y="228600"/>
            <a:ext cx="8458200" cy="946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0"/>
              </a:spcBef>
            </a:pPr>
            <a:r>
              <a:rPr lang="en-US" altLang="en-US" sz="2800">
                <a:latin typeface="Arial" panose="020B0604020202020204" pitchFamily="34" charset="0"/>
              </a:rPr>
              <a:t>The beach at Ejiri, Japan – 1916</a:t>
            </a:r>
          </a:p>
          <a:p>
            <a:pPr>
              <a:spcBef>
                <a:spcPct val="0"/>
              </a:spcBef>
            </a:pPr>
            <a:r>
              <a:rPr lang="en-US" altLang="en-US" sz="2800">
                <a:latin typeface="Arial" panose="020B0604020202020204" pitchFamily="34" charset="0"/>
              </a:rPr>
              <a:t>Mr Torii, a ‘blind’ man wrote the following …</a:t>
            </a:r>
          </a:p>
        </p:txBody>
      </p:sp>
      <p:sp>
        <p:nvSpPr>
          <p:cNvPr id="451589" name="Rectangle 5">
            <a:extLst>
              <a:ext uri="{FF2B5EF4-FFF2-40B4-BE49-F238E27FC236}">
                <a16:creationId xmlns:a16="http://schemas.microsoft.com/office/drawing/2014/main" id="{A6F8EE99-4600-838B-E528-8CA3A6113FB0}"/>
              </a:ext>
            </a:extLst>
          </p:cNvPr>
          <p:cNvSpPr>
            <a:spLocks noChangeArrowheads="1"/>
          </p:cNvSpPr>
          <p:nvPr/>
        </p:nvSpPr>
        <p:spPr bwMode="auto">
          <a:xfrm>
            <a:off x="304800" y="1371600"/>
            <a:ext cx="8305800" cy="495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i="1">
                <a:solidFill>
                  <a:schemeClr val="bg1"/>
                </a:solidFill>
                <a:latin typeface="Benguiat Bk BT" pitchFamily="18" charset="0"/>
              </a:rPr>
              <a:t>One morning as I was walking on the beach “there came a messenger of the Kingdom of Abhá and lifted the veil of my soul. … Every word she spoke to me was wonderful and luminous. It dispelled the darkness from my soul, brought fragrances to my heart like the breeze from the green fields, and made my inner sight keener and fresher than ever. This messenger who made me see the Sun of Reality was indeed Miss Agnes B. Alexander, my beloved spiritual mother …”</a:t>
            </a:r>
            <a:endParaRPr lang="en-US" altLang="en-US" sz="2800" i="1">
              <a:solidFill>
                <a:schemeClr val="bg1"/>
              </a:solidFill>
              <a:latin typeface="Benguiat Bk BT" pitchFamily="18" charset="0"/>
              <a:cs typeface="Courier New" panose="02070309020205020404" pitchFamily="49" charset="0"/>
            </a:endParaRPr>
          </a:p>
        </p:txBody>
      </p:sp>
      <p:pic>
        <p:nvPicPr>
          <p:cNvPr id="451595" name="0103.wav">
            <a:hlinkClick r:id="" action="ppaction://media"/>
            <a:extLst>
              <a:ext uri="{FF2B5EF4-FFF2-40B4-BE49-F238E27FC236}">
                <a16:creationId xmlns:a16="http://schemas.microsoft.com/office/drawing/2014/main" id="{A8F468B0-A107-47DD-3A69-6913CE62BDC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3330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1595"/>
                                        </p:tgtEl>
                                      </p:cBhvr>
                                    </p:cmd>
                                  </p:childTnLst>
                                </p:cTn>
                              </p:par>
                            </p:childTnLst>
                          </p:cTn>
                        </p:par>
                        <p:par>
                          <p:cTn id="7" fill="hold" nodeType="afterGroup">
                            <p:stCondLst>
                              <p:cond delay="0"/>
                            </p:stCondLst>
                            <p:childTnLst>
                              <p:par>
                                <p:cTn id="8" presetID="9" presetClass="entr" presetSubtype="0" fill="hold" nodeType="afterEffect">
                                  <p:stCondLst>
                                    <p:cond delay="0"/>
                                  </p:stCondLst>
                                  <p:iterate type="wd">
                                    <p:tmPct val="0"/>
                                  </p:iterate>
                                  <p:childTnLst>
                                    <p:set>
                                      <p:cBhvr>
                                        <p:cTn id="9" dur="1" fill="hold">
                                          <p:stCondLst>
                                            <p:cond delay="0"/>
                                          </p:stCondLst>
                                        </p:cTn>
                                        <p:tgtEl>
                                          <p:spTgt spid="451588"/>
                                        </p:tgtEl>
                                        <p:attrNameLst>
                                          <p:attrName>style.visibility</p:attrName>
                                        </p:attrNameLst>
                                      </p:cBhvr>
                                      <p:to>
                                        <p:strVal val="visible"/>
                                      </p:to>
                                    </p:set>
                                    <p:animEffect transition="in" filter="dissolve">
                                      <p:cBhvr>
                                        <p:cTn id="10" dur="500"/>
                                        <p:tgtEl>
                                          <p:spTgt spid="4515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451589"/>
                                        </p:tgtEl>
                                        <p:attrNameLst>
                                          <p:attrName>style.visibility</p:attrName>
                                        </p:attrNameLst>
                                      </p:cBhvr>
                                      <p:to>
                                        <p:strVal val="visible"/>
                                      </p:to>
                                    </p:set>
                                    <p:anim calcmode="lin" valueType="num">
                                      <p:cBhvr>
                                        <p:cTn id="15" dur="1000" fill="hold"/>
                                        <p:tgtEl>
                                          <p:spTgt spid="451589"/>
                                        </p:tgtEl>
                                        <p:attrNameLst>
                                          <p:attrName>ppt_w</p:attrName>
                                        </p:attrNameLst>
                                      </p:cBhvr>
                                      <p:tavLst>
                                        <p:tav tm="0">
                                          <p:val>
                                            <p:fltVal val="0"/>
                                          </p:val>
                                        </p:tav>
                                        <p:tav tm="100000">
                                          <p:val>
                                            <p:strVal val="#ppt_w"/>
                                          </p:val>
                                        </p:tav>
                                      </p:tavLst>
                                    </p:anim>
                                    <p:anim calcmode="lin" valueType="num">
                                      <p:cBhvr>
                                        <p:cTn id="16" dur="1000" fill="hold"/>
                                        <p:tgtEl>
                                          <p:spTgt spid="451589"/>
                                        </p:tgtEl>
                                        <p:attrNameLst>
                                          <p:attrName>ppt_h</p:attrName>
                                        </p:attrNameLst>
                                      </p:cBhvr>
                                      <p:tavLst>
                                        <p:tav tm="0">
                                          <p:val>
                                            <p:fltVal val="0"/>
                                          </p:val>
                                        </p:tav>
                                        <p:tav tm="100000">
                                          <p:val>
                                            <p:strVal val="#ppt_h"/>
                                          </p:val>
                                        </p:tav>
                                      </p:tavLst>
                                    </p:anim>
                                    <p:anim calcmode="lin" valueType="num">
                                      <p:cBhvr>
                                        <p:cTn id="17" dur="1000" fill="hold"/>
                                        <p:tgtEl>
                                          <p:spTgt spid="451589"/>
                                        </p:tgtEl>
                                        <p:attrNameLst>
                                          <p:attrName>style.rotation</p:attrName>
                                        </p:attrNameLst>
                                      </p:cBhvr>
                                      <p:tavLst>
                                        <p:tav tm="0">
                                          <p:val>
                                            <p:fltVal val="90"/>
                                          </p:val>
                                        </p:tav>
                                        <p:tav tm="100000">
                                          <p:val>
                                            <p:fltVal val="0"/>
                                          </p:val>
                                        </p:tav>
                                      </p:tavLst>
                                    </p:anim>
                                    <p:animEffect transition="in" filter="fade">
                                      <p:cBhvr>
                                        <p:cTn id="18" dur="1000"/>
                                        <p:tgtEl>
                                          <p:spTgt spid="4515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451595"/>
                </p:tgtEl>
              </p:cMediaNode>
            </p:audio>
          </p:childTnLst>
        </p:cTn>
      </p:par>
    </p:tnLst>
    <p:bldLst>
      <p:bldP spid="451588" grpId="0" autoUpdateAnimBg="0"/>
      <p:bldP spid="45158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a:extLst>
              <a:ext uri="{FF2B5EF4-FFF2-40B4-BE49-F238E27FC236}">
                <a16:creationId xmlns:a16="http://schemas.microsoft.com/office/drawing/2014/main" id="{027AEE5E-B8B1-D67A-E600-FCA3D460C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0" t="6693" r="3363"/>
          <a:stretch>
            <a:fillRect/>
          </a:stretch>
        </p:blipFill>
        <p:spPr bwMode="auto">
          <a:xfrm>
            <a:off x="762000" y="0"/>
            <a:ext cx="468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1171" name="Rectangle 3">
            <a:extLst>
              <a:ext uri="{FF2B5EF4-FFF2-40B4-BE49-F238E27FC236}">
                <a16:creationId xmlns:a16="http://schemas.microsoft.com/office/drawing/2014/main" id="{6C8858DF-C3C9-1FC3-8D30-9AEDDC05A245}"/>
              </a:ext>
            </a:extLst>
          </p:cNvPr>
          <p:cNvSpPr>
            <a:spLocks noChangeArrowheads="1"/>
          </p:cNvSpPr>
          <p:nvPr/>
        </p:nvSpPr>
        <p:spPr bwMode="auto">
          <a:xfrm>
            <a:off x="5486400" y="1066800"/>
            <a:ext cx="3429000" cy="35036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0"/>
              </a:spcBef>
            </a:pPr>
            <a:r>
              <a:rPr lang="en-US" altLang="en-US" sz="3200"/>
              <a:t>Mr Torii the ‘blind’ man who walked at Ejiri in 1916 and his wife with Agnes Alexander</a:t>
            </a:r>
          </a:p>
        </p:txBody>
      </p:sp>
    </p:spTree>
  </p:cSld>
  <p:clrMapOvr>
    <a:masterClrMapping/>
  </p:clrMapOvr>
  <p:transition spd="med" advTm="5819"/>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a:extLst>
              <a:ext uri="{FF2B5EF4-FFF2-40B4-BE49-F238E27FC236}">
                <a16:creationId xmlns:a16="http://schemas.microsoft.com/office/drawing/2014/main" id="{462ECF00-C55C-5069-7E31-6E24D6123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70075"/>
            <a:ext cx="8229600" cy="4987925"/>
          </a:xfrm>
          <a:prstGeom prst="rect">
            <a:avLst/>
          </a:prstGeom>
          <a:noFill/>
          <a:extLst>
            <a:ext uri="{909E8E84-426E-40DD-AFC4-6F175D3DCCD1}">
              <a14:hiddenFill xmlns:a14="http://schemas.microsoft.com/office/drawing/2010/main">
                <a:solidFill>
                  <a:srgbClr val="FFFFFF"/>
                </a:solidFill>
              </a14:hiddenFill>
            </a:ext>
          </a:extLst>
        </p:spPr>
      </p:pic>
      <p:sp>
        <p:nvSpPr>
          <p:cNvPr id="595971" name="Rectangle 3">
            <a:extLst>
              <a:ext uri="{FF2B5EF4-FFF2-40B4-BE49-F238E27FC236}">
                <a16:creationId xmlns:a16="http://schemas.microsoft.com/office/drawing/2014/main" id="{529A6D2E-ABF1-1ADA-355E-D36072D42E30}"/>
              </a:ext>
            </a:extLst>
          </p:cNvPr>
          <p:cNvSpPr>
            <a:spLocks noChangeArrowheads="1"/>
          </p:cNvSpPr>
          <p:nvPr/>
        </p:nvSpPr>
        <p:spPr bwMode="auto">
          <a:xfrm>
            <a:off x="2057400" y="381000"/>
            <a:ext cx="5943600" cy="1920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0"/>
              </a:spcBef>
            </a:pPr>
            <a:r>
              <a:rPr lang="en-US" altLang="en-US" sz="4000"/>
              <a:t>Agnes spent the next 2 years in Hawaii and the US Mainland</a:t>
            </a:r>
          </a:p>
        </p:txBody>
      </p:sp>
      <p:pic>
        <p:nvPicPr>
          <p:cNvPr id="595976" name="ALOHA5.WAV">
            <a:hlinkClick r:id="" action="ppaction://media"/>
            <a:extLst>
              <a:ext uri="{FF2B5EF4-FFF2-40B4-BE49-F238E27FC236}">
                <a16:creationId xmlns:a16="http://schemas.microsoft.com/office/drawing/2014/main" id="{C5D89737-778A-980D-512C-AE5035A2C898}"/>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57200" y="57912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5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9597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 fill="hold" nodeType="clickEffect">
                                  <p:stCondLst>
                                    <p:cond delay="0"/>
                                  </p:stCondLst>
                                  <p:childTnLst>
                                    <p:set>
                                      <p:cBhvr>
                                        <p:cTn id="10" dur="1" fill="hold">
                                          <p:stCondLst>
                                            <p:cond delay="0"/>
                                          </p:stCondLst>
                                        </p:cTn>
                                        <p:tgtEl>
                                          <p:spTgt spid="595971"/>
                                        </p:tgtEl>
                                        <p:attrNameLst>
                                          <p:attrName>style.visibility</p:attrName>
                                        </p:attrNameLst>
                                      </p:cBhvr>
                                      <p:to>
                                        <p:strVal val="visible"/>
                                      </p:to>
                                    </p:set>
                                    <p:anim calcmode="lin" valueType="num">
                                      <p:cBhvr>
                                        <p:cTn id="11" dur="500" fill="hold"/>
                                        <p:tgtEl>
                                          <p:spTgt spid="595971"/>
                                        </p:tgtEl>
                                        <p:attrNameLst>
                                          <p:attrName>ppt_x</p:attrName>
                                        </p:attrNameLst>
                                      </p:cBhvr>
                                      <p:tavLst>
                                        <p:tav tm="0">
                                          <p:val>
                                            <p:strVal val="#ppt_x"/>
                                          </p:val>
                                        </p:tav>
                                        <p:tav tm="100000">
                                          <p:val>
                                            <p:strVal val="#ppt_x"/>
                                          </p:val>
                                        </p:tav>
                                      </p:tavLst>
                                    </p:anim>
                                    <p:anim calcmode="lin" valueType="num">
                                      <p:cBhvr>
                                        <p:cTn id="12" dur="500" fill="hold"/>
                                        <p:tgtEl>
                                          <p:spTgt spid="595971"/>
                                        </p:tgtEl>
                                        <p:attrNameLst>
                                          <p:attrName>ppt_y</p:attrName>
                                        </p:attrNameLst>
                                      </p:cBhvr>
                                      <p:tavLst>
                                        <p:tav tm="0">
                                          <p:val>
                                            <p:strVal val="#ppt_y-#ppt_h/2"/>
                                          </p:val>
                                        </p:tav>
                                        <p:tav tm="100000">
                                          <p:val>
                                            <p:strVal val="#ppt_y"/>
                                          </p:val>
                                        </p:tav>
                                      </p:tavLst>
                                    </p:anim>
                                    <p:anim calcmode="lin" valueType="num">
                                      <p:cBhvr>
                                        <p:cTn id="13" dur="500" fill="hold"/>
                                        <p:tgtEl>
                                          <p:spTgt spid="595971"/>
                                        </p:tgtEl>
                                        <p:attrNameLst>
                                          <p:attrName>ppt_w</p:attrName>
                                        </p:attrNameLst>
                                      </p:cBhvr>
                                      <p:tavLst>
                                        <p:tav tm="0">
                                          <p:val>
                                            <p:strVal val="#ppt_w"/>
                                          </p:val>
                                        </p:tav>
                                        <p:tav tm="100000">
                                          <p:val>
                                            <p:strVal val="#ppt_w"/>
                                          </p:val>
                                        </p:tav>
                                      </p:tavLst>
                                    </p:anim>
                                    <p:anim calcmode="lin" valueType="num">
                                      <p:cBhvr>
                                        <p:cTn id="14" dur="500" fill="hold"/>
                                        <p:tgtEl>
                                          <p:spTgt spid="5959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5" fill="hold" display="0">
                  <p:stCondLst>
                    <p:cond delay="indefinite"/>
                  </p:stCondLst>
                  <p:endCondLst>
                    <p:cond evt="onPrev" delay="0">
                      <p:tgtEl>
                        <p:sldTgt/>
                      </p:tgtEl>
                    </p:cond>
                    <p:cond evt="onStopAudio" delay="0">
                      <p:tgtEl>
                        <p:sldTgt/>
                      </p:tgtEl>
                    </p:cond>
                  </p:endCondLst>
                </p:cTn>
                <p:tgtEl>
                  <p:spTgt spid="595976"/>
                </p:tgtEl>
              </p:cMediaNode>
            </p:audio>
          </p:childTnLst>
        </p:cTn>
      </p:par>
    </p:tnLst>
    <p:bldLst>
      <p:bldP spid="595971"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9" name="Picture 3">
            <a:extLst>
              <a:ext uri="{FF2B5EF4-FFF2-40B4-BE49-F238E27FC236}">
                <a16:creationId xmlns:a16="http://schemas.microsoft.com/office/drawing/2014/main" id="{55F8C84F-929C-F5A3-F82F-FF5772BAC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0000"/>
          <a:stretch>
            <a:fillRect/>
          </a:stretch>
        </p:blipFill>
        <p:spPr bwMode="auto">
          <a:xfrm>
            <a:off x="0" y="0"/>
            <a:ext cx="9144000" cy="6894513"/>
          </a:xfrm>
          <a:prstGeom prst="rect">
            <a:avLst/>
          </a:prstGeom>
          <a:noFill/>
          <a:extLst>
            <a:ext uri="{909E8E84-426E-40DD-AFC4-6F175D3DCCD1}">
              <a14:hiddenFill xmlns:a14="http://schemas.microsoft.com/office/drawing/2010/main">
                <a:solidFill>
                  <a:srgbClr val="FFFFFF"/>
                </a:solidFill>
              </a14:hiddenFill>
            </a:ext>
          </a:extLst>
        </p:spPr>
      </p:pic>
      <p:pic>
        <p:nvPicPr>
          <p:cNvPr id="536581" name="Picture 5">
            <a:extLst>
              <a:ext uri="{FF2B5EF4-FFF2-40B4-BE49-F238E27FC236}">
                <a16:creationId xmlns:a16="http://schemas.microsoft.com/office/drawing/2014/main" id="{6C5C6731-F24A-1A48-AB7D-F21BC151FC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334" r="13333"/>
          <a:stretch>
            <a:fillRect/>
          </a:stretch>
        </p:blipFill>
        <p:spPr bwMode="auto">
          <a:xfrm>
            <a:off x="381000" y="1600200"/>
            <a:ext cx="3733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536582" name="Text Box 6">
            <a:extLst>
              <a:ext uri="{FF2B5EF4-FFF2-40B4-BE49-F238E27FC236}">
                <a16:creationId xmlns:a16="http://schemas.microsoft.com/office/drawing/2014/main" id="{1B0EC88B-0695-781F-FD70-8A47987DB185}"/>
              </a:ext>
            </a:extLst>
          </p:cNvPr>
          <p:cNvSpPr txBox="1">
            <a:spLocks noChangeArrowheads="1"/>
          </p:cNvSpPr>
          <p:nvPr/>
        </p:nvSpPr>
        <p:spPr bwMode="auto">
          <a:xfrm>
            <a:off x="1447800" y="3429000"/>
            <a:ext cx="1828800" cy="1311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Harry</a:t>
            </a:r>
          </a:p>
          <a:p>
            <a:r>
              <a:rPr lang="en-US" altLang="en-US" sz="3200"/>
              <a:t>Randall</a:t>
            </a:r>
          </a:p>
        </p:txBody>
      </p:sp>
      <p:sp>
        <p:nvSpPr>
          <p:cNvPr id="536583" name="Text Box 7">
            <a:extLst>
              <a:ext uri="{FF2B5EF4-FFF2-40B4-BE49-F238E27FC236}">
                <a16:creationId xmlns:a16="http://schemas.microsoft.com/office/drawing/2014/main" id="{D82C7BBC-7BFF-4676-E1FD-6C32D971FE4B}"/>
              </a:ext>
            </a:extLst>
          </p:cNvPr>
          <p:cNvSpPr txBox="1">
            <a:spLocks noChangeArrowheads="1"/>
          </p:cNvSpPr>
          <p:nvPr/>
        </p:nvSpPr>
        <p:spPr bwMode="auto">
          <a:xfrm>
            <a:off x="0" y="3733800"/>
            <a:ext cx="2057400" cy="579438"/>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Martha</a:t>
            </a:r>
          </a:p>
        </p:txBody>
      </p:sp>
      <p:sp>
        <p:nvSpPr>
          <p:cNvPr id="536584" name="Text Box 8">
            <a:extLst>
              <a:ext uri="{FF2B5EF4-FFF2-40B4-BE49-F238E27FC236}">
                <a16:creationId xmlns:a16="http://schemas.microsoft.com/office/drawing/2014/main" id="{373381A0-2E34-C189-0712-D8518DB1D74E}"/>
              </a:ext>
            </a:extLst>
          </p:cNvPr>
          <p:cNvSpPr txBox="1">
            <a:spLocks noChangeArrowheads="1"/>
          </p:cNvSpPr>
          <p:nvPr/>
        </p:nvSpPr>
        <p:spPr bwMode="auto">
          <a:xfrm>
            <a:off x="2743200" y="2895600"/>
            <a:ext cx="2057400" cy="579438"/>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Agnes</a:t>
            </a:r>
          </a:p>
        </p:txBody>
      </p:sp>
      <p:pic>
        <p:nvPicPr>
          <p:cNvPr id="536585" name="0106.wav">
            <a:hlinkClick r:id="" action="ppaction://media"/>
            <a:extLst>
              <a:ext uri="{FF2B5EF4-FFF2-40B4-BE49-F238E27FC236}">
                <a16:creationId xmlns:a16="http://schemas.microsoft.com/office/drawing/2014/main" id="{30592F9B-2058-0D8C-F556-1F9833737EC8}"/>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52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536581"/>
                                        </p:tgtEl>
                                        <p:attrNameLst>
                                          <p:attrName>style.visibility</p:attrName>
                                        </p:attrNameLst>
                                      </p:cBhvr>
                                      <p:to>
                                        <p:strVal val="visible"/>
                                      </p:to>
                                    </p:set>
                                    <p:anim calcmode="lin" valueType="num">
                                      <p:cBhvr>
                                        <p:cTn id="7" dur="500" fill="hold"/>
                                        <p:tgtEl>
                                          <p:spTgt spid="536581"/>
                                        </p:tgtEl>
                                        <p:attrNameLst>
                                          <p:attrName>ppt_w</p:attrName>
                                        </p:attrNameLst>
                                      </p:cBhvr>
                                      <p:tavLst>
                                        <p:tav tm="0">
                                          <p:val>
                                            <p:fltVal val="0"/>
                                          </p:val>
                                        </p:tav>
                                        <p:tav tm="100000">
                                          <p:val>
                                            <p:strVal val="#ppt_w"/>
                                          </p:val>
                                        </p:tav>
                                      </p:tavLst>
                                    </p:anim>
                                    <p:anim calcmode="lin" valueType="num">
                                      <p:cBhvr>
                                        <p:cTn id="8" dur="500" fill="hold"/>
                                        <p:tgtEl>
                                          <p:spTgt spid="536581"/>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
                                      <p:cBhvr>
                                        <p:cTn id="11" dur="1" fill="hold"/>
                                        <p:tgtEl>
                                          <p:spTgt spid="536585"/>
                                        </p:tgtEl>
                                      </p:cBhvr>
                                    </p:cmd>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536582"/>
                                        </p:tgtEl>
                                        <p:attrNameLst>
                                          <p:attrName>style.visibility</p:attrName>
                                        </p:attrNameLst>
                                      </p:cBhvr>
                                      <p:to>
                                        <p:strVal val="visible"/>
                                      </p:to>
                                    </p:set>
                                    <p:animEffect transition="in" filter="slide(fromBottom)">
                                      <p:cBhvr>
                                        <p:cTn id="16" dur="500"/>
                                        <p:tgtEl>
                                          <p:spTgt spid="53658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536583"/>
                                        </p:tgtEl>
                                        <p:attrNameLst>
                                          <p:attrName>style.visibility</p:attrName>
                                        </p:attrNameLst>
                                      </p:cBhvr>
                                      <p:to>
                                        <p:strVal val="visible"/>
                                      </p:to>
                                    </p:set>
                                    <p:animEffect transition="in" filter="slide(fromBottom)">
                                      <p:cBhvr>
                                        <p:cTn id="21" dur="500"/>
                                        <p:tgtEl>
                                          <p:spTgt spid="53658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nodeType="clickEffect">
                                  <p:stCondLst>
                                    <p:cond delay="0"/>
                                  </p:stCondLst>
                                  <p:childTnLst>
                                    <p:set>
                                      <p:cBhvr>
                                        <p:cTn id="25" dur="1" fill="hold">
                                          <p:stCondLst>
                                            <p:cond delay="0"/>
                                          </p:stCondLst>
                                        </p:cTn>
                                        <p:tgtEl>
                                          <p:spTgt spid="536584"/>
                                        </p:tgtEl>
                                        <p:attrNameLst>
                                          <p:attrName>style.visibility</p:attrName>
                                        </p:attrNameLst>
                                      </p:cBhvr>
                                      <p:to>
                                        <p:strVal val="visible"/>
                                      </p:to>
                                    </p:set>
                                    <p:animEffect transition="in" filter="slide(fromBottom)">
                                      <p:cBhvr>
                                        <p:cTn id="26" dur="500"/>
                                        <p:tgtEl>
                                          <p:spTgt spid="5365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Prev" delay="0">
                      <p:tgtEl>
                        <p:sldTgt/>
                      </p:tgtEl>
                    </p:cond>
                    <p:cond evt="onStopAudio" delay="0">
                      <p:tgtEl>
                        <p:sldTgt/>
                      </p:tgtEl>
                    </p:cond>
                  </p:endCondLst>
                </p:cTn>
                <p:tgtEl>
                  <p:spTgt spid="536585"/>
                </p:tgtEl>
              </p:cMediaNode>
            </p:audio>
          </p:childTnLst>
        </p:cTn>
      </p:par>
    </p:tnLst>
    <p:bldLst>
      <p:bldP spid="536582" grpId="0" autoUpdateAnimBg="0"/>
      <p:bldP spid="536583" grpId="0" autoUpdateAnimBg="0"/>
      <p:bldP spid="536584"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8626" name="Picture 2">
            <a:extLst>
              <a:ext uri="{FF2B5EF4-FFF2-40B4-BE49-F238E27FC236}">
                <a16:creationId xmlns:a16="http://schemas.microsoft.com/office/drawing/2014/main" id="{CC39328C-B316-4878-8C21-D52905E15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56" r="3969"/>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8628" name="Rectangle 4">
            <a:extLst>
              <a:ext uri="{FF2B5EF4-FFF2-40B4-BE49-F238E27FC236}">
                <a16:creationId xmlns:a16="http://schemas.microsoft.com/office/drawing/2014/main" id="{8016F71C-6D44-BE7D-EFF8-55B6D4108AD8}"/>
              </a:ext>
            </a:extLst>
          </p:cNvPr>
          <p:cNvSpPr>
            <a:spLocks noChangeArrowheads="1"/>
          </p:cNvSpPr>
          <p:nvPr/>
        </p:nvSpPr>
        <p:spPr bwMode="auto">
          <a:xfrm>
            <a:off x="381000" y="3581400"/>
            <a:ext cx="2514600" cy="2819400"/>
          </a:xfrm>
          <a:prstGeom prst="rect">
            <a:avLst/>
          </a:prstGeom>
          <a:noFill/>
          <a:ln>
            <a:noFill/>
          </a:ln>
          <a:effectLst>
            <a:outerShdw dist="28398" dir="3806097"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GB"/>
          </a:p>
        </p:txBody>
      </p:sp>
      <p:grpSp>
        <p:nvGrpSpPr>
          <p:cNvPr id="538630" name="Group 6">
            <a:extLst>
              <a:ext uri="{FF2B5EF4-FFF2-40B4-BE49-F238E27FC236}">
                <a16:creationId xmlns:a16="http://schemas.microsoft.com/office/drawing/2014/main" id="{6860FBCA-AD31-FF25-C624-0F0E2DFDB503}"/>
              </a:ext>
            </a:extLst>
          </p:cNvPr>
          <p:cNvGrpSpPr>
            <a:grpSpLocks/>
          </p:cNvGrpSpPr>
          <p:nvPr/>
        </p:nvGrpSpPr>
        <p:grpSpPr bwMode="auto">
          <a:xfrm>
            <a:off x="3429000" y="5486400"/>
            <a:ext cx="3200400" cy="762000"/>
            <a:chOff x="1632" y="3648"/>
            <a:chExt cx="2016" cy="480"/>
          </a:xfrm>
        </p:grpSpPr>
        <p:sp>
          <p:nvSpPr>
            <p:cNvPr id="538631" name="Oval 7">
              <a:extLst>
                <a:ext uri="{FF2B5EF4-FFF2-40B4-BE49-F238E27FC236}">
                  <a16:creationId xmlns:a16="http://schemas.microsoft.com/office/drawing/2014/main" id="{93E82382-F197-069D-2966-862CF060CDDA}"/>
                </a:ext>
              </a:extLst>
            </p:cNvPr>
            <p:cNvSpPr>
              <a:spLocks noChangeArrowheads="1"/>
            </p:cNvSpPr>
            <p:nvPr/>
          </p:nvSpPr>
          <p:spPr bwMode="auto">
            <a:xfrm>
              <a:off x="2400" y="3648"/>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38632" name="Rectangle 8">
              <a:extLst>
                <a:ext uri="{FF2B5EF4-FFF2-40B4-BE49-F238E27FC236}">
                  <a16:creationId xmlns:a16="http://schemas.microsoft.com/office/drawing/2014/main" id="{B9BFF6C6-768D-B632-0864-24D115D37BE6}"/>
                </a:ext>
              </a:extLst>
            </p:cNvPr>
            <p:cNvSpPr>
              <a:spLocks noChangeArrowheads="1"/>
            </p:cNvSpPr>
            <p:nvPr/>
          </p:nvSpPr>
          <p:spPr bwMode="auto">
            <a:xfrm>
              <a:off x="1632" y="3840"/>
              <a:ext cx="2016" cy="288"/>
            </a:xfrm>
            <a:prstGeom prst="rect">
              <a:avLst/>
            </a:prstGeom>
            <a:noFill/>
            <a:ln>
              <a:noFill/>
            </a:ln>
            <a:effectLst>
              <a:outerShdw dist="35921"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400"/>
                <a:t>Mary Maxwell, 8</a:t>
              </a:r>
            </a:p>
          </p:txBody>
        </p:sp>
      </p:grpSp>
      <p:grpSp>
        <p:nvGrpSpPr>
          <p:cNvPr id="538636" name="Group 12">
            <a:extLst>
              <a:ext uri="{FF2B5EF4-FFF2-40B4-BE49-F238E27FC236}">
                <a16:creationId xmlns:a16="http://schemas.microsoft.com/office/drawing/2014/main" id="{B285C688-86D0-0151-0453-E41F58016FBE}"/>
              </a:ext>
            </a:extLst>
          </p:cNvPr>
          <p:cNvGrpSpPr>
            <a:grpSpLocks/>
          </p:cNvGrpSpPr>
          <p:nvPr/>
        </p:nvGrpSpPr>
        <p:grpSpPr bwMode="auto">
          <a:xfrm>
            <a:off x="0" y="2590800"/>
            <a:ext cx="2743200" cy="4267200"/>
            <a:chOff x="144" y="1392"/>
            <a:chExt cx="1728" cy="2688"/>
          </a:xfrm>
        </p:grpSpPr>
        <p:sp>
          <p:nvSpPr>
            <p:cNvPr id="538629" name="Rectangle 5">
              <a:extLst>
                <a:ext uri="{FF2B5EF4-FFF2-40B4-BE49-F238E27FC236}">
                  <a16:creationId xmlns:a16="http://schemas.microsoft.com/office/drawing/2014/main" id="{77940577-250A-463D-7231-A299A7120CD5}"/>
                </a:ext>
              </a:extLst>
            </p:cNvPr>
            <p:cNvSpPr>
              <a:spLocks noChangeArrowheads="1"/>
            </p:cNvSpPr>
            <p:nvPr/>
          </p:nvSpPr>
          <p:spPr bwMode="auto">
            <a:xfrm>
              <a:off x="240" y="1488"/>
              <a:ext cx="1632" cy="2590"/>
            </a:xfrm>
            <a:prstGeom prst="rect">
              <a:avLst/>
            </a:prstGeom>
            <a:noFill/>
            <a:ln>
              <a:noFill/>
            </a:ln>
            <a:effectLst>
              <a:outerShdw dist="45791" dir="2021404"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latin typeface="Times New Roman" panose="02020603050405020304" pitchFamily="18" charset="0"/>
                </a:rPr>
                <a:t>1919</a:t>
              </a:r>
            </a:p>
            <a:p>
              <a:r>
                <a:rPr lang="en-US" altLang="en-US" sz="3200">
                  <a:latin typeface="Times New Roman" panose="02020603050405020304" pitchFamily="18" charset="0"/>
                </a:rPr>
                <a:t>Unveiling the </a:t>
              </a:r>
              <a:r>
                <a:rPr lang="en-US" altLang="en-US" sz="3200" i="1">
                  <a:latin typeface="Times New Roman" panose="02020603050405020304" pitchFamily="18" charset="0"/>
                </a:rPr>
                <a:t>Tablets of the Divine Plan</a:t>
              </a:r>
            </a:p>
            <a:p>
              <a:r>
                <a:rPr lang="en-US" altLang="en-US" sz="2400"/>
                <a:t>MCALPIN HOTEL</a:t>
              </a:r>
            </a:p>
            <a:p>
              <a:r>
                <a:rPr lang="en-US" altLang="en-US" sz="2400"/>
                <a:t>NEW YORK CITY</a:t>
              </a:r>
            </a:p>
          </p:txBody>
        </p:sp>
        <p:sp>
          <p:nvSpPr>
            <p:cNvPr id="538634" name="Rectangle 10">
              <a:extLst>
                <a:ext uri="{FF2B5EF4-FFF2-40B4-BE49-F238E27FC236}">
                  <a16:creationId xmlns:a16="http://schemas.microsoft.com/office/drawing/2014/main" id="{EF954091-D782-6C4F-6657-9B8E260CE4BD}"/>
                </a:ext>
              </a:extLst>
            </p:cNvPr>
            <p:cNvSpPr>
              <a:spLocks noChangeArrowheads="1"/>
            </p:cNvSpPr>
            <p:nvPr/>
          </p:nvSpPr>
          <p:spPr bwMode="auto">
            <a:xfrm>
              <a:off x="144" y="1392"/>
              <a:ext cx="1728" cy="2688"/>
            </a:xfrm>
            <a:prstGeom prst="rect">
              <a:avLst/>
            </a:prstGeom>
            <a:noFill/>
            <a:ln w="76200">
              <a:solidFill>
                <a:srgbClr val="66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538635" name="0107.wav">
            <a:hlinkClick r:id="" action="ppaction://media"/>
            <a:extLst>
              <a:ext uri="{FF2B5EF4-FFF2-40B4-BE49-F238E27FC236}">
                <a16:creationId xmlns:a16="http://schemas.microsoft.com/office/drawing/2014/main" id="{C9096379-918D-F0FC-8A84-9B0452AEAF0B}"/>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38639" name="Yah-baha.wav">
            <a:hlinkClick r:id="" action="ppaction://media"/>
            <a:extLst>
              <a:ext uri="{FF2B5EF4-FFF2-40B4-BE49-F238E27FC236}">
                <a16:creationId xmlns:a16="http://schemas.microsoft.com/office/drawing/2014/main" id="{F98A6AB3-2368-B298-9BDE-F85C57C45353}"/>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30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38639"/>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538635"/>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38636"/>
                                        </p:tgtEl>
                                        <p:attrNameLst>
                                          <p:attrName>style.visibility</p:attrName>
                                        </p:attrNameLst>
                                      </p:cBhvr>
                                      <p:to>
                                        <p:strVal val="visible"/>
                                      </p:to>
                                    </p:set>
                                    <p:animEffect transition="in" filter="fade">
                                      <p:cBhvr>
                                        <p:cTn id="14" dur="1000"/>
                                        <p:tgtEl>
                                          <p:spTgt spid="538636"/>
                                        </p:tgtEl>
                                      </p:cBhvr>
                                    </p:animEffect>
                                    <p:anim calcmode="lin" valueType="num">
                                      <p:cBhvr>
                                        <p:cTn id="15" dur="1000" fill="hold"/>
                                        <p:tgtEl>
                                          <p:spTgt spid="538636"/>
                                        </p:tgtEl>
                                        <p:attrNameLst>
                                          <p:attrName>ppt_x</p:attrName>
                                        </p:attrNameLst>
                                      </p:cBhvr>
                                      <p:tavLst>
                                        <p:tav tm="0">
                                          <p:val>
                                            <p:strVal val="#ppt_x"/>
                                          </p:val>
                                        </p:tav>
                                        <p:tav tm="100000">
                                          <p:val>
                                            <p:strVal val="#ppt_x"/>
                                          </p:val>
                                        </p:tav>
                                      </p:tavLst>
                                    </p:anim>
                                    <p:anim calcmode="lin" valueType="num">
                                      <p:cBhvr>
                                        <p:cTn id="16" dur="1000" fill="hold"/>
                                        <p:tgtEl>
                                          <p:spTgt spid="5386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538635"/>
                </p:tgtEl>
              </p:cMediaNode>
            </p:audio>
            <p:audio>
              <p:cMediaNode numSld="9" showWhenStopped="0">
                <p:cTn id="18" fill="hold" display="0">
                  <p:stCondLst>
                    <p:cond delay="indefinite"/>
                  </p:stCondLst>
                  <p:endCondLst>
                    <p:cond evt="onPrev" delay="0">
                      <p:tgtEl>
                        <p:sldTgt/>
                      </p:tgtEl>
                    </p:cond>
                    <p:cond evt="onStopAudio" delay="0">
                      <p:tgtEl>
                        <p:sldTgt/>
                      </p:tgtEl>
                    </p:cond>
                  </p:endCondLst>
                </p:cTn>
                <p:tgtEl>
                  <p:spTgt spid="538639"/>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6A4EDA4D-E7B9-804F-B247-A8C7B4FD5DA4}"/>
              </a:ext>
            </a:extLst>
          </p:cNvPr>
          <p:cNvSpPr>
            <a:spLocks noChangeArrowheads="1"/>
          </p:cNvSpPr>
          <p:nvPr/>
        </p:nvSpPr>
        <p:spPr bwMode="auto">
          <a:xfrm>
            <a:off x="228600" y="533400"/>
            <a:ext cx="4038600" cy="495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600">
                <a:solidFill>
                  <a:schemeClr val="bg1"/>
                </a:solidFill>
                <a:latin typeface="Benguiat Bk BT" pitchFamily="18" charset="0"/>
              </a:rPr>
              <a:t>O THOU daughter of the Kingdom!</a:t>
            </a:r>
            <a:endParaRPr kumimoji="1" lang="en-US" altLang="en-US" sz="3600">
              <a:solidFill>
                <a:schemeClr val="bg1"/>
              </a:solidFill>
              <a:latin typeface="Benguiat Bk BT" pitchFamily="18" charset="0"/>
              <a:cs typeface="Courier New" panose="02070309020205020404" pitchFamily="49" charset="0"/>
            </a:endParaRPr>
          </a:p>
          <a:p>
            <a:pPr algn="ctr"/>
            <a:r>
              <a:rPr kumimoji="1" lang="en-US" altLang="en-US" sz="3600">
                <a:solidFill>
                  <a:schemeClr val="bg1"/>
                </a:solidFill>
                <a:latin typeface="Benguiat Bk BT" pitchFamily="18" charset="0"/>
              </a:rPr>
              <a:t>Although thy letter has </a:t>
            </a:r>
            <a:r>
              <a:rPr kumimoji="1" lang="en-US" altLang="en-US" sz="3600" i="1">
                <a:solidFill>
                  <a:srgbClr val="FF6600"/>
                </a:solidFill>
                <a:latin typeface="Benguiat Bk BT" pitchFamily="18" charset="0"/>
              </a:rPr>
              <a:t>not</a:t>
            </a:r>
            <a:r>
              <a:rPr kumimoji="1" lang="en-US" altLang="en-US" sz="3600">
                <a:solidFill>
                  <a:schemeClr val="bg1"/>
                </a:solidFill>
                <a:latin typeface="Benguiat Bk BT" pitchFamily="18" charset="0"/>
              </a:rPr>
              <a:t> yet been received, yet we </a:t>
            </a:r>
            <a:r>
              <a:rPr kumimoji="1" lang="en-US" altLang="en-US" sz="3600" i="1">
                <a:solidFill>
                  <a:srgbClr val="FF0000"/>
                </a:solidFill>
                <a:latin typeface="Benguiat Bk BT" pitchFamily="18" charset="0"/>
              </a:rPr>
              <a:t>do</a:t>
            </a:r>
            <a:r>
              <a:rPr kumimoji="1" lang="en-US" altLang="en-US" sz="3600">
                <a:solidFill>
                  <a:schemeClr val="bg1"/>
                </a:solidFill>
                <a:latin typeface="Benguiat Bk BT" pitchFamily="18" charset="0"/>
                <a:cs typeface="Courier New" panose="02070309020205020404" pitchFamily="49" charset="0"/>
              </a:rPr>
              <a:t> </a:t>
            </a:r>
            <a:r>
              <a:rPr kumimoji="1" lang="en-US" altLang="en-US" sz="3600">
                <a:solidFill>
                  <a:schemeClr val="bg1"/>
                </a:solidFill>
                <a:latin typeface="Benguiat Bk BT" pitchFamily="18" charset="0"/>
              </a:rPr>
              <a:t>answer it. </a:t>
            </a:r>
          </a:p>
        </p:txBody>
      </p:sp>
      <p:pic>
        <p:nvPicPr>
          <p:cNvPr id="519173" name="Picture 5">
            <a:extLst>
              <a:ext uri="{FF2B5EF4-FFF2-40B4-BE49-F238E27FC236}">
                <a16:creationId xmlns:a16="http://schemas.microsoft.com/office/drawing/2014/main" id="{76AB669F-5D01-C252-BD3E-E39C81305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28600"/>
            <a:ext cx="4570413"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19183" name="0108.wav">
            <a:hlinkClick r:id="" action="ppaction://media"/>
            <a:extLst>
              <a:ext uri="{FF2B5EF4-FFF2-40B4-BE49-F238E27FC236}">
                <a16:creationId xmlns:a16="http://schemas.microsoft.com/office/drawing/2014/main" id="{DE5F6610-9132-B1EF-11A9-42B238F0C7CB}"/>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85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207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1918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iterate type="wd">
                                    <p:tmPct val="100000"/>
                                  </p:iterate>
                                  <p:childTnLst>
                                    <p:set>
                                      <p:cBhvr>
                                        <p:cTn id="10" dur="1" fill="hold">
                                          <p:stCondLst>
                                            <p:cond delay="0"/>
                                          </p:stCondLst>
                                        </p:cTn>
                                        <p:tgtEl>
                                          <p:spTgt spid="519170"/>
                                        </p:tgtEl>
                                        <p:attrNameLst>
                                          <p:attrName>style.visibility</p:attrName>
                                        </p:attrNameLst>
                                      </p:cBhvr>
                                      <p:to>
                                        <p:strVal val="visible"/>
                                      </p:to>
                                    </p:set>
                                    <p:animEffect transition="in" filter="dissolve">
                                      <p:cBhvr>
                                        <p:cTn id="11" dur="300"/>
                                        <p:tgtEl>
                                          <p:spTgt spid="5191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519183"/>
                </p:tgtEl>
              </p:cMediaNode>
            </p:audio>
          </p:childTnLst>
        </p:cTn>
      </p:par>
    </p:tnLst>
    <p:bldLst>
      <p:bldP spid="519170"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84" name="Picture 4">
            <a:extLst>
              <a:ext uri="{FF2B5EF4-FFF2-40B4-BE49-F238E27FC236}">
                <a16:creationId xmlns:a16="http://schemas.microsoft.com/office/drawing/2014/main" id="{7E2024DE-8727-3724-1F92-5C3C4872F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163" y="0"/>
            <a:ext cx="4414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32482" name="Rectangle 2">
            <a:extLst>
              <a:ext uri="{FF2B5EF4-FFF2-40B4-BE49-F238E27FC236}">
                <a16:creationId xmlns:a16="http://schemas.microsoft.com/office/drawing/2014/main" id="{90990359-1EB3-6446-C48C-DA129919F3BB}"/>
              </a:ext>
            </a:extLst>
          </p:cNvPr>
          <p:cNvSpPr>
            <a:spLocks noGrp="1" noChangeArrowheads="1"/>
          </p:cNvSpPr>
          <p:nvPr>
            <p:ph type="title" idx="4294967295"/>
          </p:nvPr>
        </p:nvSpPr>
        <p:spPr>
          <a:xfrm>
            <a:off x="0" y="762000"/>
            <a:ext cx="4648200" cy="5562600"/>
          </a:xfrm>
          <a:effectLst>
            <a:outerShdw dist="35921" dir="2700000" algn="ctr" rotWithShape="0">
              <a:srgbClr val="000000"/>
            </a:outerShdw>
          </a:effectLst>
        </p:spPr>
        <p:txBody>
          <a:bodyPr/>
          <a:lstStyle/>
          <a:p>
            <a:r>
              <a:rPr lang="en-US" altLang="en-US" sz="3200" b="1">
                <a:solidFill>
                  <a:schemeClr val="bg1"/>
                </a:solidFill>
                <a:latin typeface="Benguiat Bk BT" pitchFamily="18" charset="0"/>
                <a:cs typeface="Courier New" panose="02070309020205020404" pitchFamily="49" charset="0"/>
              </a:rPr>
              <a:t>I</a:t>
            </a:r>
            <a:r>
              <a:rPr lang="en-US" altLang="en-US" sz="3200" b="1">
                <a:solidFill>
                  <a:schemeClr val="bg1"/>
                </a:solidFill>
                <a:latin typeface="Benguiat Bk BT" pitchFamily="18" charset="0"/>
              </a:rPr>
              <a:t>n accordance with the wish of the attracted maid servant</a:t>
            </a:r>
            <a:r>
              <a:rPr lang="en-US" altLang="en-US" sz="3200" b="1">
                <a:solidFill>
                  <a:schemeClr val="bg1"/>
                </a:solidFill>
                <a:latin typeface="Benguiat Bk BT" pitchFamily="18" charset="0"/>
                <a:cs typeface="Courier New" panose="02070309020205020404" pitchFamily="49" charset="0"/>
              </a:rPr>
              <a:t> </a:t>
            </a:r>
            <a:r>
              <a:rPr lang="en-US" altLang="en-US" sz="3200" b="1">
                <a:solidFill>
                  <a:schemeClr val="bg1"/>
                </a:solidFill>
                <a:latin typeface="Benguiat Bk BT" pitchFamily="18" charset="0"/>
              </a:rPr>
              <a:t>of God to the love of God, Mrs. Maxwell, go thou to</a:t>
            </a:r>
            <a:r>
              <a:rPr lang="en-US" altLang="en-US" sz="3200" b="1">
                <a:solidFill>
                  <a:schemeClr val="bg1"/>
                </a:solidFill>
                <a:latin typeface="Benguiat Bk BT" pitchFamily="18" charset="0"/>
                <a:cs typeface="Courier New" panose="02070309020205020404" pitchFamily="49" charset="0"/>
              </a:rPr>
              <a:t> </a:t>
            </a:r>
            <a:r>
              <a:rPr lang="en-US" altLang="en-US" sz="3200" b="1">
                <a:solidFill>
                  <a:schemeClr val="bg1"/>
                </a:solidFill>
                <a:latin typeface="Benguiat Bk BT" pitchFamily="18" charset="0"/>
              </a:rPr>
              <a:t>Canada and stay there for a time and then hasten back to</a:t>
            </a:r>
            <a:r>
              <a:rPr lang="en-US" altLang="en-US" sz="3200" b="1">
                <a:solidFill>
                  <a:schemeClr val="bg1"/>
                </a:solidFill>
                <a:latin typeface="Benguiat Bk BT" pitchFamily="18" charset="0"/>
                <a:cs typeface="Courier New" panose="02070309020205020404" pitchFamily="49" charset="0"/>
              </a:rPr>
              <a:t> </a:t>
            </a:r>
            <a:r>
              <a:rPr lang="en-US" altLang="en-US" sz="3200" b="1">
                <a:solidFill>
                  <a:schemeClr val="bg1"/>
                </a:solidFill>
                <a:latin typeface="Benguiat Bk BT" pitchFamily="18" charset="0"/>
              </a:rPr>
              <a:t>Japan, for in Japan you will be assisted and exalted.</a:t>
            </a:r>
            <a:r>
              <a:rPr lang="en-US" altLang="en-US" sz="3600" b="1">
                <a:solidFill>
                  <a:schemeClr val="bg1"/>
                </a:solidFill>
                <a:latin typeface="Benguiat Bk BT" pitchFamily="18" charset="0"/>
                <a:cs typeface="Courier New" panose="02070309020205020404" pitchFamily="49" charset="0"/>
              </a:rPr>
              <a:t> </a:t>
            </a:r>
            <a:endParaRPr lang="en-US" altLang="en-US" sz="4000" b="1">
              <a:latin typeface="Benguiat Bk BT" pitchFamily="18" charset="0"/>
              <a:cs typeface="Courier New" panose="02070309020205020404" pitchFamily="49" charset="0"/>
            </a:endParaRPr>
          </a:p>
        </p:txBody>
      </p:sp>
      <p:sp>
        <p:nvSpPr>
          <p:cNvPr id="532486" name="Text Box 6">
            <a:extLst>
              <a:ext uri="{FF2B5EF4-FFF2-40B4-BE49-F238E27FC236}">
                <a16:creationId xmlns:a16="http://schemas.microsoft.com/office/drawing/2014/main" id="{481B5E54-F265-CC81-4ADC-0112C0983FF8}"/>
              </a:ext>
            </a:extLst>
          </p:cNvPr>
          <p:cNvSpPr txBox="1">
            <a:spLocks noChangeArrowheads="1"/>
          </p:cNvSpPr>
          <p:nvPr/>
        </p:nvSpPr>
        <p:spPr bwMode="auto">
          <a:xfrm>
            <a:off x="6324600" y="4572000"/>
            <a:ext cx="2590800" cy="1311275"/>
          </a:xfrm>
          <a:prstGeom prst="rect">
            <a:avLst/>
          </a:prstGeom>
          <a:noFill/>
          <a:ln>
            <a:noFill/>
          </a:ln>
          <a:effectLst>
            <a:outerShdw dist="63500" dir="2212194"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a:solidFill>
                  <a:schemeClr val="accent1"/>
                </a:solidFill>
              </a:rPr>
              <a:t>May Maxwell</a:t>
            </a:r>
          </a:p>
        </p:txBody>
      </p:sp>
      <p:sp>
        <p:nvSpPr>
          <p:cNvPr id="532487" name="Text Box 7">
            <a:extLst>
              <a:ext uri="{FF2B5EF4-FFF2-40B4-BE49-F238E27FC236}">
                <a16:creationId xmlns:a16="http://schemas.microsoft.com/office/drawing/2014/main" id="{0C9033EE-0E51-AAE5-DBFB-2E1FB3361A22}"/>
              </a:ext>
            </a:extLst>
          </p:cNvPr>
          <p:cNvSpPr txBox="1">
            <a:spLocks noChangeArrowheads="1"/>
          </p:cNvSpPr>
          <p:nvPr/>
        </p:nvSpPr>
        <p:spPr bwMode="auto">
          <a:xfrm>
            <a:off x="4419600" y="3200400"/>
            <a:ext cx="3048000" cy="1004888"/>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400">
                <a:solidFill>
                  <a:srgbClr val="FFFFFF"/>
                </a:solidFill>
              </a:rPr>
              <a:t>Juliet</a:t>
            </a:r>
          </a:p>
          <a:p>
            <a:r>
              <a:rPr lang="en-US" altLang="en-US" sz="2400">
                <a:solidFill>
                  <a:srgbClr val="FFFFFF"/>
                </a:solidFill>
              </a:rPr>
              <a:t>Thompson</a:t>
            </a:r>
          </a:p>
        </p:txBody>
      </p:sp>
      <p:pic>
        <p:nvPicPr>
          <p:cNvPr id="532488" name="0109.wav">
            <a:hlinkClick r:id="" action="ppaction://media"/>
            <a:extLst>
              <a:ext uri="{FF2B5EF4-FFF2-40B4-BE49-F238E27FC236}">
                <a16:creationId xmlns:a16="http://schemas.microsoft.com/office/drawing/2014/main" id="{E108A82C-3B1A-DB0B-706E-DBFDF17A4E5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3810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74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3248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iterate type="wd">
                                    <p:tmPct val="100000"/>
                                  </p:iterate>
                                  <p:childTnLst>
                                    <p:set>
                                      <p:cBhvr>
                                        <p:cTn id="10" dur="1" fill="hold">
                                          <p:stCondLst>
                                            <p:cond delay="0"/>
                                          </p:stCondLst>
                                        </p:cTn>
                                        <p:tgtEl>
                                          <p:spTgt spid="532487"/>
                                        </p:tgtEl>
                                        <p:attrNameLst>
                                          <p:attrName>style.visibility</p:attrName>
                                        </p:attrNameLst>
                                      </p:cBhvr>
                                      <p:to>
                                        <p:strVal val="visible"/>
                                      </p:to>
                                    </p:set>
                                    <p:animEffect transition="in" filter="blinds(horizontal)">
                                      <p:cBhvr>
                                        <p:cTn id="11" dur="300"/>
                                        <p:tgtEl>
                                          <p:spTgt spid="53248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iterate type="wd">
                                    <p:tmPct val="100000"/>
                                  </p:iterate>
                                  <p:childTnLst>
                                    <p:set>
                                      <p:cBhvr>
                                        <p:cTn id="15" dur="1" fill="hold">
                                          <p:stCondLst>
                                            <p:cond delay="0"/>
                                          </p:stCondLst>
                                        </p:cTn>
                                        <p:tgtEl>
                                          <p:spTgt spid="532486"/>
                                        </p:tgtEl>
                                        <p:attrNameLst>
                                          <p:attrName>style.visibility</p:attrName>
                                        </p:attrNameLst>
                                      </p:cBhvr>
                                      <p:to>
                                        <p:strVal val="visible"/>
                                      </p:to>
                                    </p:set>
                                    <p:animEffect transition="in" filter="blinds(horizontal)">
                                      <p:cBhvr>
                                        <p:cTn id="16" dur="300"/>
                                        <p:tgtEl>
                                          <p:spTgt spid="53248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nodeType="clickEffect">
                                  <p:stCondLst>
                                    <p:cond delay="0"/>
                                  </p:stCondLst>
                                  <p:childTnLst>
                                    <p:set>
                                      <p:cBhvr>
                                        <p:cTn id="20" dur="1" fill="hold">
                                          <p:stCondLst>
                                            <p:cond delay="0"/>
                                          </p:stCondLst>
                                        </p:cTn>
                                        <p:tgtEl>
                                          <p:spTgt spid="532482"/>
                                        </p:tgtEl>
                                        <p:attrNameLst>
                                          <p:attrName>style.visibility</p:attrName>
                                        </p:attrNameLst>
                                      </p:cBhvr>
                                      <p:to>
                                        <p:strVal val="visible"/>
                                      </p:to>
                                    </p:set>
                                    <p:anim calcmode="lin" valueType="num">
                                      <p:cBhvr additive="base">
                                        <p:cTn id="21" dur="5000" fill="hold"/>
                                        <p:tgtEl>
                                          <p:spTgt spid="532482"/>
                                        </p:tgtEl>
                                        <p:attrNameLst>
                                          <p:attrName>ppt_x</p:attrName>
                                        </p:attrNameLst>
                                      </p:cBhvr>
                                      <p:tavLst>
                                        <p:tav tm="0">
                                          <p:val>
                                            <p:strVal val="#ppt_x"/>
                                          </p:val>
                                        </p:tav>
                                        <p:tav tm="100000">
                                          <p:val>
                                            <p:strVal val="#ppt_x"/>
                                          </p:val>
                                        </p:tav>
                                      </p:tavLst>
                                    </p:anim>
                                    <p:anim calcmode="lin" valueType="num">
                                      <p:cBhvr additive="base">
                                        <p:cTn id="22" dur="5000" fill="hold"/>
                                        <p:tgtEl>
                                          <p:spTgt spid="532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Prev" delay="0">
                      <p:tgtEl>
                        <p:sldTgt/>
                      </p:tgtEl>
                    </p:cond>
                    <p:cond evt="onStopAudio" delay="0">
                      <p:tgtEl>
                        <p:sldTgt/>
                      </p:tgtEl>
                    </p:cond>
                  </p:endCondLst>
                </p:cTn>
                <p:tgtEl>
                  <p:spTgt spid="532488"/>
                </p:tgtEl>
              </p:cMediaNode>
            </p:audio>
          </p:childTnLst>
        </p:cTn>
      </p:par>
    </p:tnLst>
    <p:bldLst>
      <p:bldP spid="532482" grpId="0" autoUpdateAnimBg="0"/>
      <p:bldP spid="532486" grpId="0" autoUpdateAnimBg="0"/>
      <p:bldP spid="53248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a:extLst>
              <a:ext uri="{FF2B5EF4-FFF2-40B4-BE49-F238E27FC236}">
                <a16:creationId xmlns:a16="http://schemas.microsoft.com/office/drawing/2014/main" id="{5576D3B0-138E-6587-5794-E08E2883BA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628" t="2824" r="4237" b="27118"/>
          <a:stretch>
            <a:fillRect/>
          </a:stretch>
        </p:blipFill>
        <p:spPr bwMode="auto">
          <a:xfrm>
            <a:off x="0" y="0"/>
            <a:ext cx="9144000" cy="5451475"/>
          </a:xfrm>
          <a:prstGeom prst="rect">
            <a:avLst/>
          </a:prstGeom>
          <a:noFill/>
          <a:extLst>
            <a:ext uri="{909E8E84-426E-40DD-AFC4-6F175D3DCCD1}">
              <a14:hiddenFill xmlns:a14="http://schemas.microsoft.com/office/drawing/2010/main">
                <a:solidFill>
                  <a:srgbClr val="FFFFFF"/>
                </a:solidFill>
              </a14:hiddenFill>
            </a:ext>
          </a:extLst>
        </p:spPr>
      </p:pic>
      <p:pic>
        <p:nvPicPr>
          <p:cNvPr id="332807" name="Picture 7">
            <a:extLst>
              <a:ext uri="{FF2B5EF4-FFF2-40B4-BE49-F238E27FC236}">
                <a16:creationId xmlns:a16="http://schemas.microsoft.com/office/drawing/2014/main" id="{549B1991-C34D-2CB5-6795-FF9BC50BB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903538"/>
            <a:ext cx="3360738" cy="3954462"/>
          </a:xfrm>
          <a:prstGeom prst="rect">
            <a:avLst/>
          </a:prstGeom>
          <a:noFill/>
          <a:extLst>
            <a:ext uri="{909E8E84-426E-40DD-AFC4-6F175D3DCCD1}">
              <a14:hiddenFill xmlns:a14="http://schemas.microsoft.com/office/drawing/2010/main">
                <a:solidFill>
                  <a:srgbClr val="FFFFFF"/>
                </a:solidFill>
              </a14:hiddenFill>
            </a:ext>
          </a:extLst>
        </p:spPr>
      </p:pic>
      <p:sp>
        <p:nvSpPr>
          <p:cNvPr id="332804" name="Rectangle 4">
            <a:extLst>
              <a:ext uri="{FF2B5EF4-FFF2-40B4-BE49-F238E27FC236}">
                <a16:creationId xmlns:a16="http://schemas.microsoft.com/office/drawing/2014/main" id="{98ED431D-A0A6-59A3-504A-4626FBF234F0}"/>
              </a:ext>
            </a:extLst>
          </p:cNvPr>
          <p:cNvSpPr>
            <a:spLocks noChangeArrowheads="1"/>
          </p:cNvSpPr>
          <p:nvPr/>
        </p:nvSpPr>
        <p:spPr bwMode="auto">
          <a:xfrm>
            <a:off x="4953000" y="4724400"/>
            <a:ext cx="4191000" cy="1524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0" hangingPunct="0">
              <a:spcBef>
                <a:spcPct val="0"/>
              </a:spcBef>
            </a:pPr>
            <a:r>
              <a:rPr lang="en-US" altLang="en-US" sz="3600"/>
              <a:t>Abigail Charlotte</a:t>
            </a:r>
          </a:p>
          <a:p>
            <a:pPr eaLnBrk="0" hangingPunct="0">
              <a:spcBef>
                <a:spcPct val="0"/>
              </a:spcBef>
            </a:pPr>
            <a:r>
              <a:rPr lang="en-US" altLang="en-US" sz="3600"/>
              <a:t>BALDWIN</a:t>
            </a:r>
          </a:p>
          <a:p>
            <a:pPr eaLnBrk="0" hangingPunct="0">
              <a:spcBef>
                <a:spcPct val="0"/>
              </a:spcBef>
            </a:pPr>
            <a:r>
              <a:rPr lang="en-US" altLang="en-US" sz="3600"/>
              <a:t>Agnes’ Mother</a:t>
            </a:r>
            <a:r>
              <a:rPr lang="en-US" altLang="en-US" sz="3600">
                <a:solidFill>
                  <a:schemeClr val="accent1"/>
                </a:solidFill>
              </a:rPr>
              <a:t> </a:t>
            </a:r>
          </a:p>
        </p:txBody>
      </p:sp>
      <p:sp>
        <p:nvSpPr>
          <p:cNvPr id="332808" name="Rectangle 8">
            <a:extLst>
              <a:ext uri="{FF2B5EF4-FFF2-40B4-BE49-F238E27FC236}">
                <a16:creationId xmlns:a16="http://schemas.microsoft.com/office/drawing/2014/main" id="{1C6D9F6A-FF9F-D1A5-A756-BFD4BF5E4370}"/>
              </a:ext>
            </a:extLst>
          </p:cNvPr>
          <p:cNvSpPr>
            <a:spLocks noChangeArrowheads="1"/>
          </p:cNvSpPr>
          <p:nvPr/>
        </p:nvSpPr>
        <p:spPr bwMode="auto">
          <a:xfrm>
            <a:off x="0" y="3657600"/>
            <a:ext cx="3733800" cy="32004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Her maternal grandparents sent out by the American Board for Foreign Missions</a:t>
            </a:r>
          </a:p>
        </p:txBody>
      </p:sp>
      <p:pic>
        <p:nvPicPr>
          <p:cNvPr id="332809" name="0011.wav">
            <a:hlinkClick r:id="" action="ppaction://media"/>
            <a:extLst>
              <a:ext uri="{FF2B5EF4-FFF2-40B4-BE49-F238E27FC236}">
                <a16:creationId xmlns:a16="http://schemas.microsoft.com/office/drawing/2014/main" id="{71240A84-83DB-F1EF-23BC-4EF7669FBE64}"/>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330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280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32808"/>
                                        </p:tgtEl>
                                        <p:attrNameLst>
                                          <p:attrName>style.visibility</p:attrName>
                                        </p:attrNameLst>
                                      </p:cBhvr>
                                      <p:to>
                                        <p:strVal val="visible"/>
                                      </p:to>
                                    </p:set>
                                    <p:animEffect transition="in" filter="dissolve">
                                      <p:cBhvr>
                                        <p:cTn id="11" dur="500"/>
                                        <p:tgtEl>
                                          <p:spTgt spid="3328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332807"/>
                                        </p:tgtEl>
                                        <p:attrNameLst>
                                          <p:attrName>style.visibility</p:attrName>
                                        </p:attrNameLst>
                                      </p:cBhvr>
                                      <p:to>
                                        <p:strVal val="visible"/>
                                      </p:to>
                                    </p:set>
                                    <p:anim calcmode="lin" valueType="num">
                                      <p:cBhvr>
                                        <p:cTn id="16" dur="500" fill="hold"/>
                                        <p:tgtEl>
                                          <p:spTgt spid="332807"/>
                                        </p:tgtEl>
                                        <p:attrNameLst>
                                          <p:attrName>ppt_w</p:attrName>
                                        </p:attrNameLst>
                                      </p:cBhvr>
                                      <p:tavLst>
                                        <p:tav tm="0">
                                          <p:val>
                                            <p:fltVal val="0"/>
                                          </p:val>
                                        </p:tav>
                                        <p:tav tm="100000">
                                          <p:val>
                                            <p:strVal val="#ppt_w"/>
                                          </p:val>
                                        </p:tav>
                                      </p:tavLst>
                                    </p:anim>
                                    <p:anim calcmode="lin" valueType="num">
                                      <p:cBhvr>
                                        <p:cTn id="17" dur="500" fill="hold"/>
                                        <p:tgtEl>
                                          <p:spTgt spid="33280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32804"/>
                                        </p:tgtEl>
                                        <p:attrNameLst>
                                          <p:attrName>style.visibility</p:attrName>
                                        </p:attrNameLst>
                                      </p:cBhvr>
                                      <p:to>
                                        <p:strVal val="visible"/>
                                      </p:to>
                                    </p:set>
                                    <p:animEffect transition="in" filter="dissolve">
                                      <p:cBhvr>
                                        <p:cTn id="22" dur="500"/>
                                        <p:tgtEl>
                                          <p:spTgt spid="3328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23" fill="hold" display="0">
                  <p:stCondLst>
                    <p:cond delay="indefinite"/>
                  </p:stCondLst>
                  <p:endCondLst>
                    <p:cond evt="onPrev" delay="0">
                      <p:tgtEl>
                        <p:sldTgt/>
                      </p:tgtEl>
                    </p:cond>
                    <p:cond evt="onStopAudio" delay="0">
                      <p:tgtEl>
                        <p:sldTgt/>
                      </p:tgtEl>
                    </p:cond>
                  </p:endCondLst>
                </p:cTn>
                <p:tgtEl>
                  <p:spTgt spid="332809"/>
                </p:tgtEl>
              </p:cMediaNode>
            </p:audio>
          </p:childTnLst>
        </p:cTn>
      </p:par>
    </p:tnLst>
    <p:bldLst>
      <p:bldP spid="332804" grpId="0" autoUpdateAnimBg="0"/>
      <p:bldP spid="33280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2050">
            <a:extLst>
              <a:ext uri="{FF2B5EF4-FFF2-40B4-BE49-F238E27FC236}">
                <a16:creationId xmlns:a16="http://schemas.microsoft.com/office/drawing/2014/main" id="{72778D10-DB07-DCB1-E8A6-36B35BF1F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458" r="8594" b="9375"/>
          <a:stretch>
            <a:fillRect/>
          </a:stretch>
        </p:blipFill>
        <p:spPr bwMode="auto">
          <a:xfrm>
            <a:off x="0" y="0"/>
            <a:ext cx="9144000"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0851" name="Rectangle 2051">
            <a:extLst>
              <a:ext uri="{FF2B5EF4-FFF2-40B4-BE49-F238E27FC236}">
                <a16:creationId xmlns:a16="http://schemas.microsoft.com/office/drawing/2014/main" id="{D567FA72-3F88-9908-0AAC-3718106A739D}"/>
              </a:ext>
            </a:extLst>
          </p:cNvPr>
          <p:cNvSpPr>
            <a:spLocks noChangeArrowheads="1"/>
          </p:cNvSpPr>
          <p:nvPr/>
        </p:nvSpPr>
        <p:spPr bwMode="auto">
          <a:xfrm>
            <a:off x="5943600" y="3429000"/>
            <a:ext cx="152400" cy="76200"/>
          </a:xfrm>
          <a:prstGeom prst="rect">
            <a:avLst/>
          </a:prstGeom>
          <a:solidFill>
            <a:srgbClr val="FF00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0852" name="Rectangle 2052">
            <a:extLst>
              <a:ext uri="{FF2B5EF4-FFF2-40B4-BE49-F238E27FC236}">
                <a16:creationId xmlns:a16="http://schemas.microsoft.com/office/drawing/2014/main" id="{8503B996-F566-16EC-4A6E-A5E02801DAA5}"/>
              </a:ext>
            </a:extLst>
          </p:cNvPr>
          <p:cNvSpPr>
            <a:spLocks noChangeArrowheads="1"/>
          </p:cNvSpPr>
          <p:nvPr/>
        </p:nvSpPr>
        <p:spPr bwMode="auto">
          <a:xfrm>
            <a:off x="2667000" y="2819400"/>
            <a:ext cx="152400" cy="76200"/>
          </a:xfrm>
          <a:prstGeom prst="rect">
            <a:avLst/>
          </a:prstGeom>
          <a:solidFill>
            <a:srgbClr val="FF0000"/>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0853" name="Freeform 2053">
            <a:extLst>
              <a:ext uri="{FF2B5EF4-FFF2-40B4-BE49-F238E27FC236}">
                <a16:creationId xmlns:a16="http://schemas.microsoft.com/office/drawing/2014/main" id="{C162043C-35FA-9D07-24AC-E58A7B65E826}"/>
              </a:ext>
            </a:extLst>
          </p:cNvPr>
          <p:cNvSpPr>
            <a:spLocks/>
          </p:cNvSpPr>
          <p:nvPr/>
        </p:nvSpPr>
        <p:spPr bwMode="auto">
          <a:xfrm>
            <a:off x="2206625" y="2844800"/>
            <a:ext cx="3830638" cy="2555875"/>
          </a:xfrm>
          <a:custGeom>
            <a:avLst/>
            <a:gdLst>
              <a:gd name="T0" fmla="*/ 2413 w 2413"/>
              <a:gd name="T1" fmla="*/ 430 h 1610"/>
              <a:gd name="T2" fmla="*/ 2221 w 2413"/>
              <a:gd name="T3" fmla="*/ 622 h 1610"/>
              <a:gd name="T4" fmla="*/ 2139 w 2413"/>
              <a:gd name="T5" fmla="*/ 667 h 1610"/>
              <a:gd name="T6" fmla="*/ 2121 w 2413"/>
              <a:gd name="T7" fmla="*/ 686 h 1610"/>
              <a:gd name="T8" fmla="*/ 2093 w 2413"/>
              <a:gd name="T9" fmla="*/ 695 h 1610"/>
              <a:gd name="T10" fmla="*/ 2048 w 2413"/>
              <a:gd name="T11" fmla="*/ 731 h 1610"/>
              <a:gd name="T12" fmla="*/ 1975 w 2413"/>
              <a:gd name="T13" fmla="*/ 786 h 1610"/>
              <a:gd name="T14" fmla="*/ 1837 w 2413"/>
              <a:gd name="T15" fmla="*/ 923 h 1610"/>
              <a:gd name="T16" fmla="*/ 1755 w 2413"/>
              <a:gd name="T17" fmla="*/ 951 h 1610"/>
              <a:gd name="T18" fmla="*/ 1517 w 2413"/>
              <a:gd name="T19" fmla="*/ 1015 h 1610"/>
              <a:gd name="T20" fmla="*/ 1307 w 2413"/>
              <a:gd name="T21" fmla="*/ 1079 h 1610"/>
              <a:gd name="T22" fmla="*/ 1225 w 2413"/>
              <a:gd name="T23" fmla="*/ 1106 h 1610"/>
              <a:gd name="T24" fmla="*/ 1197 w 2413"/>
              <a:gd name="T25" fmla="*/ 1115 h 1610"/>
              <a:gd name="T26" fmla="*/ 1152 w 2413"/>
              <a:gd name="T27" fmla="*/ 1161 h 1610"/>
              <a:gd name="T28" fmla="*/ 1124 w 2413"/>
              <a:gd name="T29" fmla="*/ 1179 h 1610"/>
              <a:gd name="T30" fmla="*/ 1069 w 2413"/>
              <a:gd name="T31" fmla="*/ 1243 h 1610"/>
              <a:gd name="T32" fmla="*/ 1042 w 2413"/>
              <a:gd name="T33" fmla="*/ 1298 h 1610"/>
              <a:gd name="T34" fmla="*/ 996 w 2413"/>
              <a:gd name="T35" fmla="*/ 1408 h 1610"/>
              <a:gd name="T36" fmla="*/ 777 w 2413"/>
              <a:gd name="T37" fmla="*/ 1609 h 1610"/>
              <a:gd name="T38" fmla="*/ 658 w 2413"/>
              <a:gd name="T39" fmla="*/ 1563 h 1610"/>
              <a:gd name="T40" fmla="*/ 603 w 2413"/>
              <a:gd name="T41" fmla="*/ 1344 h 1610"/>
              <a:gd name="T42" fmla="*/ 530 w 2413"/>
              <a:gd name="T43" fmla="*/ 1271 h 1610"/>
              <a:gd name="T44" fmla="*/ 375 w 2413"/>
              <a:gd name="T45" fmla="*/ 1161 h 1610"/>
              <a:gd name="T46" fmla="*/ 274 w 2413"/>
              <a:gd name="T47" fmla="*/ 1097 h 1610"/>
              <a:gd name="T48" fmla="*/ 228 w 2413"/>
              <a:gd name="T49" fmla="*/ 1061 h 1610"/>
              <a:gd name="T50" fmla="*/ 183 w 2413"/>
              <a:gd name="T51" fmla="*/ 1024 h 1610"/>
              <a:gd name="T52" fmla="*/ 109 w 2413"/>
              <a:gd name="T53" fmla="*/ 942 h 1610"/>
              <a:gd name="T54" fmla="*/ 45 w 2413"/>
              <a:gd name="T55" fmla="*/ 859 h 1610"/>
              <a:gd name="T56" fmla="*/ 36 w 2413"/>
              <a:gd name="T57" fmla="*/ 832 h 1610"/>
              <a:gd name="T58" fmla="*/ 18 w 2413"/>
              <a:gd name="T59" fmla="*/ 805 h 1610"/>
              <a:gd name="T60" fmla="*/ 0 w 2413"/>
              <a:gd name="T61" fmla="*/ 722 h 1610"/>
              <a:gd name="T62" fmla="*/ 119 w 2413"/>
              <a:gd name="T63" fmla="*/ 274 h 1610"/>
              <a:gd name="T64" fmla="*/ 128 w 2413"/>
              <a:gd name="T65" fmla="*/ 64 h 1610"/>
              <a:gd name="T66" fmla="*/ 237 w 2413"/>
              <a:gd name="T67" fmla="*/ 18 h 1610"/>
              <a:gd name="T68" fmla="*/ 292 w 2413"/>
              <a:gd name="T69" fmla="*/ 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3" h="1610">
                <a:moveTo>
                  <a:pt x="2413" y="430"/>
                </a:moveTo>
                <a:cubicBezTo>
                  <a:pt x="2353" y="521"/>
                  <a:pt x="2313" y="560"/>
                  <a:pt x="2221" y="622"/>
                </a:cubicBezTo>
                <a:cubicBezTo>
                  <a:pt x="2193" y="641"/>
                  <a:pt x="2171" y="657"/>
                  <a:pt x="2139" y="667"/>
                </a:cubicBezTo>
                <a:cubicBezTo>
                  <a:pt x="2133" y="673"/>
                  <a:pt x="2128" y="681"/>
                  <a:pt x="2121" y="686"/>
                </a:cubicBezTo>
                <a:cubicBezTo>
                  <a:pt x="2113" y="691"/>
                  <a:pt x="2101" y="689"/>
                  <a:pt x="2093" y="695"/>
                </a:cubicBezTo>
                <a:cubicBezTo>
                  <a:pt x="2033" y="742"/>
                  <a:pt x="2118" y="708"/>
                  <a:pt x="2048" y="731"/>
                </a:cubicBezTo>
                <a:cubicBezTo>
                  <a:pt x="2014" y="765"/>
                  <a:pt x="2036" y="745"/>
                  <a:pt x="1975" y="786"/>
                </a:cubicBezTo>
                <a:cubicBezTo>
                  <a:pt x="1925" y="819"/>
                  <a:pt x="1881" y="881"/>
                  <a:pt x="1837" y="923"/>
                </a:cubicBezTo>
                <a:cubicBezTo>
                  <a:pt x="1834" y="926"/>
                  <a:pt x="1770" y="946"/>
                  <a:pt x="1755" y="951"/>
                </a:cubicBezTo>
                <a:cubicBezTo>
                  <a:pt x="1676" y="977"/>
                  <a:pt x="1597" y="993"/>
                  <a:pt x="1517" y="1015"/>
                </a:cubicBezTo>
                <a:cubicBezTo>
                  <a:pt x="1448" y="1034"/>
                  <a:pt x="1375" y="1057"/>
                  <a:pt x="1307" y="1079"/>
                </a:cubicBezTo>
                <a:cubicBezTo>
                  <a:pt x="1280" y="1088"/>
                  <a:pt x="1252" y="1097"/>
                  <a:pt x="1225" y="1106"/>
                </a:cubicBezTo>
                <a:cubicBezTo>
                  <a:pt x="1216" y="1109"/>
                  <a:pt x="1197" y="1115"/>
                  <a:pt x="1197" y="1115"/>
                </a:cubicBezTo>
                <a:cubicBezTo>
                  <a:pt x="1182" y="1130"/>
                  <a:pt x="1170" y="1149"/>
                  <a:pt x="1152" y="1161"/>
                </a:cubicBezTo>
                <a:cubicBezTo>
                  <a:pt x="1143" y="1167"/>
                  <a:pt x="1133" y="1172"/>
                  <a:pt x="1124" y="1179"/>
                </a:cubicBezTo>
                <a:cubicBezTo>
                  <a:pt x="1102" y="1197"/>
                  <a:pt x="1090" y="1223"/>
                  <a:pt x="1069" y="1243"/>
                </a:cubicBezTo>
                <a:cubicBezTo>
                  <a:pt x="1037" y="1343"/>
                  <a:pt x="1087" y="1195"/>
                  <a:pt x="1042" y="1298"/>
                </a:cubicBezTo>
                <a:cubicBezTo>
                  <a:pt x="1023" y="1341"/>
                  <a:pt x="1022" y="1371"/>
                  <a:pt x="996" y="1408"/>
                </a:cubicBezTo>
                <a:cubicBezTo>
                  <a:pt x="960" y="1517"/>
                  <a:pt x="883" y="1574"/>
                  <a:pt x="777" y="1609"/>
                </a:cubicBezTo>
                <a:cubicBezTo>
                  <a:pt x="695" y="1600"/>
                  <a:pt x="702" y="1610"/>
                  <a:pt x="658" y="1563"/>
                </a:cubicBezTo>
                <a:cubicBezTo>
                  <a:pt x="638" y="1504"/>
                  <a:pt x="640" y="1400"/>
                  <a:pt x="603" y="1344"/>
                </a:cubicBezTo>
                <a:cubicBezTo>
                  <a:pt x="582" y="1312"/>
                  <a:pt x="554" y="1300"/>
                  <a:pt x="530" y="1271"/>
                </a:cubicBezTo>
                <a:cubicBezTo>
                  <a:pt x="492" y="1225"/>
                  <a:pt x="434" y="1181"/>
                  <a:pt x="375" y="1161"/>
                </a:cubicBezTo>
                <a:cubicBezTo>
                  <a:pt x="350" y="1137"/>
                  <a:pt x="307" y="1108"/>
                  <a:pt x="274" y="1097"/>
                </a:cubicBezTo>
                <a:cubicBezTo>
                  <a:pt x="237" y="1041"/>
                  <a:pt x="279" y="1092"/>
                  <a:pt x="228" y="1061"/>
                </a:cubicBezTo>
                <a:cubicBezTo>
                  <a:pt x="211" y="1051"/>
                  <a:pt x="199" y="1035"/>
                  <a:pt x="183" y="1024"/>
                </a:cubicBezTo>
                <a:cubicBezTo>
                  <a:pt x="167" y="981"/>
                  <a:pt x="136" y="976"/>
                  <a:pt x="109" y="942"/>
                </a:cubicBezTo>
                <a:cubicBezTo>
                  <a:pt x="87" y="915"/>
                  <a:pt x="65" y="888"/>
                  <a:pt x="45" y="859"/>
                </a:cubicBezTo>
                <a:cubicBezTo>
                  <a:pt x="42" y="850"/>
                  <a:pt x="40" y="840"/>
                  <a:pt x="36" y="832"/>
                </a:cubicBezTo>
                <a:cubicBezTo>
                  <a:pt x="31" y="822"/>
                  <a:pt x="22" y="815"/>
                  <a:pt x="18" y="805"/>
                </a:cubicBezTo>
                <a:cubicBezTo>
                  <a:pt x="13" y="794"/>
                  <a:pt x="2" y="730"/>
                  <a:pt x="0" y="722"/>
                </a:cubicBezTo>
                <a:cubicBezTo>
                  <a:pt x="15" y="565"/>
                  <a:pt x="78" y="425"/>
                  <a:pt x="119" y="274"/>
                </a:cubicBezTo>
                <a:cubicBezTo>
                  <a:pt x="122" y="204"/>
                  <a:pt x="117" y="133"/>
                  <a:pt x="128" y="64"/>
                </a:cubicBezTo>
                <a:cubicBezTo>
                  <a:pt x="130" y="50"/>
                  <a:pt x="234" y="19"/>
                  <a:pt x="237" y="18"/>
                </a:cubicBezTo>
                <a:cubicBezTo>
                  <a:pt x="255" y="12"/>
                  <a:pt x="292" y="0"/>
                  <a:pt x="292" y="0"/>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0854" name="Text Box 2054">
            <a:extLst>
              <a:ext uri="{FF2B5EF4-FFF2-40B4-BE49-F238E27FC236}">
                <a16:creationId xmlns:a16="http://schemas.microsoft.com/office/drawing/2014/main" id="{96A61300-9F15-1B3A-ED0A-B516614E9200}"/>
              </a:ext>
            </a:extLst>
          </p:cNvPr>
          <p:cNvSpPr txBox="1">
            <a:spLocks noChangeArrowheads="1"/>
          </p:cNvSpPr>
          <p:nvPr/>
        </p:nvSpPr>
        <p:spPr bwMode="auto">
          <a:xfrm>
            <a:off x="5791200" y="2819400"/>
            <a:ext cx="2362200" cy="579438"/>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Tokyo</a:t>
            </a:r>
          </a:p>
        </p:txBody>
      </p:sp>
      <p:sp>
        <p:nvSpPr>
          <p:cNvPr id="590855" name="Text Box 2055">
            <a:extLst>
              <a:ext uri="{FF2B5EF4-FFF2-40B4-BE49-F238E27FC236}">
                <a16:creationId xmlns:a16="http://schemas.microsoft.com/office/drawing/2014/main" id="{5A523809-D505-0395-D9E3-CCD8490718D9}"/>
              </a:ext>
            </a:extLst>
          </p:cNvPr>
          <p:cNvSpPr txBox="1">
            <a:spLocks noChangeArrowheads="1"/>
          </p:cNvSpPr>
          <p:nvPr/>
        </p:nvSpPr>
        <p:spPr bwMode="auto">
          <a:xfrm>
            <a:off x="2209800" y="2819400"/>
            <a:ext cx="2362200" cy="579438"/>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Seoul</a:t>
            </a:r>
          </a:p>
        </p:txBody>
      </p:sp>
      <p:sp>
        <p:nvSpPr>
          <p:cNvPr id="590856" name="Text Box 2056">
            <a:extLst>
              <a:ext uri="{FF2B5EF4-FFF2-40B4-BE49-F238E27FC236}">
                <a16:creationId xmlns:a16="http://schemas.microsoft.com/office/drawing/2014/main" id="{54679842-81EB-8525-163A-298692B3D45B}"/>
              </a:ext>
            </a:extLst>
          </p:cNvPr>
          <p:cNvSpPr txBox="1">
            <a:spLocks noChangeArrowheads="1"/>
          </p:cNvSpPr>
          <p:nvPr/>
        </p:nvSpPr>
        <p:spPr bwMode="auto">
          <a:xfrm>
            <a:off x="4800600" y="1905000"/>
            <a:ext cx="2362200" cy="579438"/>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JAPAN</a:t>
            </a:r>
          </a:p>
        </p:txBody>
      </p:sp>
      <p:sp>
        <p:nvSpPr>
          <p:cNvPr id="590857" name="Text Box 2057">
            <a:extLst>
              <a:ext uri="{FF2B5EF4-FFF2-40B4-BE49-F238E27FC236}">
                <a16:creationId xmlns:a16="http://schemas.microsoft.com/office/drawing/2014/main" id="{817A1C94-4D54-B8AD-9FD8-96979D701B65}"/>
              </a:ext>
            </a:extLst>
          </p:cNvPr>
          <p:cNvSpPr txBox="1">
            <a:spLocks noChangeArrowheads="1"/>
          </p:cNvSpPr>
          <p:nvPr/>
        </p:nvSpPr>
        <p:spPr bwMode="auto">
          <a:xfrm>
            <a:off x="1600200" y="2057400"/>
            <a:ext cx="2362200" cy="579438"/>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KOREA</a:t>
            </a:r>
          </a:p>
        </p:txBody>
      </p:sp>
      <p:sp>
        <p:nvSpPr>
          <p:cNvPr id="590859" name="Text Box 2059">
            <a:extLst>
              <a:ext uri="{FF2B5EF4-FFF2-40B4-BE49-F238E27FC236}">
                <a16:creationId xmlns:a16="http://schemas.microsoft.com/office/drawing/2014/main" id="{748AE9F6-08E6-8ED2-5292-C85DA449FFF1}"/>
              </a:ext>
            </a:extLst>
          </p:cNvPr>
          <p:cNvSpPr txBox="1">
            <a:spLocks noChangeArrowheads="1"/>
          </p:cNvSpPr>
          <p:nvPr/>
        </p:nvSpPr>
        <p:spPr bwMode="auto">
          <a:xfrm>
            <a:off x="5105400" y="4114800"/>
            <a:ext cx="3810000" cy="2530475"/>
          </a:xfrm>
          <a:prstGeom prst="rect">
            <a:avLst/>
          </a:prstGeom>
          <a:noFill/>
          <a:ln>
            <a:noFill/>
          </a:ln>
          <a:effectLst>
            <a:outerShdw dist="17961" dir="2700000"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0"/>
              </a:spcBef>
            </a:pPr>
            <a:r>
              <a:rPr lang="en-US" altLang="en-US" sz="4000">
                <a:solidFill>
                  <a:srgbClr val="0000FF"/>
                </a:solidFill>
              </a:rPr>
              <a:t>Agnes is the Herald for KOREA</a:t>
            </a:r>
          </a:p>
          <a:p>
            <a:pPr eaLnBrk="0" hangingPunct="0">
              <a:spcBef>
                <a:spcPct val="0"/>
              </a:spcBef>
            </a:pPr>
            <a:r>
              <a:rPr lang="en-US" altLang="en-US" sz="4000">
                <a:solidFill>
                  <a:srgbClr val="0000FF"/>
                </a:solidFill>
              </a:rPr>
              <a:t>1921</a:t>
            </a:r>
          </a:p>
        </p:txBody>
      </p:sp>
      <p:pic>
        <p:nvPicPr>
          <p:cNvPr id="590863" name="0110.wav">
            <a:hlinkClick r:id="" action="ppaction://media"/>
            <a:extLst>
              <a:ext uri="{FF2B5EF4-FFF2-40B4-BE49-F238E27FC236}">
                <a16:creationId xmlns:a16="http://schemas.microsoft.com/office/drawing/2014/main" id="{801EAC63-F7ED-AD7B-ACBA-6B6368E8C82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0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9086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nodeType="clickEffect">
                                  <p:stCondLst>
                                    <p:cond delay="0"/>
                                  </p:stCondLst>
                                  <p:childTnLst>
                                    <p:set>
                                      <p:cBhvr>
                                        <p:cTn id="10" dur="1" fill="hold">
                                          <p:stCondLst>
                                            <p:cond delay="0"/>
                                          </p:stCondLst>
                                        </p:cTn>
                                        <p:tgtEl>
                                          <p:spTgt spid="590853"/>
                                        </p:tgtEl>
                                        <p:attrNameLst>
                                          <p:attrName>style.visibility</p:attrName>
                                        </p:attrNameLst>
                                      </p:cBhvr>
                                      <p:to>
                                        <p:strVal val="visible"/>
                                      </p:to>
                                    </p:set>
                                    <p:animEffect transition="in" filter="wipe(right)">
                                      <p:cBhvr>
                                        <p:cTn id="11" dur="500"/>
                                        <p:tgtEl>
                                          <p:spTgt spid="5908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59086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6" name="Picture 1026">
            <a:extLst>
              <a:ext uri="{FF2B5EF4-FFF2-40B4-BE49-F238E27FC236}">
                <a16:creationId xmlns:a16="http://schemas.microsoft.com/office/drawing/2014/main" id="{348DB98E-D2D7-0DEC-3763-C0173330A736}"/>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2514600" y="417513"/>
            <a:ext cx="6629400" cy="644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27" name="Text Box 1027">
            <a:extLst>
              <a:ext uri="{FF2B5EF4-FFF2-40B4-BE49-F238E27FC236}">
                <a16:creationId xmlns:a16="http://schemas.microsoft.com/office/drawing/2014/main" id="{8B950302-5212-972F-78EF-AB4E7FAB409D}"/>
              </a:ext>
            </a:extLst>
          </p:cNvPr>
          <p:cNvSpPr txBox="1">
            <a:spLocks noChangeArrowheads="1"/>
          </p:cNvSpPr>
          <p:nvPr/>
        </p:nvSpPr>
        <p:spPr bwMode="auto">
          <a:xfrm>
            <a:off x="6477000" y="6019800"/>
            <a:ext cx="2362200" cy="579438"/>
          </a:xfrm>
          <a:prstGeom prst="rect">
            <a:avLst/>
          </a:prstGeom>
          <a:noFill/>
          <a:ln>
            <a:noFill/>
          </a:ln>
          <a:effectLst>
            <a:outerShdw dist="45791" dir="3378596"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0"/>
              </a:spcBef>
            </a:pPr>
            <a:r>
              <a:rPr lang="en-US" altLang="en-US" sz="3200">
                <a:solidFill>
                  <a:srgbClr val="0000FF"/>
                </a:solidFill>
              </a:rPr>
              <a:t>KOREA</a:t>
            </a:r>
          </a:p>
        </p:txBody>
      </p:sp>
      <p:pic>
        <p:nvPicPr>
          <p:cNvPr id="589830" name="Picture 1030">
            <a:extLst>
              <a:ext uri="{FF2B5EF4-FFF2-40B4-BE49-F238E27FC236}">
                <a16:creationId xmlns:a16="http://schemas.microsoft.com/office/drawing/2014/main" id="{EF54FF04-D044-5EEE-F3F2-06D781691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09600"/>
            <a:ext cx="2608263" cy="3822700"/>
          </a:xfrm>
          <a:prstGeom prst="rect">
            <a:avLst/>
          </a:prstGeom>
          <a:noFill/>
          <a:extLst>
            <a:ext uri="{909E8E84-426E-40DD-AFC4-6F175D3DCCD1}">
              <a14:hiddenFill xmlns:a14="http://schemas.microsoft.com/office/drawing/2010/main">
                <a:solidFill>
                  <a:srgbClr val="FFFFFF"/>
                </a:solidFill>
              </a14:hiddenFill>
            </a:ext>
          </a:extLst>
        </p:spPr>
      </p:pic>
      <p:sp>
        <p:nvSpPr>
          <p:cNvPr id="589831" name="Text Box 1031">
            <a:extLst>
              <a:ext uri="{FF2B5EF4-FFF2-40B4-BE49-F238E27FC236}">
                <a16:creationId xmlns:a16="http://schemas.microsoft.com/office/drawing/2014/main" id="{A1BC9DC9-9E50-0087-5600-C652BCE7AF87}"/>
              </a:ext>
            </a:extLst>
          </p:cNvPr>
          <p:cNvSpPr txBox="1">
            <a:spLocks noChangeArrowheads="1"/>
          </p:cNvSpPr>
          <p:nvPr/>
        </p:nvSpPr>
        <p:spPr bwMode="auto">
          <a:xfrm>
            <a:off x="4114800" y="228600"/>
            <a:ext cx="5029200" cy="1098550"/>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0"/>
              </a:spcBef>
            </a:pPr>
            <a:r>
              <a:rPr lang="en-US" altLang="en-US" sz="6600" i="1"/>
              <a:t>MR OH!</a:t>
            </a:r>
          </a:p>
        </p:txBody>
      </p:sp>
      <p:pic>
        <p:nvPicPr>
          <p:cNvPr id="589832" name="0111.wav">
            <a:hlinkClick r:id="" action="ppaction://media"/>
            <a:extLst>
              <a:ext uri="{FF2B5EF4-FFF2-40B4-BE49-F238E27FC236}">
                <a16:creationId xmlns:a16="http://schemas.microsoft.com/office/drawing/2014/main" id="{FA3DA149-1CCD-2B0A-6F92-743493F6F886}"/>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54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8983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589830"/>
                                        </p:tgtEl>
                                        <p:attrNameLst>
                                          <p:attrName>style.visibility</p:attrName>
                                        </p:attrNameLst>
                                      </p:cBhvr>
                                      <p:to>
                                        <p:strVal val="visible"/>
                                      </p:to>
                                    </p:set>
                                    <p:anim calcmode="lin" valueType="num">
                                      <p:cBhvr>
                                        <p:cTn id="11" dur="500" fill="hold"/>
                                        <p:tgtEl>
                                          <p:spTgt spid="589830"/>
                                        </p:tgtEl>
                                        <p:attrNameLst>
                                          <p:attrName>ppt_w</p:attrName>
                                        </p:attrNameLst>
                                      </p:cBhvr>
                                      <p:tavLst>
                                        <p:tav tm="0">
                                          <p:val>
                                            <p:fltVal val="0"/>
                                          </p:val>
                                        </p:tav>
                                        <p:tav tm="100000">
                                          <p:val>
                                            <p:strVal val="#ppt_w"/>
                                          </p:val>
                                        </p:tav>
                                      </p:tavLst>
                                    </p:anim>
                                    <p:anim calcmode="lin" valueType="num">
                                      <p:cBhvr>
                                        <p:cTn id="12" dur="500" fill="hold"/>
                                        <p:tgtEl>
                                          <p:spTgt spid="589830"/>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nodeType="clickEffect">
                                  <p:stCondLst>
                                    <p:cond delay="0"/>
                                  </p:stCondLst>
                                  <p:childTnLst>
                                    <p:set>
                                      <p:cBhvr>
                                        <p:cTn id="16" dur="1" fill="hold">
                                          <p:stCondLst>
                                            <p:cond delay="0"/>
                                          </p:stCondLst>
                                        </p:cTn>
                                        <p:tgtEl>
                                          <p:spTgt spid="589831"/>
                                        </p:tgtEl>
                                        <p:attrNameLst>
                                          <p:attrName>style.visibility</p:attrName>
                                        </p:attrNameLst>
                                      </p:cBhvr>
                                      <p:to>
                                        <p:strVal val="visible"/>
                                      </p:to>
                                    </p:set>
                                    <p:anim calcmode="lin" valueType="num">
                                      <p:cBhvr>
                                        <p:cTn id="17" dur="500" fill="hold"/>
                                        <p:tgtEl>
                                          <p:spTgt spid="589831"/>
                                        </p:tgtEl>
                                        <p:attrNameLst>
                                          <p:attrName>ppt_w</p:attrName>
                                        </p:attrNameLst>
                                      </p:cBhvr>
                                      <p:tavLst>
                                        <p:tav tm="0">
                                          <p:val>
                                            <p:fltVal val="0"/>
                                          </p:val>
                                        </p:tav>
                                        <p:tav tm="100000">
                                          <p:val>
                                            <p:strVal val="#ppt_w"/>
                                          </p:val>
                                        </p:tav>
                                      </p:tavLst>
                                    </p:anim>
                                    <p:anim calcmode="lin" valueType="num">
                                      <p:cBhvr>
                                        <p:cTn id="18" dur="500" fill="hold"/>
                                        <p:tgtEl>
                                          <p:spTgt spid="589831"/>
                                        </p:tgtEl>
                                        <p:attrNameLst>
                                          <p:attrName>ppt_h</p:attrName>
                                        </p:attrNameLst>
                                      </p:cBhvr>
                                      <p:tavLst>
                                        <p:tav tm="0">
                                          <p:val>
                                            <p:fltVal val="0"/>
                                          </p:val>
                                        </p:tav>
                                        <p:tav tm="100000">
                                          <p:val>
                                            <p:strVal val="#ppt_h"/>
                                          </p:val>
                                        </p:tav>
                                      </p:tavLst>
                                    </p:anim>
                                    <p:anim calcmode="lin" valueType="num">
                                      <p:cBhvr>
                                        <p:cTn id="19" dur="500" fill="hold"/>
                                        <p:tgtEl>
                                          <p:spTgt spid="589831"/>
                                        </p:tgtEl>
                                        <p:attrNameLst>
                                          <p:attrName>ppt_x</p:attrName>
                                        </p:attrNameLst>
                                      </p:cBhvr>
                                      <p:tavLst>
                                        <p:tav tm="0">
                                          <p:val>
                                            <p:fltVal val="0.5"/>
                                          </p:val>
                                        </p:tav>
                                        <p:tav tm="100000">
                                          <p:val>
                                            <p:strVal val="#ppt_x"/>
                                          </p:val>
                                        </p:tav>
                                      </p:tavLst>
                                    </p:anim>
                                    <p:anim calcmode="lin" valueType="num">
                                      <p:cBhvr>
                                        <p:cTn id="20" dur="500" fill="hold"/>
                                        <p:tgtEl>
                                          <p:spTgt spid="5898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1" fill="hold" display="0">
                  <p:stCondLst>
                    <p:cond delay="indefinite"/>
                  </p:stCondLst>
                  <p:endCondLst>
                    <p:cond evt="onPrev" delay="0">
                      <p:tgtEl>
                        <p:sldTgt/>
                      </p:tgtEl>
                    </p:cond>
                    <p:cond evt="onStopAudio" delay="0">
                      <p:tgtEl>
                        <p:sldTgt/>
                      </p:tgtEl>
                    </p:cond>
                  </p:endCondLst>
                </p:cTn>
                <p:tgtEl>
                  <p:spTgt spid="589832"/>
                </p:tgtEl>
              </p:cMediaNode>
            </p:audio>
          </p:childTnLst>
        </p:cTn>
      </p:par>
    </p:tnLst>
    <p:bldLst>
      <p:bldP spid="589831"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1026">
            <a:extLst>
              <a:ext uri="{FF2B5EF4-FFF2-40B4-BE49-F238E27FC236}">
                <a16:creationId xmlns:a16="http://schemas.microsoft.com/office/drawing/2014/main" id="{AAD7E705-A2F9-7EFD-5911-04CBD0100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11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91895" name="0112.wav">
            <a:hlinkClick r:id="" action="ppaction://media"/>
            <a:extLst>
              <a:ext uri="{FF2B5EF4-FFF2-40B4-BE49-F238E27FC236}">
                <a16:creationId xmlns:a16="http://schemas.microsoft.com/office/drawing/2014/main" id="{6574F151-1DF3-BCFF-2D30-6608C359892E}"/>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91896" name="Korea.wma">
            <a:hlinkClick r:id="" action="ppaction://media"/>
            <a:extLst>
              <a:ext uri="{FF2B5EF4-FFF2-40B4-BE49-F238E27FC236}">
                <a16:creationId xmlns:a16="http://schemas.microsoft.com/office/drawing/2014/main" id="{11EC7816-81B3-0307-FCF1-B2B3B9444454}"/>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grpSp>
        <p:nvGrpSpPr>
          <p:cNvPr id="591900" name="Group 1052">
            <a:extLst>
              <a:ext uri="{FF2B5EF4-FFF2-40B4-BE49-F238E27FC236}">
                <a16:creationId xmlns:a16="http://schemas.microsoft.com/office/drawing/2014/main" id="{92B0CE71-368D-3A83-2B37-F5E8660CAD17}"/>
              </a:ext>
            </a:extLst>
          </p:cNvPr>
          <p:cNvGrpSpPr>
            <a:grpSpLocks/>
          </p:cNvGrpSpPr>
          <p:nvPr/>
        </p:nvGrpSpPr>
        <p:grpSpPr bwMode="auto">
          <a:xfrm>
            <a:off x="4495800" y="0"/>
            <a:ext cx="3709988" cy="6858000"/>
            <a:chOff x="2832" y="0"/>
            <a:chExt cx="2337" cy="4320"/>
          </a:xfrm>
        </p:grpSpPr>
        <p:pic>
          <p:nvPicPr>
            <p:cNvPr id="591897" name="Picture 1049">
              <a:extLst>
                <a:ext uri="{FF2B5EF4-FFF2-40B4-BE49-F238E27FC236}">
                  <a16:creationId xmlns:a16="http://schemas.microsoft.com/office/drawing/2014/main" id="{224BEED9-FC5B-C970-794F-040E8873D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2" y="2424"/>
              <a:ext cx="1487" cy="1896"/>
            </a:xfrm>
            <a:prstGeom prst="rect">
              <a:avLst/>
            </a:prstGeom>
            <a:noFill/>
            <a:extLst>
              <a:ext uri="{909E8E84-426E-40DD-AFC4-6F175D3DCCD1}">
                <a14:hiddenFill xmlns:a14="http://schemas.microsoft.com/office/drawing/2010/main">
                  <a:solidFill>
                    <a:srgbClr val="FFFFFF"/>
                  </a:solidFill>
                </a14:hiddenFill>
              </a:ext>
            </a:extLst>
          </p:spPr>
        </p:pic>
        <p:pic>
          <p:nvPicPr>
            <p:cNvPr id="591899" name="Picture 1051">
              <a:extLst>
                <a:ext uri="{FF2B5EF4-FFF2-40B4-BE49-F238E27FC236}">
                  <a16:creationId xmlns:a16="http://schemas.microsoft.com/office/drawing/2014/main" id="{7A8252B6-CB97-28EE-C37F-E56D4B9B9C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0" y="0"/>
              <a:ext cx="1569" cy="238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ransition spd="med" advTm="170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91895"/>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591896"/>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91900"/>
                                        </p:tgtEl>
                                        <p:attrNameLst>
                                          <p:attrName>style.visibility</p:attrName>
                                        </p:attrNameLst>
                                      </p:cBhvr>
                                      <p:to>
                                        <p:strVal val="visible"/>
                                      </p:to>
                                    </p:set>
                                    <p:anim calcmode="lin" valueType="num">
                                      <p:cBhvr>
                                        <p:cTn id="14" dur="500" fill="hold"/>
                                        <p:tgtEl>
                                          <p:spTgt spid="591900"/>
                                        </p:tgtEl>
                                        <p:attrNameLst>
                                          <p:attrName>ppt_w</p:attrName>
                                        </p:attrNameLst>
                                      </p:cBhvr>
                                      <p:tavLst>
                                        <p:tav tm="0">
                                          <p:val>
                                            <p:fltVal val="0"/>
                                          </p:val>
                                        </p:tav>
                                        <p:tav tm="100000">
                                          <p:val>
                                            <p:strVal val="#ppt_w"/>
                                          </p:val>
                                        </p:tav>
                                      </p:tavLst>
                                    </p:anim>
                                    <p:anim calcmode="lin" valueType="num">
                                      <p:cBhvr>
                                        <p:cTn id="15" dur="500" fill="hold"/>
                                        <p:tgtEl>
                                          <p:spTgt spid="5919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Prev" delay="0">
                      <p:tgtEl>
                        <p:sldTgt/>
                      </p:tgtEl>
                    </p:cond>
                    <p:cond evt="onStopAudio" delay="0">
                      <p:tgtEl>
                        <p:sldTgt/>
                      </p:tgtEl>
                    </p:cond>
                  </p:endCondLst>
                </p:cTn>
                <p:tgtEl>
                  <p:spTgt spid="591895"/>
                </p:tgtEl>
              </p:cMediaNode>
            </p:audio>
            <p:audio>
              <p:cMediaNode numSld="7" showWhenStopped="0">
                <p:cTn id="17" fill="hold" display="0">
                  <p:stCondLst>
                    <p:cond delay="indefinite"/>
                  </p:stCondLst>
                  <p:endCondLst>
                    <p:cond evt="onPrev" delay="0">
                      <p:tgtEl>
                        <p:sldTgt/>
                      </p:tgtEl>
                    </p:cond>
                    <p:cond evt="onStopAudio" delay="0">
                      <p:tgtEl>
                        <p:sldTgt/>
                      </p:tgtEl>
                    </p:cond>
                  </p:endCondLst>
                </p:cTn>
                <p:tgtEl>
                  <p:spTgt spid="591896"/>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a:extLst>
              <a:ext uri="{FF2B5EF4-FFF2-40B4-BE49-F238E27FC236}">
                <a16:creationId xmlns:a16="http://schemas.microsoft.com/office/drawing/2014/main" id="{C487D755-D757-40A9-77EB-972E903C5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950" y="0"/>
            <a:ext cx="4559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3699" name="Text Box 3">
            <a:extLst>
              <a:ext uri="{FF2B5EF4-FFF2-40B4-BE49-F238E27FC236}">
                <a16:creationId xmlns:a16="http://schemas.microsoft.com/office/drawing/2014/main" id="{E70D9690-39D6-CAE4-250A-16EB13B6763F}"/>
              </a:ext>
            </a:extLst>
          </p:cNvPr>
          <p:cNvSpPr txBox="1">
            <a:spLocks noChangeArrowheads="1"/>
          </p:cNvSpPr>
          <p:nvPr/>
        </p:nvSpPr>
        <p:spPr bwMode="auto">
          <a:xfrm>
            <a:off x="152400" y="1143000"/>
            <a:ext cx="4267200" cy="3019425"/>
          </a:xfrm>
          <a:prstGeom prst="rect">
            <a:avLst/>
          </a:prstGeom>
          <a:noFill/>
          <a:ln>
            <a:noFill/>
          </a:ln>
          <a:effectLst>
            <a:outerShdw dist="53882" dir="81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800">
                <a:solidFill>
                  <a:srgbClr val="FF6600"/>
                </a:solidFill>
              </a:rPr>
              <a:t>Agnes with Korean believers in 1921</a:t>
            </a:r>
          </a:p>
        </p:txBody>
      </p:sp>
      <p:pic>
        <p:nvPicPr>
          <p:cNvPr id="413700" name="0113.wav">
            <a:hlinkClick r:id="" action="ppaction://media"/>
            <a:extLst>
              <a:ext uri="{FF2B5EF4-FFF2-40B4-BE49-F238E27FC236}">
                <a16:creationId xmlns:a16="http://schemas.microsoft.com/office/drawing/2014/main" id="{0CC01606-F5A1-DD0C-F864-97A4CC2E8B40}"/>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59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137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13700"/>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4" name="Text Box 4">
            <a:extLst>
              <a:ext uri="{FF2B5EF4-FFF2-40B4-BE49-F238E27FC236}">
                <a16:creationId xmlns:a16="http://schemas.microsoft.com/office/drawing/2014/main" id="{36A3C067-4B42-BFED-A24E-E74F896E376A}"/>
              </a:ext>
            </a:extLst>
          </p:cNvPr>
          <p:cNvSpPr txBox="1">
            <a:spLocks noChangeArrowheads="1"/>
          </p:cNvSpPr>
          <p:nvPr/>
        </p:nvSpPr>
        <p:spPr bwMode="auto">
          <a:xfrm>
            <a:off x="5029200" y="381000"/>
            <a:ext cx="3886200" cy="2590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400"/>
              <a:t>‘</a:t>
            </a:r>
            <a:r>
              <a:rPr lang="en-US" altLang="en-US" sz="4000"/>
              <a:t>Abdu’l-Bahá ascended 28 November 1921</a:t>
            </a:r>
          </a:p>
        </p:txBody>
      </p:sp>
      <p:pic>
        <p:nvPicPr>
          <p:cNvPr id="599042" name="Picture 2">
            <a:extLst>
              <a:ext uri="{FF2B5EF4-FFF2-40B4-BE49-F238E27FC236}">
                <a16:creationId xmlns:a16="http://schemas.microsoft.com/office/drawing/2014/main" id="{8F0361CD-91B0-5374-DE17-6E0D7DB40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977"/>
          <a:stretch>
            <a:fillRect/>
          </a:stretch>
        </p:blipFill>
        <p:spPr bwMode="auto">
          <a:xfrm>
            <a:off x="5029200" y="304800"/>
            <a:ext cx="3657600" cy="2708275"/>
          </a:xfrm>
          <a:prstGeom prst="rect">
            <a:avLst/>
          </a:prstGeom>
          <a:noFill/>
          <a:extLst>
            <a:ext uri="{909E8E84-426E-40DD-AFC4-6F175D3DCCD1}">
              <a14:hiddenFill xmlns:a14="http://schemas.microsoft.com/office/drawing/2010/main">
                <a:solidFill>
                  <a:srgbClr val="FFFFFF"/>
                </a:solidFill>
              </a14:hiddenFill>
            </a:ext>
          </a:extLst>
        </p:spPr>
      </p:pic>
      <p:pic>
        <p:nvPicPr>
          <p:cNvPr id="599043" name="Picture 3">
            <a:extLst>
              <a:ext uri="{FF2B5EF4-FFF2-40B4-BE49-F238E27FC236}">
                <a16:creationId xmlns:a16="http://schemas.microsoft.com/office/drawing/2014/main" id="{52F686E5-3810-FDE1-C763-25197E482F3B}"/>
              </a:ext>
            </a:extLst>
          </p:cNvPr>
          <p:cNvPicPr>
            <a:picLocks noChangeAspect="1" noChangeArrowheads="1"/>
          </p:cNvPicPr>
          <p:nvPr/>
        </p:nvPicPr>
        <p:blipFill>
          <a:blip r:embed="rId6">
            <a:lum bright="12000" contrast="16000"/>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9047" name="Picture 7">
            <a:hlinkClick r:id="" action="ppaction://media"/>
            <a:extLst>
              <a:ext uri="{FF2B5EF4-FFF2-40B4-BE49-F238E27FC236}">
                <a16:creationId xmlns:a16="http://schemas.microsoft.com/office/drawing/2014/main" id="{4B228B38-F19C-2A1A-B16D-FEB635CCA33F}"/>
              </a:ext>
            </a:extLst>
          </p:cNvPr>
          <p:cNvPicPr>
            <a:picLocks noRot="1" noChangeAspect="1" noChangeArrowheads="1"/>
          </p:cNvPicPr>
          <p:nvPr>
            <a:wavAudioFile r:embed="rId1" name="MAJEST4.wav"/>
          </p:nvPr>
        </p:nvPicPr>
        <p:blipFill>
          <a:blip r:embed="rId7">
            <a:extLst>
              <a:ext uri="{28A0092B-C50C-407E-A947-70E740481C1C}">
                <a14:useLocalDpi xmlns:a14="http://schemas.microsoft.com/office/drawing/2010/main" val="0"/>
              </a:ext>
            </a:extLst>
          </a:blip>
          <a:srcRect/>
          <a:stretch>
            <a:fillRect/>
          </a:stretch>
        </p:blipFill>
        <p:spPr bwMode="auto">
          <a:xfrm>
            <a:off x="381000" y="56388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99050" name="0114.wav">
            <a:hlinkClick r:id="" action="ppaction://media"/>
            <a:extLst>
              <a:ext uri="{FF2B5EF4-FFF2-40B4-BE49-F238E27FC236}">
                <a16:creationId xmlns:a16="http://schemas.microsoft.com/office/drawing/2014/main" id="{2ABEC493-884D-905E-B854-DB1881B786F7}"/>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17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99050"/>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599047"/>
                                        </p:tgtEl>
                                      </p:cBhvr>
                                    </p:cmd>
                                  </p:childTnLst>
                                </p:cTn>
                              </p:par>
                              <p:par>
                                <p:cTn id="10" presetID="7" presetClass="entr" presetSubtype="4" fill="hold" nodeType="withEffect">
                                  <p:stCondLst>
                                    <p:cond delay="0"/>
                                  </p:stCondLst>
                                  <p:childTnLst>
                                    <p:set>
                                      <p:cBhvr>
                                        <p:cTn id="11" dur="1" fill="hold">
                                          <p:stCondLst>
                                            <p:cond delay="0"/>
                                          </p:stCondLst>
                                        </p:cTn>
                                        <p:tgtEl>
                                          <p:spTgt spid="599044"/>
                                        </p:tgtEl>
                                        <p:attrNameLst>
                                          <p:attrName>style.visibility</p:attrName>
                                        </p:attrNameLst>
                                      </p:cBhvr>
                                      <p:to>
                                        <p:strVal val="visible"/>
                                      </p:to>
                                    </p:set>
                                    <p:anim calcmode="lin" valueType="num">
                                      <p:cBhvr additive="base">
                                        <p:cTn id="12" dur="5000" fill="hold"/>
                                        <p:tgtEl>
                                          <p:spTgt spid="599044"/>
                                        </p:tgtEl>
                                        <p:attrNameLst>
                                          <p:attrName>ppt_x</p:attrName>
                                        </p:attrNameLst>
                                      </p:cBhvr>
                                      <p:tavLst>
                                        <p:tav tm="0">
                                          <p:val>
                                            <p:strVal val="#ppt_x"/>
                                          </p:val>
                                        </p:tav>
                                        <p:tav tm="100000">
                                          <p:val>
                                            <p:strVal val="#ppt_x"/>
                                          </p:val>
                                        </p:tav>
                                      </p:tavLst>
                                    </p:anim>
                                    <p:anim calcmode="lin" valueType="num">
                                      <p:cBhvr additive="base">
                                        <p:cTn id="13" dur="5000" fill="hold"/>
                                        <p:tgtEl>
                                          <p:spTgt spid="599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4" fill="hold" display="0">
                  <p:stCondLst>
                    <p:cond delay="indefinite"/>
                  </p:stCondLst>
                  <p:endCondLst>
                    <p:cond evt="onPrev" delay="0">
                      <p:tgtEl>
                        <p:sldTgt/>
                      </p:tgtEl>
                    </p:cond>
                    <p:cond evt="onStopAudio" delay="0">
                      <p:tgtEl>
                        <p:sldTgt/>
                      </p:tgtEl>
                    </p:cond>
                  </p:endCondLst>
                </p:cTn>
                <p:tgtEl>
                  <p:spTgt spid="599047"/>
                </p:tgtEl>
              </p:cMediaNode>
            </p:audio>
            <p:audio>
              <p:cMediaNode showWhenStopped="0">
                <p:cTn id="15" fill="hold" display="0">
                  <p:stCondLst>
                    <p:cond delay="indefinite"/>
                  </p:stCondLst>
                  <p:endCondLst>
                    <p:cond evt="onPrev" delay="0">
                      <p:tgtEl>
                        <p:sldTgt/>
                      </p:tgtEl>
                    </p:cond>
                    <p:cond evt="onStopAudio" delay="0">
                      <p:tgtEl>
                        <p:sldTgt/>
                      </p:tgtEl>
                    </p:cond>
                  </p:endCondLst>
                </p:cTn>
                <p:tgtEl>
                  <p:spTgt spid="599050"/>
                </p:tgtEl>
              </p:cMediaNode>
            </p:audio>
          </p:childTnLst>
        </p:cTn>
      </p:par>
    </p:tnLst>
    <p:bldLst>
      <p:bldP spid="599044"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050">
            <a:extLst>
              <a:ext uri="{FF2B5EF4-FFF2-40B4-BE49-F238E27FC236}">
                <a16:creationId xmlns:a16="http://schemas.microsoft.com/office/drawing/2014/main" id="{63739A52-7906-8673-5338-87203CAA34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extLst>
            <a:ext uri="{909E8E84-426E-40DD-AFC4-6F175D3DCCD1}">
              <a14:hiddenFill xmlns:a14="http://schemas.microsoft.com/office/drawing/2010/main">
                <a:solidFill>
                  <a:srgbClr val="FFFFFF"/>
                </a:solidFill>
              </a14:hiddenFill>
            </a:ext>
          </a:extLst>
        </p:spPr>
      </p:pic>
      <p:sp>
        <p:nvSpPr>
          <p:cNvPr id="600067" name="Text Box 2051">
            <a:extLst>
              <a:ext uri="{FF2B5EF4-FFF2-40B4-BE49-F238E27FC236}">
                <a16:creationId xmlns:a16="http://schemas.microsoft.com/office/drawing/2014/main" id="{47297A0F-E1F2-6E88-E38F-EDEEFDD02F20}"/>
              </a:ext>
            </a:extLst>
          </p:cNvPr>
          <p:cNvSpPr txBox="1">
            <a:spLocks noChangeArrowheads="1"/>
          </p:cNvSpPr>
          <p:nvPr/>
        </p:nvSpPr>
        <p:spPr bwMode="auto">
          <a:xfrm>
            <a:off x="4267200" y="609600"/>
            <a:ext cx="4572000" cy="44783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i="1"/>
              <a:t>In His great love and mercy He left a Tablet for the new friends of Korea and one to me. Pray … that I may fulfil His Hope in Korea and may be selfless at His Door.</a:t>
            </a:r>
          </a:p>
        </p:txBody>
      </p:sp>
      <p:pic>
        <p:nvPicPr>
          <p:cNvPr id="600068" name="Picture 2052">
            <a:extLst>
              <a:ext uri="{FF2B5EF4-FFF2-40B4-BE49-F238E27FC236}">
                <a16:creationId xmlns:a16="http://schemas.microsoft.com/office/drawing/2014/main" id="{141A2E6A-DF1D-05C3-8D08-AD206EACB17D}"/>
              </a:ext>
            </a:extLst>
          </p:cNvPr>
          <p:cNvPicPr>
            <a:picLocks noChangeAspect="1" noChangeArrowheads="1"/>
          </p:cNvPicPr>
          <p:nvPr/>
        </p:nvPicPr>
        <p:blipFill>
          <a:blip r:embed="rId7">
            <a:lum bright="16000" contrast="16000"/>
            <a:extLst>
              <a:ext uri="{28A0092B-C50C-407E-A947-70E740481C1C}">
                <a14:useLocalDpi xmlns:a14="http://schemas.microsoft.com/office/drawing/2010/main" val="0"/>
              </a:ext>
            </a:extLst>
          </a:blip>
          <a:srcRect/>
          <a:stretch>
            <a:fillRect/>
          </a:stretch>
        </p:blipFill>
        <p:spPr bwMode="auto">
          <a:xfrm>
            <a:off x="228600" y="228600"/>
            <a:ext cx="3606800" cy="445293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9" name="Text Box 2053">
            <a:extLst>
              <a:ext uri="{FF2B5EF4-FFF2-40B4-BE49-F238E27FC236}">
                <a16:creationId xmlns:a16="http://schemas.microsoft.com/office/drawing/2014/main" id="{2DE21438-A284-257D-FDD2-07BF87F06351}"/>
              </a:ext>
            </a:extLst>
          </p:cNvPr>
          <p:cNvSpPr txBox="1">
            <a:spLocks noChangeArrowheads="1"/>
          </p:cNvSpPr>
          <p:nvPr/>
        </p:nvSpPr>
        <p:spPr bwMode="auto">
          <a:xfrm>
            <a:off x="228600" y="5029200"/>
            <a:ext cx="4343400" cy="1187450"/>
          </a:xfrm>
          <a:prstGeom prst="rect">
            <a:avLst/>
          </a:prstGeom>
          <a:noFill/>
          <a:ln>
            <a:noFill/>
          </a:ln>
          <a:effectLst/>
          <a:extLst>
            <a:ext uri="{909E8E84-426E-40DD-AFC4-6F175D3DCCD1}">
              <a14:hiddenFill xmlns:a14="http://schemas.microsoft.com/office/drawing/2010/main">
                <a:solidFill>
                  <a:srgbClr val="FF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tx1"/>
                </a:solidFill>
                <a:latin typeface="Courier New" panose="02070309020205020404" pitchFamily="49" charset="0"/>
              </a:rPr>
              <a:t>Agnes’ letter to a Bahá’í Friend about ‘Abdu’l-Bahá’s passing</a:t>
            </a:r>
          </a:p>
        </p:txBody>
      </p:sp>
      <p:pic>
        <p:nvPicPr>
          <p:cNvPr id="600071" name="WSVIOLN7 TRANSITION 1.wma">
            <a:hlinkClick r:id="" action="ppaction://media"/>
            <a:extLst>
              <a:ext uri="{FF2B5EF4-FFF2-40B4-BE49-F238E27FC236}">
                <a16:creationId xmlns:a16="http://schemas.microsoft.com/office/drawing/2014/main" id="{D2E79D18-CE82-A5B1-F341-5C4EB0B50E66}"/>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0" y="6613525"/>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600072" name="0115.wav">
            <a:hlinkClick r:id="" action="ppaction://media"/>
            <a:extLst>
              <a:ext uri="{FF2B5EF4-FFF2-40B4-BE49-F238E27FC236}">
                <a16:creationId xmlns:a16="http://schemas.microsoft.com/office/drawing/2014/main" id="{618ED7E6-4399-FE48-31DB-86DCC9AABA7F}"/>
              </a:ext>
            </a:extLst>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228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0007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600067"/>
                                        </p:tgtEl>
                                        <p:attrNameLst>
                                          <p:attrName>style.visibility</p:attrName>
                                        </p:attrNameLst>
                                      </p:cBhvr>
                                      <p:to>
                                        <p:strVal val="visible"/>
                                      </p:to>
                                    </p:set>
                                    <p:anim calcmode="lin" valueType="num">
                                      <p:cBhvr additive="base">
                                        <p:cTn id="11" dur="5000" fill="hold"/>
                                        <p:tgtEl>
                                          <p:spTgt spid="600067"/>
                                        </p:tgtEl>
                                        <p:attrNameLst>
                                          <p:attrName>ppt_x</p:attrName>
                                        </p:attrNameLst>
                                      </p:cBhvr>
                                      <p:tavLst>
                                        <p:tav tm="0">
                                          <p:val>
                                            <p:strVal val="#ppt_x"/>
                                          </p:val>
                                        </p:tav>
                                        <p:tav tm="100000">
                                          <p:val>
                                            <p:strVal val="#ppt_x"/>
                                          </p:val>
                                        </p:tav>
                                      </p:tavLst>
                                    </p:anim>
                                    <p:anim calcmode="lin" valueType="num">
                                      <p:cBhvr additive="base">
                                        <p:cTn id="12" dur="5000" fill="hold"/>
                                        <p:tgtEl>
                                          <p:spTgt spid="600067"/>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6000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7" showWhenStopped="0">
                <p:cTn id="15" fill="hold" display="0">
                  <p:stCondLst>
                    <p:cond delay="indefinite"/>
                  </p:stCondLst>
                  <p:endCondLst>
                    <p:cond evt="onPrev" delay="0">
                      <p:tgtEl>
                        <p:sldTgt/>
                      </p:tgtEl>
                    </p:cond>
                    <p:cond evt="onStopAudio" delay="0">
                      <p:tgtEl>
                        <p:sldTgt/>
                      </p:tgtEl>
                    </p:cond>
                  </p:endCondLst>
                </p:cTn>
                <p:tgtEl>
                  <p:spTgt spid="600071"/>
                </p:tgtEl>
              </p:cMediaNode>
            </p:audio>
            <p:audio>
              <p:cMediaNode showWhenStopped="0">
                <p:cTn id="16" fill="hold" display="0">
                  <p:stCondLst>
                    <p:cond delay="indefinite"/>
                  </p:stCondLst>
                  <p:endCondLst>
                    <p:cond evt="onPrev" delay="0">
                      <p:tgtEl>
                        <p:sldTgt/>
                      </p:tgtEl>
                    </p:cond>
                    <p:cond evt="onStopAudio" delay="0">
                      <p:tgtEl>
                        <p:sldTgt/>
                      </p:tgtEl>
                    </p:cond>
                  </p:endCondLst>
                </p:cTn>
                <p:tgtEl>
                  <p:spTgt spid="600072"/>
                </p:tgtEl>
              </p:cMediaNode>
            </p:audio>
          </p:childTnLst>
        </p:cTn>
      </p:par>
    </p:tnLst>
    <p:bldLst>
      <p:bldP spid="600067"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1" name="Text Box 3">
            <a:extLst>
              <a:ext uri="{FF2B5EF4-FFF2-40B4-BE49-F238E27FC236}">
                <a16:creationId xmlns:a16="http://schemas.microsoft.com/office/drawing/2014/main" id="{EAF15730-A3CF-B66E-1C53-A8E9A94976FE}"/>
              </a:ext>
            </a:extLst>
          </p:cNvPr>
          <p:cNvSpPr txBox="1">
            <a:spLocks noChangeArrowheads="1"/>
          </p:cNvSpPr>
          <p:nvPr/>
        </p:nvSpPr>
        <p:spPr bwMode="auto">
          <a:xfrm>
            <a:off x="5105400" y="1447800"/>
            <a:ext cx="3733800" cy="39909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In His Will &amp; Testament ‘Abdu’l-Bahá named Shoghi Effendi, Guardian and Head of the Faith</a:t>
            </a:r>
          </a:p>
        </p:txBody>
      </p:sp>
      <p:pic>
        <p:nvPicPr>
          <p:cNvPr id="601092" name="Picture 4">
            <a:extLst>
              <a:ext uri="{FF2B5EF4-FFF2-40B4-BE49-F238E27FC236}">
                <a16:creationId xmlns:a16="http://schemas.microsoft.com/office/drawing/2014/main" id="{232A0B55-9E55-1BD8-AE5A-2E3F7557D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7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601091"/>
                                        </p:tgtEl>
                                        <p:attrNameLst>
                                          <p:attrName>style.visibility</p:attrName>
                                        </p:attrNameLst>
                                      </p:cBhvr>
                                      <p:to>
                                        <p:strVal val="visible"/>
                                      </p:to>
                                    </p:set>
                                    <p:anim calcmode="lin" valueType="num">
                                      <p:cBhvr additive="base">
                                        <p:cTn id="7" dur="5000" fill="hold"/>
                                        <p:tgtEl>
                                          <p:spTgt spid="601091"/>
                                        </p:tgtEl>
                                        <p:attrNameLst>
                                          <p:attrName>ppt_x</p:attrName>
                                        </p:attrNameLst>
                                      </p:cBhvr>
                                      <p:tavLst>
                                        <p:tav tm="0">
                                          <p:val>
                                            <p:strVal val="#ppt_x"/>
                                          </p:val>
                                        </p:tav>
                                        <p:tav tm="100000">
                                          <p:val>
                                            <p:strVal val="#ppt_x"/>
                                          </p:val>
                                        </p:tav>
                                      </p:tavLst>
                                    </p:anim>
                                    <p:anim calcmode="lin" valueType="num">
                                      <p:cBhvr additive="base">
                                        <p:cTn id="8" dur="5000" fill="hold"/>
                                        <p:tgtEl>
                                          <p:spTgt spid="601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23" name="Picture 7">
            <a:extLst>
              <a:ext uri="{FF2B5EF4-FFF2-40B4-BE49-F238E27FC236}">
                <a16:creationId xmlns:a16="http://schemas.microsoft.com/office/drawing/2014/main" id="{E011544C-D1FD-316E-9C3F-CBD20B5C70DA}"/>
              </a:ext>
            </a:extLst>
          </p:cNvPr>
          <p:cNvPicPr>
            <a:picLocks noChangeAspect="1" noChangeArrowheads="1"/>
          </p:cNvPicPr>
          <p:nvPr/>
        </p:nvPicPr>
        <p:blipFill>
          <a:blip r:embed="rId6">
            <a:lum bright="10000" contrast="24000"/>
            <a:extLst>
              <a:ext uri="{28A0092B-C50C-407E-A947-70E740481C1C}">
                <a14:useLocalDpi xmlns:a14="http://schemas.microsoft.com/office/drawing/2010/main" val="0"/>
              </a:ext>
            </a:extLst>
          </a:blip>
          <a:srcRect/>
          <a:stretch>
            <a:fillRect/>
          </a:stretch>
        </p:blipFill>
        <p:spPr bwMode="auto">
          <a:xfrm>
            <a:off x="0" y="552450"/>
            <a:ext cx="44577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22" name="Text Box 6">
            <a:extLst>
              <a:ext uri="{FF2B5EF4-FFF2-40B4-BE49-F238E27FC236}">
                <a16:creationId xmlns:a16="http://schemas.microsoft.com/office/drawing/2014/main" id="{9C0748E7-EB21-EC11-9EA6-0FDAC32AFFB2}"/>
              </a:ext>
            </a:extLst>
          </p:cNvPr>
          <p:cNvSpPr txBox="1">
            <a:spLocks noChangeArrowheads="1"/>
          </p:cNvSpPr>
          <p:nvPr/>
        </p:nvSpPr>
        <p:spPr bwMode="auto">
          <a:xfrm>
            <a:off x="4495800" y="0"/>
            <a:ext cx="38100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2800">
                <a:solidFill>
                  <a:srgbClr val="6699FF"/>
                </a:solidFill>
                <a:ea typeface="MS Mincho" panose="02020609040205080304" pitchFamily="49" charset="-128"/>
              </a:rPr>
              <a:t>Shoghi Effendi:</a:t>
            </a:r>
          </a:p>
        </p:txBody>
      </p:sp>
      <p:sp>
        <p:nvSpPr>
          <p:cNvPr id="598018" name="Rectangle 2">
            <a:extLst>
              <a:ext uri="{FF2B5EF4-FFF2-40B4-BE49-F238E27FC236}">
                <a16:creationId xmlns:a16="http://schemas.microsoft.com/office/drawing/2014/main" id="{A4E022C6-85B4-D079-FC5A-42716F9DCF37}"/>
              </a:ext>
            </a:extLst>
          </p:cNvPr>
          <p:cNvSpPr>
            <a:spLocks noChangeArrowheads="1"/>
          </p:cNvSpPr>
          <p:nvPr/>
        </p:nvSpPr>
        <p:spPr bwMode="auto">
          <a:xfrm>
            <a:off x="3962400" y="0"/>
            <a:ext cx="4941888" cy="6573838"/>
          </a:xfrm>
          <a:prstGeom prst="rect">
            <a:avLst/>
          </a:prstGeom>
          <a:noFill/>
          <a:ln w="76200">
            <a:solidFill>
              <a:srgbClr val="FF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a:spAutoFit/>
          </a:bodyPr>
          <a:lstStyle/>
          <a:p>
            <a:pPr>
              <a:spcBef>
                <a:spcPct val="0"/>
              </a:spcBef>
            </a:pPr>
            <a:r>
              <a:rPr lang="en-US" altLang="en-US" sz="2800">
                <a:solidFill>
                  <a:schemeClr val="hlink"/>
                </a:solidFill>
                <a:ea typeface="MS Mincho" panose="02020609040205080304" pitchFamily="49" charset="-128"/>
              </a:rPr>
              <a:t> </a:t>
            </a:r>
            <a:endParaRPr lang="en-US" altLang="en-US" sz="2800" b="0">
              <a:solidFill>
                <a:schemeClr val="hlink"/>
              </a:solidFill>
              <a:latin typeface="Courier New" panose="02070309020205020404" pitchFamily="49" charset="0"/>
              <a:cs typeface="Courier New" panose="02070309020205020404" pitchFamily="49" charset="0"/>
            </a:endParaRPr>
          </a:p>
          <a:p>
            <a:pPr eaLnBrk="0" hangingPunct="0">
              <a:spcBef>
                <a:spcPct val="0"/>
              </a:spcBef>
            </a:pPr>
            <a:r>
              <a:rPr lang="en-US" altLang="en-US" sz="2800">
                <a:ea typeface="MS Mincho" panose="02020609040205080304" pitchFamily="49" charset="-128"/>
              </a:rPr>
              <a:t>I recall so vividly the radiant joy that transfigured His Face whenever I opened before Him your supplications ... These are His very words, that still keep ringing in my ears</a:t>
            </a:r>
            <a:r>
              <a:rPr lang="en-US" altLang="en-US" sz="2800" i="1">
                <a:ea typeface="MS Mincho" panose="02020609040205080304" pitchFamily="49" charset="-128"/>
              </a:rPr>
              <a:t>:—"</a:t>
            </a:r>
            <a:r>
              <a:rPr lang="en-US" altLang="en-US" sz="2800" i="1">
                <a:solidFill>
                  <a:srgbClr val="FF0000"/>
                </a:solidFill>
                <a:ea typeface="MS Mincho" panose="02020609040205080304" pitchFamily="49" charset="-128"/>
              </a:rPr>
              <a:t>Japan will turn ablaze!</a:t>
            </a:r>
            <a:r>
              <a:rPr lang="en-US" altLang="en-US" sz="2800" i="1">
                <a:ea typeface="MS Mincho" panose="02020609040205080304" pitchFamily="49" charset="-128"/>
              </a:rPr>
              <a:t> Japan is endowed with a most remarkable capacity for the spread of the Cause of God”</a:t>
            </a:r>
            <a:r>
              <a:rPr lang="en-US" altLang="en-US" sz="2800" i="1">
                <a:latin typeface="Times New Roman" panose="02020603050405020304" pitchFamily="18" charset="0"/>
              </a:rPr>
              <a:t> </a:t>
            </a:r>
          </a:p>
        </p:txBody>
      </p:sp>
      <p:pic>
        <p:nvPicPr>
          <p:cNvPr id="598024" name="EXALTED WORDS.wma">
            <a:hlinkClick r:id="" action="ppaction://media"/>
            <a:extLst>
              <a:ext uri="{FF2B5EF4-FFF2-40B4-BE49-F238E27FC236}">
                <a16:creationId xmlns:a16="http://schemas.microsoft.com/office/drawing/2014/main" id="{E3D099FF-6073-420C-374E-E14A4AA8C74B}"/>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0" y="60960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598025" name="0117.wav">
            <a:hlinkClick r:id="" action="ppaction://media"/>
            <a:extLst>
              <a:ext uri="{FF2B5EF4-FFF2-40B4-BE49-F238E27FC236}">
                <a16:creationId xmlns:a16="http://schemas.microsoft.com/office/drawing/2014/main" id="{BBBDA763-E45F-69D7-A6FF-F31490F9E8A8}"/>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244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598024"/>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598025"/>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598022"/>
                                        </p:tgtEl>
                                        <p:attrNameLst>
                                          <p:attrName>style.visibility</p:attrName>
                                        </p:attrNameLst>
                                      </p:cBhvr>
                                      <p:to>
                                        <p:strVal val="visible"/>
                                      </p:to>
                                    </p:set>
                                    <p:animEffect transition="in" filter="dissolve">
                                      <p:cBhvr>
                                        <p:cTn id="14" dur="500"/>
                                        <p:tgtEl>
                                          <p:spTgt spid="5980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598018"/>
                                        </p:tgtEl>
                                        <p:attrNameLst>
                                          <p:attrName>style.visibility</p:attrName>
                                        </p:attrNameLst>
                                      </p:cBhvr>
                                      <p:to>
                                        <p:strVal val="visible"/>
                                      </p:to>
                                    </p:set>
                                    <p:anim calcmode="lin" valueType="num">
                                      <p:cBhvr additive="base">
                                        <p:cTn id="19" dur="5000" fill="hold"/>
                                        <p:tgtEl>
                                          <p:spTgt spid="598018"/>
                                        </p:tgtEl>
                                        <p:attrNameLst>
                                          <p:attrName>ppt_x</p:attrName>
                                        </p:attrNameLst>
                                      </p:cBhvr>
                                      <p:tavLst>
                                        <p:tav tm="0">
                                          <p:val>
                                            <p:strVal val="#ppt_x"/>
                                          </p:val>
                                        </p:tav>
                                        <p:tav tm="100000">
                                          <p:val>
                                            <p:strVal val="#ppt_x"/>
                                          </p:val>
                                        </p:tav>
                                      </p:tavLst>
                                    </p:anim>
                                    <p:anim calcmode="lin" valueType="num">
                                      <p:cBhvr additive="base">
                                        <p:cTn id="20" dur="5000" fill="hold"/>
                                        <p:tgtEl>
                                          <p:spTgt spid="598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15" showWhenStopped="0">
                <p:cTn id="21" fill="hold" display="0">
                  <p:stCondLst>
                    <p:cond delay="indefinite"/>
                  </p:stCondLst>
                  <p:endCondLst>
                    <p:cond evt="onPrev" delay="0">
                      <p:tgtEl>
                        <p:sldTgt/>
                      </p:tgtEl>
                    </p:cond>
                    <p:cond evt="onStopAudio" delay="0">
                      <p:tgtEl>
                        <p:sldTgt/>
                      </p:tgtEl>
                    </p:cond>
                  </p:endCondLst>
                </p:cTn>
                <p:tgtEl>
                  <p:spTgt spid="598024"/>
                </p:tgtEl>
              </p:cMediaNode>
            </p:audio>
            <p:audio>
              <p:cMediaNode showWhenStopped="0">
                <p:cTn id="22" fill="hold" display="0">
                  <p:stCondLst>
                    <p:cond delay="indefinite"/>
                  </p:stCondLst>
                  <p:endCondLst>
                    <p:cond evt="onPrev" delay="0">
                      <p:tgtEl>
                        <p:sldTgt/>
                      </p:tgtEl>
                    </p:cond>
                    <p:cond evt="onStopAudio" delay="0">
                      <p:tgtEl>
                        <p:sldTgt/>
                      </p:tgtEl>
                    </p:cond>
                  </p:endCondLst>
                </p:cTn>
                <p:tgtEl>
                  <p:spTgt spid="598025"/>
                </p:tgtEl>
              </p:cMediaNode>
            </p:audio>
          </p:childTnLst>
        </p:cTn>
      </p:par>
    </p:tnLst>
    <p:bldLst>
      <p:bldP spid="598022" grpId="0" autoUpdateAnimBg="0"/>
      <p:bldP spid="598018"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F05763BB-1F35-7100-412F-CF187BADFD99}"/>
              </a:ext>
            </a:extLst>
          </p:cNvPr>
          <p:cNvSpPr>
            <a:spLocks noChangeArrowheads="1"/>
          </p:cNvSpPr>
          <p:nvPr/>
        </p:nvSpPr>
        <p:spPr bwMode="auto">
          <a:xfrm>
            <a:off x="228600" y="1447800"/>
            <a:ext cx="4941888" cy="5111750"/>
          </a:xfrm>
          <a:prstGeom prst="rect">
            <a:avLst/>
          </a:prstGeom>
          <a:noFill/>
          <a:ln w="76200">
            <a:solidFill>
              <a:srgbClr val="FF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chemeClr val="bg1"/>
                </a:solidFill>
              </a14:hiddenFill>
            </a:ext>
          </a:extLst>
        </p:spPr>
        <p:txBody>
          <a:bodyPr>
            <a:spAutoFit/>
          </a:bodyPr>
          <a:lstStyle/>
          <a:p>
            <a:pPr>
              <a:spcBef>
                <a:spcPct val="0"/>
              </a:spcBef>
            </a:pPr>
            <a:r>
              <a:rPr lang="en-US" altLang="en-US" sz="3600" i="1">
                <a:solidFill>
                  <a:srgbClr val="FF9900"/>
                </a:solidFill>
                <a:ea typeface="MS Mincho" panose="02020609040205080304" pitchFamily="49" charset="-128"/>
              </a:rPr>
              <a:t>“I feel that your destiny lies in” Japan “where your noble and pioneer services future generations will befittingly glorify and thankfully remember.”</a:t>
            </a:r>
            <a:endParaRPr lang="en-US" altLang="en-US" sz="3600" i="1">
              <a:solidFill>
                <a:srgbClr val="FF9900"/>
              </a:solidFill>
              <a:latin typeface="Times New Roman" panose="02020603050405020304" pitchFamily="18" charset="0"/>
            </a:endParaRPr>
          </a:p>
        </p:txBody>
      </p:sp>
      <p:sp>
        <p:nvSpPr>
          <p:cNvPr id="614405" name="Text Box 5">
            <a:extLst>
              <a:ext uri="{FF2B5EF4-FFF2-40B4-BE49-F238E27FC236}">
                <a16:creationId xmlns:a16="http://schemas.microsoft.com/office/drawing/2014/main" id="{30130568-535D-05E8-CA6C-14072A5D07B4}"/>
              </a:ext>
            </a:extLst>
          </p:cNvPr>
          <p:cNvSpPr txBox="1">
            <a:spLocks noChangeArrowheads="1"/>
          </p:cNvSpPr>
          <p:nvPr/>
        </p:nvSpPr>
        <p:spPr bwMode="auto">
          <a:xfrm>
            <a:off x="228600" y="228600"/>
            <a:ext cx="472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ea typeface="MS Mincho" panose="02020609040205080304" pitchFamily="49" charset="-128"/>
              </a:rPr>
              <a:t>To Agnes personally the Guardian wrote:</a:t>
            </a:r>
          </a:p>
        </p:txBody>
      </p:sp>
      <p:pic>
        <p:nvPicPr>
          <p:cNvPr id="614406" name="Picture 6">
            <a:extLst>
              <a:ext uri="{FF2B5EF4-FFF2-40B4-BE49-F238E27FC236}">
                <a16:creationId xmlns:a16="http://schemas.microsoft.com/office/drawing/2014/main" id="{35094389-C7CF-E85B-339F-49F506871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838200"/>
            <a:ext cx="3835400" cy="5600700"/>
          </a:xfrm>
          <a:prstGeom prst="rect">
            <a:avLst/>
          </a:prstGeom>
          <a:noFill/>
          <a:extLst>
            <a:ext uri="{909E8E84-426E-40DD-AFC4-6F175D3DCCD1}">
              <a14:hiddenFill xmlns:a14="http://schemas.microsoft.com/office/drawing/2010/main">
                <a:solidFill>
                  <a:srgbClr val="FFFFFF"/>
                </a:solidFill>
              </a14:hiddenFill>
            </a:ext>
          </a:extLst>
        </p:spPr>
      </p:pic>
      <p:sp>
        <p:nvSpPr>
          <p:cNvPr id="614407" name="Text Box 7">
            <a:extLst>
              <a:ext uri="{FF2B5EF4-FFF2-40B4-BE49-F238E27FC236}">
                <a16:creationId xmlns:a16="http://schemas.microsoft.com/office/drawing/2014/main" id="{C6711215-E232-5A05-7116-1546CD130648}"/>
              </a:ext>
            </a:extLst>
          </p:cNvPr>
          <p:cNvSpPr txBox="1">
            <a:spLocks noChangeArrowheads="1"/>
          </p:cNvSpPr>
          <p:nvPr/>
        </p:nvSpPr>
        <p:spPr bwMode="auto">
          <a:xfrm>
            <a:off x="5334000" y="6338888"/>
            <a:ext cx="3810000" cy="5191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2800">
                <a:ea typeface="MS Mincho" panose="02020609040205080304" pitchFamily="49" charset="-128"/>
              </a:rPr>
              <a:t>Shoghi Effendi</a:t>
            </a:r>
          </a:p>
        </p:txBody>
      </p:sp>
      <p:pic>
        <p:nvPicPr>
          <p:cNvPr id="614408" name="0118.wav">
            <a:hlinkClick r:id="" action="ppaction://media"/>
            <a:extLst>
              <a:ext uri="{FF2B5EF4-FFF2-40B4-BE49-F238E27FC236}">
                <a16:creationId xmlns:a16="http://schemas.microsoft.com/office/drawing/2014/main" id="{E07B5632-2472-0B68-4A91-06CB17C06BD1}"/>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1440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614402"/>
                                        </p:tgtEl>
                                        <p:attrNameLst>
                                          <p:attrName>style.visibility</p:attrName>
                                        </p:attrNameLst>
                                      </p:cBhvr>
                                      <p:to>
                                        <p:strVal val="visible"/>
                                      </p:to>
                                    </p:set>
                                    <p:anim calcmode="lin" valueType="num">
                                      <p:cBhvr additive="base">
                                        <p:cTn id="11" dur="5000" fill="hold"/>
                                        <p:tgtEl>
                                          <p:spTgt spid="614402"/>
                                        </p:tgtEl>
                                        <p:attrNameLst>
                                          <p:attrName>ppt_x</p:attrName>
                                        </p:attrNameLst>
                                      </p:cBhvr>
                                      <p:tavLst>
                                        <p:tav tm="0">
                                          <p:val>
                                            <p:strVal val="#ppt_x"/>
                                          </p:val>
                                        </p:tav>
                                        <p:tav tm="100000">
                                          <p:val>
                                            <p:strVal val="#ppt_x"/>
                                          </p:val>
                                        </p:tav>
                                      </p:tavLst>
                                    </p:anim>
                                    <p:anim calcmode="lin" valueType="num">
                                      <p:cBhvr additive="base">
                                        <p:cTn id="12" dur="5000" fill="hold"/>
                                        <p:tgtEl>
                                          <p:spTgt spid="6144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614408"/>
                </p:tgtEl>
              </p:cMediaNode>
            </p:audio>
          </p:childTnLst>
        </p:cTn>
      </p:par>
    </p:tnLst>
    <p:bldLst>
      <p:bldP spid="614402"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3074">
            <a:extLst>
              <a:ext uri="{FF2B5EF4-FFF2-40B4-BE49-F238E27FC236}">
                <a16:creationId xmlns:a16="http://schemas.microsoft.com/office/drawing/2014/main" id="{7F464D42-4E8C-9E09-8416-E7FD2D4C4722}"/>
              </a:ext>
            </a:extLst>
          </p:cNvPr>
          <p:cNvSpPr>
            <a:spLocks noChangeArrowheads="1"/>
          </p:cNvSpPr>
          <p:nvPr/>
        </p:nvSpPr>
        <p:spPr bwMode="auto">
          <a:xfrm>
            <a:off x="381000" y="152400"/>
            <a:ext cx="8534400" cy="6705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8259" name="Line 3075">
            <a:extLst>
              <a:ext uri="{FF2B5EF4-FFF2-40B4-BE49-F238E27FC236}">
                <a16:creationId xmlns:a16="http://schemas.microsoft.com/office/drawing/2014/main" id="{0D508A37-1E5F-0DD3-EFF6-872547037896}"/>
              </a:ext>
            </a:extLst>
          </p:cNvPr>
          <p:cNvSpPr>
            <a:spLocks noChangeShapeType="1"/>
          </p:cNvSpPr>
          <p:nvPr/>
        </p:nvSpPr>
        <p:spPr bwMode="auto">
          <a:xfrm>
            <a:off x="762000" y="1371600"/>
            <a:ext cx="76962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608260" name="Line 3076">
            <a:extLst>
              <a:ext uri="{FF2B5EF4-FFF2-40B4-BE49-F238E27FC236}">
                <a16:creationId xmlns:a16="http://schemas.microsoft.com/office/drawing/2014/main" id="{D646199A-DC96-F177-CBFD-D40FEBF53C83}"/>
              </a:ext>
            </a:extLst>
          </p:cNvPr>
          <p:cNvSpPr>
            <a:spLocks noChangeShapeType="1"/>
          </p:cNvSpPr>
          <p:nvPr/>
        </p:nvSpPr>
        <p:spPr bwMode="auto">
          <a:xfrm>
            <a:off x="762000" y="1828800"/>
            <a:ext cx="76962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608261" name="Text Box 3077">
            <a:extLst>
              <a:ext uri="{FF2B5EF4-FFF2-40B4-BE49-F238E27FC236}">
                <a16:creationId xmlns:a16="http://schemas.microsoft.com/office/drawing/2014/main" id="{51DEA034-E89F-5875-A1AF-71140EF76D20}"/>
              </a:ext>
            </a:extLst>
          </p:cNvPr>
          <p:cNvSpPr txBox="1">
            <a:spLocks noChangeArrowheads="1"/>
          </p:cNvSpPr>
          <p:nvPr/>
        </p:nvSpPr>
        <p:spPr bwMode="auto">
          <a:xfrm>
            <a:off x="762000" y="1371600"/>
            <a:ext cx="769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i="1">
                <a:solidFill>
                  <a:srgbClr val="000000"/>
                </a:solidFill>
              </a:rPr>
              <a:t>EXTRA! EXTRA!</a:t>
            </a:r>
            <a:r>
              <a:rPr lang="en-US" altLang="en-US">
                <a:solidFill>
                  <a:srgbClr val="000000"/>
                </a:solidFill>
              </a:rPr>
              <a:t>                                    September 1, 1923</a:t>
            </a:r>
          </a:p>
        </p:txBody>
      </p:sp>
      <p:sp>
        <p:nvSpPr>
          <p:cNvPr id="608262" name="Text Box 3078">
            <a:extLst>
              <a:ext uri="{FF2B5EF4-FFF2-40B4-BE49-F238E27FC236}">
                <a16:creationId xmlns:a16="http://schemas.microsoft.com/office/drawing/2014/main" id="{F4995CF5-78C0-A3B0-F003-6D04558AC81D}"/>
              </a:ext>
            </a:extLst>
          </p:cNvPr>
          <p:cNvSpPr txBox="1">
            <a:spLocks noChangeArrowheads="1"/>
          </p:cNvSpPr>
          <p:nvPr/>
        </p:nvSpPr>
        <p:spPr bwMode="auto">
          <a:xfrm>
            <a:off x="381000" y="1905000"/>
            <a:ext cx="8458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i="1">
                <a:solidFill>
                  <a:srgbClr val="000000"/>
                </a:solidFill>
              </a:rPr>
              <a:t>Flames Sweep World’s Largest City When Earthquake And Tidal Waves Strike Japan</a:t>
            </a:r>
          </a:p>
        </p:txBody>
      </p:sp>
      <p:sp>
        <p:nvSpPr>
          <p:cNvPr id="608263" name="Text Box 3079">
            <a:extLst>
              <a:ext uri="{FF2B5EF4-FFF2-40B4-BE49-F238E27FC236}">
                <a16:creationId xmlns:a16="http://schemas.microsoft.com/office/drawing/2014/main" id="{078543AC-CE83-44AA-6EA5-CCF16D2B2D12}"/>
              </a:ext>
            </a:extLst>
          </p:cNvPr>
          <p:cNvSpPr txBox="1">
            <a:spLocks noChangeArrowheads="1"/>
          </p:cNvSpPr>
          <p:nvPr/>
        </p:nvSpPr>
        <p:spPr bwMode="auto">
          <a:xfrm>
            <a:off x="762000" y="3886200"/>
            <a:ext cx="3886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a:solidFill>
                  <a:srgbClr val="000000"/>
                </a:solidFill>
                <a:latin typeface="Book Antiqua" panose="02040602050305030304" pitchFamily="18" charset="0"/>
              </a:rPr>
              <a:t>DOWNTOWN SECTION WIPED OUT</a:t>
            </a:r>
          </a:p>
        </p:txBody>
      </p:sp>
      <p:sp>
        <p:nvSpPr>
          <p:cNvPr id="608264" name="Rectangle 3080">
            <a:extLst>
              <a:ext uri="{FF2B5EF4-FFF2-40B4-BE49-F238E27FC236}">
                <a16:creationId xmlns:a16="http://schemas.microsoft.com/office/drawing/2014/main" id="{8C2BD02E-C0EF-1A47-D871-6586C408EFF3}"/>
              </a:ext>
            </a:extLst>
          </p:cNvPr>
          <p:cNvSpPr>
            <a:spLocks noChangeArrowheads="1"/>
          </p:cNvSpPr>
          <p:nvPr/>
        </p:nvSpPr>
        <p:spPr bwMode="auto">
          <a:xfrm>
            <a:off x="4876800" y="3733800"/>
            <a:ext cx="3810000" cy="3124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8265" name="Line 3081">
            <a:extLst>
              <a:ext uri="{FF2B5EF4-FFF2-40B4-BE49-F238E27FC236}">
                <a16:creationId xmlns:a16="http://schemas.microsoft.com/office/drawing/2014/main" id="{513A4F64-B119-2D30-4535-1CE5D0F38B93}"/>
              </a:ext>
            </a:extLst>
          </p:cNvPr>
          <p:cNvSpPr>
            <a:spLocks noChangeShapeType="1"/>
          </p:cNvSpPr>
          <p:nvPr/>
        </p:nvSpPr>
        <p:spPr bwMode="auto">
          <a:xfrm flipH="1">
            <a:off x="762000" y="3733800"/>
            <a:ext cx="37338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608266" name="Text Box 3082">
            <a:extLst>
              <a:ext uri="{FF2B5EF4-FFF2-40B4-BE49-F238E27FC236}">
                <a16:creationId xmlns:a16="http://schemas.microsoft.com/office/drawing/2014/main" id="{0C642298-A8A5-A0C6-712E-4F179115954E}"/>
              </a:ext>
            </a:extLst>
          </p:cNvPr>
          <p:cNvSpPr txBox="1">
            <a:spLocks noChangeArrowheads="1"/>
          </p:cNvSpPr>
          <p:nvPr/>
        </p:nvSpPr>
        <p:spPr bwMode="auto">
          <a:xfrm>
            <a:off x="381000" y="609600"/>
            <a:ext cx="8458200" cy="762000"/>
          </a:xfrm>
          <a:prstGeom prst="rect">
            <a:avLst/>
          </a:prstGeom>
          <a:noFill/>
          <a:ln>
            <a:noFill/>
          </a:ln>
          <a:effectLst>
            <a:outerShdw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400">
                <a:solidFill>
                  <a:srgbClr val="000000"/>
                </a:solidFill>
                <a:latin typeface="DanceHallCaps" pitchFamily="2" charset="0"/>
              </a:rPr>
              <a:t>Honolulu Advertiser</a:t>
            </a:r>
          </a:p>
        </p:txBody>
      </p:sp>
      <p:sp>
        <p:nvSpPr>
          <p:cNvPr id="608267" name="Text Box 3083">
            <a:extLst>
              <a:ext uri="{FF2B5EF4-FFF2-40B4-BE49-F238E27FC236}">
                <a16:creationId xmlns:a16="http://schemas.microsoft.com/office/drawing/2014/main" id="{20C29B0E-7B1C-6362-C110-292460CA6B2D}"/>
              </a:ext>
            </a:extLst>
          </p:cNvPr>
          <p:cNvSpPr txBox="1">
            <a:spLocks noChangeArrowheads="1"/>
          </p:cNvSpPr>
          <p:nvPr/>
        </p:nvSpPr>
        <p:spPr bwMode="auto">
          <a:xfrm>
            <a:off x="838200" y="4343400"/>
            <a:ext cx="38862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a:solidFill>
                  <a:srgbClr val="000000"/>
                </a:solidFill>
                <a:latin typeface="Book Antiqua" panose="02040602050305030304" pitchFamily="18" charset="0"/>
              </a:rPr>
              <a:t>Tokyo fell victim to a violent earthquake just before noon today. Two-thirds of Toyo burned when  thousands of wood-fueled cooking fires spread flames throughout the city . Thousands have lost their lives and the body count continues to rise. Nearly one million people are homeless. Scarcely anything can be found to eat.</a:t>
            </a:r>
          </a:p>
        </p:txBody>
      </p:sp>
      <p:sp>
        <p:nvSpPr>
          <p:cNvPr id="608268" name="Text Box 3084">
            <a:extLst>
              <a:ext uri="{FF2B5EF4-FFF2-40B4-BE49-F238E27FC236}">
                <a16:creationId xmlns:a16="http://schemas.microsoft.com/office/drawing/2014/main" id="{7F1867DF-7C4C-40E6-B168-777AFE98CA34}"/>
              </a:ext>
            </a:extLst>
          </p:cNvPr>
          <p:cNvSpPr txBox="1">
            <a:spLocks noChangeArrowheads="1"/>
          </p:cNvSpPr>
          <p:nvPr/>
        </p:nvSpPr>
        <p:spPr bwMode="auto">
          <a:xfrm>
            <a:off x="5029200" y="3886200"/>
            <a:ext cx="3581400" cy="290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a:solidFill>
                  <a:srgbClr val="000000"/>
                </a:solidFill>
                <a:latin typeface="Book Antiqua" panose="02040602050305030304" pitchFamily="18" charset="0"/>
              </a:rPr>
              <a:t>A spokesman for the International Red  Cross promised relief supplies would be airlifted as soon as conditions permit.</a:t>
            </a:r>
          </a:p>
          <a:p>
            <a:pPr algn="l"/>
            <a:endParaRPr lang="en-US" altLang="en-US" sz="1600">
              <a:solidFill>
                <a:srgbClr val="000000"/>
              </a:solidFill>
              <a:latin typeface="Book Antiqua" panose="02040602050305030304" pitchFamily="18" charset="0"/>
            </a:endParaRPr>
          </a:p>
          <a:p>
            <a:pPr algn="l"/>
            <a:r>
              <a:rPr lang="en-US" altLang="en-US" sz="1600">
                <a:solidFill>
                  <a:srgbClr val="000000"/>
                </a:solidFill>
                <a:latin typeface="Book Antiqua" panose="02040602050305030304" pitchFamily="18" charset="0"/>
              </a:rPr>
              <a:t>Count P.W. Tanaguichi met with military authorities today to set up security zones in the areas most seriously affected by the quake.</a:t>
            </a:r>
          </a:p>
          <a:p>
            <a:pPr algn="l"/>
            <a:r>
              <a:rPr lang="en-US" altLang="en-US" sz="1600">
                <a:solidFill>
                  <a:srgbClr val="000000"/>
                </a:solidFill>
                <a:latin typeface="Book Antiqua" panose="02040602050305030304" pitchFamily="18" charset="0"/>
              </a:rPr>
              <a:t>                               … CONT’D P B8</a:t>
            </a:r>
          </a:p>
        </p:txBody>
      </p:sp>
      <p:pic>
        <p:nvPicPr>
          <p:cNvPr id="608269" name="OMINOUS.wav">
            <a:hlinkClick r:id="" action="ppaction://media"/>
            <a:extLst>
              <a:ext uri="{FF2B5EF4-FFF2-40B4-BE49-F238E27FC236}">
                <a16:creationId xmlns:a16="http://schemas.microsoft.com/office/drawing/2014/main" id="{D4317A5A-9136-7613-7397-94B8D050239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0" y="57912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08270" name="0119.wav">
            <a:hlinkClick r:id="" action="ppaction://media"/>
            <a:extLst>
              <a:ext uri="{FF2B5EF4-FFF2-40B4-BE49-F238E27FC236}">
                <a16:creationId xmlns:a16="http://schemas.microsoft.com/office/drawing/2014/main" id="{0E78BC74-76D3-4B39-4D95-A48158132A5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77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08270"/>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6082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0" fill="hold" display="0">
                  <p:stCondLst>
                    <p:cond delay="indefinite"/>
                  </p:stCondLst>
                  <p:endCondLst>
                    <p:cond evt="onPrev" delay="0">
                      <p:tgtEl>
                        <p:sldTgt/>
                      </p:tgtEl>
                    </p:cond>
                    <p:cond evt="onStopAudio" delay="0">
                      <p:tgtEl>
                        <p:sldTgt/>
                      </p:tgtEl>
                    </p:cond>
                  </p:endCondLst>
                </p:cTn>
                <p:tgtEl>
                  <p:spTgt spid="608269"/>
                </p:tgtEl>
              </p:cMediaNode>
            </p:audio>
            <p:audio>
              <p:cMediaNode showWhenStopped="0">
                <p:cTn id="11" fill="hold" display="0">
                  <p:stCondLst>
                    <p:cond delay="indefinite"/>
                  </p:stCondLst>
                  <p:endCondLst>
                    <p:cond evt="onPrev" delay="0">
                      <p:tgtEl>
                        <p:sldTgt/>
                      </p:tgtEl>
                    </p:cond>
                    <p:cond evt="onStopAudio" delay="0">
                      <p:tgtEl>
                        <p:sldTgt/>
                      </p:tgtEl>
                    </p:cond>
                  </p:endCondLst>
                </p:cTn>
                <p:tgtEl>
                  <p:spTgt spid="60827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a:extLst>
              <a:ext uri="{FF2B5EF4-FFF2-40B4-BE49-F238E27FC236}">
                <a16:creationId xmlns:a16="http://schemas.microsoft.com/office/drawing/2014/main" id="{9AA3F51D-CC0C-9B21-2D6C-E90459EA0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28588"/>
            <a:ext cx="10534650" cy="7115176"/>
          </a:xfrm>
          <a:prstGeom prst="rect">
            <a:avLst/>
          </a:prstGeom>
          <a:noFill/>
          <a:extLst>
            <a:ext uri="{909E8E84-426E-40DD-AFC4-6F175D3DCCD1}">
              <a14:hiddenFill xmlns:a14="http://schemas.microsoft.com/office/drawing/2010/main">
                <a:solidFill>
                  <a:srgbClr val="FFFFFF"/>
                </a:solidFill>
              </a14:hiddenFill>
            </a:ext>
          </a:extLst>
        </p:spPr>
      </p:pic>
      <p:sp>
        <p:nvSpPr>
          <p:cNvPr id="337924" name="Rectangle 4">
            <a:extLst>
              <a:ext uri="{FF2B5EF4-FFF2-40B4-BE49-F238E27FC236}">
                <a16:creationId xmlns:a16="http://schemas.microsoft.com/office/drawing/2014/main" id="{8C668BBC-E49B-9291-11C0-1BA43D98AE86}"/>
              </a:ext>
            </a:extLst>
          </p:cNvPr>
          <p:cNvSpPr>
            <a:spLocks noChangeArrowheads="1"/>
          </p:cNvSpPr>
          <p:nvPr/>
        </p:nvSpPr>
        <p:spPr bwMode="auto">
          <a:xfrm>
            <a:off x="304800" y="4114800"/>
            <a:ext cx="8382000" cy="21336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My parents were “real Christians,” “we always had family prayers every day.”</a:t>
            </a:r>
          </a:p>
        </p:txBody>
      </p:sp>
      <p:pic>
        <p:nvPicPr>
          <p:cNvPr id="337926" name="0012.wav">
            <a:hlinkClick r:id="" action="ppaction://media"/>
            <a:extLst>
              <a:ext uri="{FF2B5EF4-FFF2-40B4-BE49-F238E27FC236}">
                <a16:creationId xmlns:a16="http://schemas.microsoft.com/office/drawing/2014/main" id="{1112E593-286D-30F0-2032-B56EA2EB829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09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792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37924"/>
                                        </p:tgtEl>
                                        <p:attrNameLst>
                                          <p:attrName>style.visibility</p:attrName>
                                        </p:attrNameLst>
                                      </p:cBhvr>
                                      <p:to>
                                        <p:strVal val="visible"/>
                                      </p:to>
                                    </p:set>
                                    <p:animEffect transition="in" filter="dissolve">
                                      <p:cBhvr>
                                        <p:cTn id="11" dur="500"/>
                                        <p:tgtEl>
                                          <p:spTgt spid="3379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2" fill="hold" display="0">
                  <p:stCondLst>
                    <p:cond delay="indefinite"/>
                  </p:stCondLst>
                  <p:endCondLst>
                    <p:cond evt="onPrev" delay="0">
                      <p:tgtEl>
                        <p:sldTgt/>
                      </p:tgtEl>
                    </p:cond>
                    <p:cond evt="onStopAudio" delay="0">
                      <p:tgtEl>
                        <p:sldTgt/>
                      </p:tgtEl>
                    </p:cond>
                  </p:endCondLst>
                </p:cTn>
                <p:tgtEl>
                  <p:spTgt spid="337926"/>
                </p:tgtEl>
              </p:cMediaNode>
            </p:audio>
          </p:childTnLst>
        </p:cTn>
      </p:par>
    </p:tnLst>
    <p:bldLst>
      <p:bldP spid="337924"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80" name="Picture 4">
            <a:extLst>
              <a:ext uri="{FF2B5EF4-FFF2-40B4-BE49-F238E27FC236}">
                <a16:creationId xmlns:a16="http://schemas.microsoft.com/office/drawing/2014/main" id="{18E12E4B-7D03-54AB-458D-1182723C0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6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3379" name="Rectangle 3">
            <a:extLst>
              <a:ext uri="{FF2B5EF4-FFF2-40B4-BE49-F238E27FC236}">
                <a16:creationId xmlns:a16="http://schemas.microsoft.com/office/drawing/2014/main" id="{E5187F3E-D712-39DE-6804-0022017EED59}"/>
              </a:ext>
            </a:extLst>
          </p:cNvPr>
          <p:cNvSpPr>
            <a:spLocks noChangeArrowheads="1"/>
          </p:cNvSpPr>
          <p:nvPr/>
        </p:nvSpPr>
        <p:spPr bwMode="auto">
          <a:xfrm>
            <a:off x="4724400" y="457200"/>
            <a:ext cx="4419600" cy="59404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i="1">
                <a:solidFill>
                  <a:schemeClr val="bg1"/>
                </a:solidFill>
                <a:latin typeface="Benguiat Bk BT" pitchFamily="18" charset="0"/>
                <a:ea typeface="MS Mincho" panose="02020609040205080304" pitchFamily="49" charset="-128"/>
              </a:rPr>
              <a:t>The Lord has surely kept you safe amid the crumbling walls of that great city of Japan, that you in turn might accomplish the task that lies before you and I never doubt that you are surely worthy of His Grace.</a:t>
            </a:r>
            <a:r>
              <a:rPr lang="en-US" altLang="en-US" sz="3200" i="1">
                <a:solidFill>
                  <a:srgbClr val="FF0000"/>
                </a:solidFill>
                <a:latin typeface="Benguiat Bk BT" pitchFamily="18" charset="0"/>
              </a:rPr>
              <a:t> </a:t>
            </a:r>
          </a:p>
        </p:txBody>
      </p:sp>
      <p:pic>
        <p:nvPicPr>
          <p:cNvPr id="613381" name="0120.wav">
            <a:hlinkClick r:id="" action="ppaction://media"/>
            <a:extLst>
              <a:ext uri="{FF2B5EF4-FFF2-40B4-BE49-F238E27FC236}">
                <a16:creationId xmlns:a16="http://schemas.microsoft.com/office/drawing/2014/main" id="{C1E40AD8-DF8D-8BD7-B07E-477957A23D96}"/>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613382" name="Text Box 6">
            <a:extLst>
              <a:ext uri="{FF2B5EF4-FFF2-40B4-BE49-F238E27FC236}">
                <a16:creationId xmlns:a16="http://schemas.microsoft.com/office/drawing/2014/main" id="{1B70987A-2635-0EE7-294E-B007B5CDDB01}"/>
              </a:ext>
            </a:extLst>
          </p:cNvPr>
          <p:cNvSpPr txBox="1">
            <a:spLocks noChangeArrowheads="1"/>
          </p:cNvSpPr>
          <p:nvPr/>
        </p:nvSpPr>
        <p:spPr bwMode="auto">
          <a:xfrm>
            <a:off x="0" y="3810000"/>
            <a:ext cx="3124200" cy="1920875"/>
          </a:xfrm>
          <a:prstGeom prst="rect">
            <a:avLst/>
          </a:prstGeom>
          <a:noFill/>
          <a:ln>
            <a:noFill/>
          </a:ln>
          <a:effectLst>
            <a:outerShdw dist="63500" dir="2212194"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a:solidFill>
                  <a:schemeClr val="accent1"/>
                </a:solidFill>
              </a:rPr>
              <a:t>The Greatest Holy Leaf</a:t>
            </a:r>
          </a:p>
        </p:txBody>
      </p:sp>
    </p:spTree>
    <p:custDataLst>
      <p:tags r:id="rId1"/>
    </p:custDataLst>
  </p:cSld>
  <p:clrMapOvr>
    <a:masterClrMapping/>
  </p:clrMapOvr>
  <p:transition spd="med" advTm="146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1338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613379"/>
                                        </p:tgtEl>
                                        <p:attrNameLst>
                                          <p:attrName>style.visibility</p:attrName>
                                        </p:attrNameLst>
                                      </p:cBhvr>
                                      <p:to>
                                        <p:strVal val="visible"/>
                                      </p:to>
                                    </p:set>
                                    <p:anim calcmode="lin" valueType="num">
                                      <p:cBhvr additive="base">
                                        <p:cTn id="11" dur="5000" fill="hold"/>
                                        <p:tgtEl>
                                          <p:spTgt spid="613379"/>
                                        </p:tgtEl>
                                        <p:attrNameLst>
                                          <p:attrName>ppt_x</p:attrName>
                                        </p:attrNameLst>
                                      </p:cBhvr>
                                      <p:tavLst>
                                        <p:tav tm="0">
                                          <p:val>
                                            <p:strVal val="#ppt_x"/>
                                          </p:val>
                                        </p:tav>
                                        <p:tav tm="100000">
                                          <p:val>
                                            <p:strVal val="#ppt_x"/>
                                          </p:val>
                                        </p:tav>
                                      </p:tavLst>
                                    </p:anim>
                                    <p:anim calcmode="lin" valueType="num">
                                      <p:cBhvr additive="base">
                                        <p:cTn id="12" dur="5000" fill="hold"/>
                                        <p:tgtEl>
                                          <p:spTgt spid="613379"/>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iterate type="wd">
                                    <p:tmPct val="100000"/>
                                  </p:iterate>
                                  <p:childTnLst>
                                    <p:set>
                                      <p:cBhvr>
                                        <p:cTn id="14" dur="1" fill="hold">
                                          <p:stCondLst>
                                            <p:cond delay="0"/>
                                          </p:stCondLst>
                                        </p:cTn>
                                        <p:tgtEl>
                                          <p:spTgt spid="613382"/>
                                        </p:tgtEl>
                                        <p:attrNameLst>
                                          <p:attrName>style.visibility</p:attrName>
                                        </p:attrNameLst>
                                      </p:cBhvr>
                                      <p:to>
                                        <p:strVal val="visible"/>
                                      </p:to>
                                    </p:set>
                                    <p:animEffect transition="in" filter="blinds(horizontal)">
                                      <p:cBhvr>
                                        <p:cTn id="15" dur="300"/>
                                        <p:tgtEl>
                                          <p:spTgt spid="61338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Prev" delay="0">
                      <p:tgtEl>
                        <p:sldTgt/>
                      </p:tgtEl>
                    </p:cond>
                    <p:cond evt="onStopAudio" delay="0">
                      <p:tgtEl>
                        <p:sldTgt/>
                      </p:tgtEl>
                    </p:cond>
                  </p:endCondLst>
                </p:cTn>
                <p:tgtEl>
                  <p:spTgt spid="613381"/>
                </p:tgtEl>
              </p:cMediaNode>
            </p:audio>
          </p:childTnLst>
        </p:cTn>
      </p:par>
    </p:tnLst>
    <p:bldLst>
      <p:bldP spid="613379" grpId="0" autoUpdateAnimBg="0"/>
      <p:bldP spid="613382"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a:extLst>
              <a:ext uri="{FF2B5EF4-FFF2-40B4-BE49-F238E27FC236}">
                <a16:creationId xmlns:a16="http://schemas.microsoft.com/office/drawing/2014/main" id="{8693714F-5FF6-9E36-DC19-B09183538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0"/>
            <a:ext cx="54102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09288" name="Picture 8">
            <a:extLst>
              <a:ext uri="{FF2B5EF4-FFF2-40B4-BE49-F238E27FC236}">
                <a16:creationId xmlns:a16="http://schemas.microsoft.com/office/drawing/2014/main" id="{44D1F18D-9E73-1B90-15A5-E866103B2B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04800"/>
            <a:ext cx="2695575" cy="4572000"/>
          </a:xfrm>
          <a:prstGeom prst="rect">
            <a:avLst/>
          </a:prstGeom>
          <a:noFill/>
          <a:extLst>
            <a:ext uri="{909E8E84-426E-40DD-AFC4-6F175D3DCCD1}">
              <a14:hiddenFill xmlns:a14="http://schemas.microsoft.com/office/drawing/2010/main">
                <a:solidFill>
                  <a:srgbClr val="FFFFFF"/>
                </a:solidFill>
              </a14:hiddenFill>
            </a:ext>
          </a:extLst>
        </p:spPr>
      </p:pic>
      <p:sp>
        <p:nvSpPr>
          <p:cNvPr id="609284" name="Rectangle 4">
            <a:extLst>
              <a:ext uri="{FF2B5EF4-FFF2-40B4-BE49-F238E27FC236}">
                <a16:creationId xmlns:a16="http://schemas.microsoft.com/office/drawing/2014/main" id="{AC8B313D-F08C-0F06-C281-FA5699576767}"/>
              </a:ext>
            </a:extLst>
          </p:cNvPr>
          <p:cNvSpPr>
            <a:spLocks noChangeArrowheads="1"/>
          </p:cNvSpPr>
          <p:nvPr/>
        </p:nvSpPr>
        <p:spPr bwMode="auto">
          <a:xfrm>
            <a:off x="914400" y="4953000"/>
            <a:ext cx="7467600" cy="15541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cs typeface="Times New Roman" panose="02020603050405020304" pitchFamily="18" charset="0"/>
              </a:rPr>
              <a:t>Sept – Dec 1923</a:t>
            </a:r>
          </a:p>
          <a:p>
            <a:pPr algn="ctr"/>
            <a:r>
              <a:rPr lang="en-US" altLang="en-US" sz="3200">
                <a:solidFill>
                  <a:schemeClr val="bg1"/>
                </a:solidFill>
                <a:latin typeface="Benguiat Bk BT" pitchFamily="18" charset="0"/>
                <a:cs typeface="Times New Roman" panose="02020603050405020304" pitchFamily="18" charset="0"/>
              </a:rPr>
              <a:t>Agnes joined Martha for teaching in China</a:t>
            </a:r>
            <a:endParaRPr lang="en-US" altLang="en-US" sz="3200">
              <a:solidFill>
                <a:schemeClr val="bg1"/>
              </a:solidFill>
              <a:latin typeface="Benguiat Bk BT" pitchFamily="18" charset="0"/>
            </a:endParaRPr>
          </a:p>
        </p:txBody>
      </p:sp>
      <p:sp>
        <p:nvSpPr>
          <p:cNvPr id="609287" name="Rectangle 7">
            <a:extLst>
              <a:ext uri="{FF2B5EF4-FFF2-40B4-BE49-F238E27FC236}">
                <a16:creationId xmlns:a16="http://schemas.microsoft.com/office/drawing/2014/main" id="{3FDA10D6-2485-A6A6-9683-3A87ADC0FAF0}"/>
              </a:ext>
            </a:extLst>
          </p:cNvPr>
          <p:cNvSpPr>
            <a:spLocks noChangeArrowheads="1"/>
          </p:cNvSpPr>
          <p:nvPr/>
        </p:nvSpPr>
        <p:spPr bwMode="auto">
          <a:xfrm>
            <a:off x="381000" y="3962400"/>
            <a:ext cx="24384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Agnes</a:t>
            </a:r>
            <a:endParaRPr lang="en-US" altLang="en-US" sz="3600">
              <a:solidFill>
                <a:schemeClr val="bg1"/>
              </a:solidFill>
              <a:latin typeface="Benguiat Bk BT" pitchFamily="18" charset="0"/>
            </a:endParaRPr>
          </a:p>
        </p:txBody>
      </p:sp>
      <p:pic>
        <p:nvPicPr>
          <p:cNvPr id="609289" name="Picture 9">
            <a:extLst>
              <a:ext uri="{FF2B5EF4-FFF2-40B4-BE49-F238E27FC236}">
                <a16:creationId xmlns:a16="http://schemas.microsoft.com/office/drawing/2014/main" id="{6E800B29-5752-22BB-E855-BC7F667B70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7163" y="228600"/>
            <a:ext cx="2465387" cy="3352800"/>
          </a:xfrm>
          <a:prstGeom prst="rect">
            <a:avLst/>
          </a:prstGeom>
          <a:noFill/>
          <a:extLst>
            <a:ext uri="{909E8E84-426E-40DD-AFC4-6F175D3DCCD1}">
              <a14:hiddenFill xmlns:a14="http://schemas.microsoft.com/office/drawing/2010/main">
                <a:solidFill>
                  <a:srgbClr val="FFFFFF"/>
                </a:solidFill>
              </a14:hiddenFill>
            </a:ext>
          </a:extLst>
        </p:spPr>
      </p:pic>
      <p:sp>
        <p:nvSpPr>
          <p:cNvPr id="609290" name="Rectangle 10">
            <a:extLst>
              <a:ext uri="{FF2B5EF4-FFF2-40B4-BE49-F238E27FC236}">
                <a16:creationId xmlns:a16="http://schemas.microsoft.com/office/drawing/2014/main" id="{72F018FA-B5B2-C268-C7AA-71A580D7BE15}"/>
              </a:ext>
            </a:extLst>
          </p:cNvPr>
          <p:cNvSpPr>
            <a:spLocks noChangeArrowheads="1"/>
          </p:cNvSpPr>
          <p:nvPr/>
        </p:nvSpPr>
        <p:spPr bwMode="auto">
          <a:xfrm>
            <a:off x="6477000" y="2895600"/>
            <a:ext cx="24384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Martha</a:t>
            </a:r>
            <a:endParaRPr lang="en-US" altLang="en-US" sz="3600">
              <a:solidFill>
                <a:schemeClr val="bg1"/>
              </a:solidFill>
              <a:latin typeface="Benguiat Bk BT" pitchFamily="18" charset="0"/>
            </a:endParaRPr>
          </a:p>
        </p:txBody>
      </p:sp>
      <p:pic>
        <p:nvPicPr>
          <p:cNvPr id="609293" name="boreal.WAV">
            <a:hlinkClick r:id="" action="ppaction://media"/>
            <a:extLst>
              <a:ext uri="{FF2B5EF4-FFF2-40B4-BE49-F238E27FC236}">
                <a16:creationId xmlns:a16="http://schemas.microsoft.com/office/drawing/2014/main" id="{E78D0E23-3D70-F07A-697E-15B411AC59FD}"/>
              </a:ext>
            </a:extLst>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609294" name="0121.wav">
            <a:hlinkClick r:id="" action="ppaction://media"/>
            <a:extLst>
              <a:ext uri="{FF2B5EF4-FFF2-40B4-BE49-F238E27FC236}">
                <a16:creationId xmlns:a16="http://schemas.microsoft.com/office/drawing/2014/main" id="{9D79DC25-6504-8FEF-C377-1A1BD871BBDF}"/>
              </a:ext>
            </a:extLst>
          </p:cNvPr>
          <p:cNvPicPr>
            <a:picLocks noRot="1" noChangeAspect="1" noChangeArrowheads="1"/>
          </p:cNvPicPr>
          <p:nvPr>
            <a:audioFile r:link="rId3"/>
          </p:nvPr>
        </p:nvPicPr>
        <p:blipFill>
          <a:blip r:embed="rId10">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8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09294"/>
                                        </p:tgtEl>
                                      </p:cBhvr>
                                    </p:cmd>
                                  </p:childTnLst>
                                </p:cTn>
                              </p:par>
                            </p:childTnLst>
                          </p:cTn>
                        </p:par>
                        <p:par>
                          <p:cTn id="7" fill="hold" nodeType="afterGroup">
                            <p:stCondLst>
                              <p:cond delay="7387"/>
                            </p:stCondLst>
                            <p:childTnLst>
                              <p:par>
                                <p:cTn id="8" presetID="1" presetClass="mediacall" presetSubtype="0" fill="hold" nodeType="afterEffect">
                                  <p:stCondLst>
                                    <p:cond delay="0"/>
                                  </p:stCondLst>
                                  <p:childTnLst>
                                    <p:cmd type="call" cmd="playFrom(0.0)">
                                      <p:cBhvr>
                                        <p:cTn id="9" dur="1" fill="hold"/>
                                        <p:tgtEl>
                                          <p:spTgt spid="60929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609284"/>
                                        </p:tgtEl>
                                        <p:attrNameLst>
                                          <p:attrName>style.visibility</p:attrName>
                                        </p:attrNameLst>
                                      </p:cBhvr>
                                      <p:to>
                                        <p:strVal val="visible"/>
                                      </p:to>
                                    </p:set>
                                    <p:animEffect transition="in" filter="blinds(horizontal)">
                                      <p:cBhvr>
                                        <p:cTn id="14" dur="500"/>
                                        <p:tgtEl>
                                          <p:spTgt spid="6092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15" fill="hold" display="0">
                  <p:stCondLst>
                    <p:cond delay="indefinite"/>
                  </p:stCondLst>
                  <p:endCondLst>
                    <p:cond evt="onPrev" delay="0">
                      <p:tgtEl>
                        <p:sldTgt/>
                      </p:tgtEl>
                    </p:cond>
                    <p:cond evt="onStopAudio" delay="0">
                      <p:tgtEl>
                        <p:sldTgt/>
                      </p:tgtEl>
                    </p:cond>
                  </p:endCondLst>
                </p:cTn>
                <p:tgtEl>
                  <p:spTgt spid="609293"/>
                </p:tgtEl>
              </p:cMediaNode>
            </p:audio>
            <p:audio>
              <p:cMediaNode showWhenStopped="0">
                <p:cTn id="16" fill="hold" display="0">
                  <p:stCondLst>
                    <p:cond delay="indefinite"/>
                  </p:stCondLst>
                  <p:endCondLst>
                    <p:cond evt="onPrev" delay="0">
                      <p:tgtEl>
                        <p:sldTgt/>
                      </p:tgtEl>
                    </p:cond>
                    <p:cond evt="onStopAudio" delay="0">
                      <p:tgtEl>
                        <p:sldTgt/>
                      </p:tgtEl>
                    </p:cond>
                  </p:endCondLst>
                </p:cTn>
                <p:tgtEl>
                  <p:spTgt spid="609294"/>
                </p:tgtEl>
              </p:cMediaNode>
            </p:audio>
          </p:childTnLst>
        </p:cTn>
      </p:par>
    </p:tnLst>
    <p:bldLst>
      <p:bldP spid="609284"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2">
            <a:extLst>
              <a:ext uri="{FF2B5EF4-FFF2-40B4-BE49-F238E27FC236}">
                <a16:creationId xmlns:a16="http://schemas.microsoft.com/office/drawing/2014/main" id="{92376014-C0A8-DFE0-3CD9-997680314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19" t="11458" r="7813" b="807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0307" name="Rectangle 3">
            <a:extLst>
              <a:ext uri="{FF2B5EF4-FFF2-40B4-BE49-F238E27FC236}">
                <a16:creationId xmlns:a16="http://schemas.microsoft.com/office/drawing/2014/main" id="{155D8463-7623-8179-8113-E93205C9136B}"/>
              </a:ext>
            </a:extLst>
          </p:cNvPr>
          <p:cNvSpPr>
            <a:spLocks noChangeArrowheads="1"/>
          </p:cNvSpPr>
          <p:nvPr/>
        </p:nvSpPr>
        <p:spPr bwMode="auto">
          <a:xfrm>
            <a:off x="0" y="914400"/>
            <a:ext cx="54102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Beijing (Peking)</a:t>
            </a:r>
            <a:r>
              <a:rPr lang="en-US" altLang="en-US" sz="3600">
                <a:solidFill>
                  <a:srgbClr val="FF0000"/>
                </a:solidFill>
                <a:latin typeface="Benguiat Bk BT" pitchFamily="18" charset="0"/>
              </a:rPr>
              <a:t> </a:t>
            </a:r>
          </a:p>
        </p:txBody>
      </p:sp>
      <p:sp>
        <p:nvSpPr>
          <p:cNvPr id="610308" name="Rectangle 4">
            <a:extLst>
              <a:ext uri="{FF2B5EF4-FFF2-40B4-BE49-F238E27FC236}">
                <a16:creationId xmlns:a16="http://schemas.microsoft.com/office/drawing/2014/main" id="{2EA30672-D9F4-140C-DBE0-3540EA5224D9}"/>
              </a:ext>
            </a:extLst>
          </p:cNvPr>
          <p:cNvSpPr>
            <a:spLocks noChangeArrowheads="1"/>
          </p:cNvSpPr>
          <p:nvPr/>
        </p:nvSpPr>
        <p:spPr bwMode="auto">
          <a:xfrm>
            <a:off x="304800" y="5791200"/>
            <a:ext cx="30480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CHINA</a:t>
            </a:r>
            <a:r>
              <a:rPr lang="en-US" altLang="en-US" sz="3600">
                <a:solidFill>
                  <a:schemeClr val="bg1"/>
                </a:solidFill>
                <a:latin typeface="Benguiat Bk BT" pitchFamily="18" charset="0"/>
              </a:rPr>
              <a:t> </a:t>
            </a:r>
          </a:p>
        </p:txBody>
      </p:sp>
      <p:sp>
        <p:nvSpPr>
          <p:cNvPr id="610309" name="Rectangle 5">
            <a:extLst>
              <a:ext uri="{FF2B5EF4-FFF2-40B4-BE49-F238E27FC236}">
                <a16:creationId xmlns:a16="http://schemas.microsoft.com/office/drawing/2014/main" id="{7D8B07A1-B061-1082-918B-EB1920446B29}"/>
              </a:ext>
            </a:extLst>
          </p:cNvPr>
          <p:cNvSpPr>
            <a:spLocks noChangeArrowheads="1"/>
          </p:cNvSpPr>
          <p:nvPr/>
        </p:nvSpPr>
        <p:spPr bwMode="auto">
          <a:xfrm>
            <a:off x="4495800" y="2286000"/>
            <a:ext cx="3048000" cy="11906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9933"/>
                </a:solidFill>
                <a:latin typeface="Benguiat Bk BT" pitchFamily="18" charset="0"/>
                <a:cs typeface="Times New Roman" panose="02020603050405020304" pitchFamily="18" charset="0"/>
              </a:rPr>
              <a:t>YELLOW SEA</a:t>
            </a:r>
            <a:r>
              <a:rPr lang="en-US" altLang="en-US" sz="3600">
                <a:solidFill>
                  <a:srgbClr val="FF9933"/>
                </a:solidFill>
                <a:latin typeface="Benguiat Bk BT" pitchFamily="18" charset="0"/>
              </a:rPr>
              <a:t> </a:t>
            </a:r>
          </a:p>
        </p:txBody>
      </p:sp>
      <p:sp>
        <p:nvSpPr>
          <p:cNvPr id="610310" name="Freeform 6">
            <a:extLst>
              <a:ext uri="{FF2B5EF4-FFF2-40B4-BE49-F238E27FC236}">
                <a16:creationId xmlns:a16="http://schemas.microsoft.com/office/drawing/2014/main" id="{73E9BAF2-516C-0CE1-A2CC-ECD411EE21DD}"/>
              </a:ext>
            </a:extLst>
          </p:cNvPr>
          <p:cNvSpPr>
            <a:spLocks/>
          </p:cNvSpPr>
          <p:nvPr/>
        </p:nvSpPr>
        <p:spPr bwMode="auto">
          <a:xfrm>
            <a:off x="623888" y="1277938"/>
            <a:ext cx="7024687" cy="5456237"/>
          </a:xfrm>
          <a:custGeom>
            <a:avLst/>
            <a:gdLst>
              <a:gd name="T0" fmla="*/ 0 w 4425"/>
              <a:gd name="T1" fmla="*/ 0 h 3437"/>
              <a:gd name="T2" fmla="*/ 55 w 4425"/>
              <a:gd name="T3" fmla="*/ 164 h 3437"/>
              <a:gd name="T4" fmla="*/ 128 w 4425"/>
              <a:gd name="T5" fmla="*/ 292 h 3437"/>
              <a:gd name="T6" fmla="*/ 192 w 4425"/>
              <a:gd name="T7" fmla="*/ 393 h 3437"/>
              <a:gd name="T8" fmla="*/ 293 w 4425"/>
              <a:gd name="T9" fmla="*/ 539 h 3437"/>
              <a:gd name="T10" fmla="*/ 348 w 4425"/>
              <a:gd name="T11" fmla="*/ 621 h 3437"/>
              <a:gd name="T12" fmla="*/ 384 w 4425"/>
              <a:gd name="T13" fmla="*/ 676 h 3437"/>
              <a:gd name="T14" fmla="*/ 448 w 4425"/>
              <a:gd name="T15" fmla="*/ 777 h 3437"/>
              <a:gd name="T16" fmla="*/ 476 w 4425"/>
              <a:gd name="T17" fmla="*/ 822 h 3437"/>
              <a:gd name="T18" fmla="*/ 521 w 4425"/>
              <a:gd name="T19" fmla="*/ 905 h 3437"/>
              <a:gd name="T20" fmla="*/ 558 w 4425"/>
              <a:gd name="T21" fmla="*/ 996 h 3437"/>
              <a:gd name="T22" fmla="*/ 631 w 4425"/>
              <a:gd name="T23" fmla="*/ 1188 h 3437"/>
              <a:gd name="T24" fmla="*/ 677 w 4425"/>
              <a:gd name="T25" fmla="*/ 1298 h 3437"/>
              <a:gd name="T26" fmla="*/ 741 w 4425"/>
              <a:gd name="T27" fmla="*/ 1508 h 3437"/>
              <a:gd name="T28" fmla="*/ 814 w 4425"/>
              <a:gd name="T29" fmla="*/ 1947 h 3437"/>
              <a:gd name="T30" fmla="*/ 860 w 4425"/>
              <a:gd name="T31" fmla="*/ 2084 h 3437"/>
              <a:gd name="T32" fmla="*/ 988 w 4425"/>
              <a:gd name="T33" fmla="*/ 2258 h 3437"/>
              <a:gd name="T34" fmla="*/ 1052 w 4425"/>
              <a:gd name="T35" fmla="*/ 2322 h 3437"/>
              <a:gd name="T36" fmla="*/ 1070 w 4425"/>
              <a:gd name="T37" fmla="*/ 2349 h 3437"/>
              <a:gd name="T38" fmla="*/ 1097 w 4425"/>
              <a:gd name="T39" fmla="*/ 2358 h 3437"/>
              <a:gd name="T40" fmla="*/ 1180 w 4425"/>
              <a:gd name="T41" fmla="*/ 2413 h 3437"/>
              <a:gd name="T42" fmla="*/ 1280 w 4425"/>
              <a:gd name="T43" fmla="*/ 2486 h 3437"/>
              <a:gd name="T44" fmla="*/ 1335 w 4425"/>
              <a:gd name="T45" fmla="*/ 2505 h 3437"/>
              <a:gd name="T46" fmla="*/ 1417 w 4425"/>
              <a:gd name="T47" fmla="*/ 2550 h 3437"/>
              <a:gd name="T48" fmla="*/ 1445 w 4425"/>
              <a:gd name="T49" fmla="*/ 2560 h 3437"/>
              <a:gd name="T50" fmla="*/ 1518 w 4425"/>
              <a:gd name="T51" fmla="*/ 2624 h 3437"/>
              <a:gd name="T52" fmla="*/ 1582 w 4425"/>
              <a:gd name="T53" fmla="*/ 2669 h 3437"/>
              <a:gd name="T54" fmla="*/ 1609 w 4425"/>
              <a:gd name="T55" fmla="*/ 2688 h 3437"/>
              <a:gd name="T56" fmla="*/ 1728 w 4425"/>
              <a:gd name="T57" fmla="*/ 2852 h 3437"/>
              <a:gd name="T58" fmla="*/ 1774 w 4425"/>
              <a:gd name="T59" fmla="*/ 2925 h 3437"/>
              <a:gd name="T60" fmla="*/ 1884 w 4425"/>
              <a:gd name="T61" fmla="*/ 3090 h 3437"/>
              <a:gd name="T62" fmla="*/ 1938 w 4425"/>
              <a:gd name="T63" fmla="*/ 3190 h 3437"/>
              <a:gd name="T64" fmla="*/ 2012 w 4425"/>
              <a:gd name="T65" fmla="*/ 3254 h 3437"/>
              <a:gd name="T66" fmla="*/ 2167 w 4425"/>
              <a:gd name="T67" fmla="*/ 3346 h 3437"/>
              <a:gd name="T68" fmla="*/ 2194 w 4425"/>
              <a:gd name="T69" fmla="*/ 3364 h 3437"/>
              <a:gd name="T70" fmla="*/ 2231 w 4425"/>
              <a:gd name="T71" fmla="*/ 3373 h 3437"/>
              <a:gd name="T72" fmla="*/ 2542 w 4425"/>
              <a:gd name="T73" fmla="*/ 3437 h 3437"/>
              <a:gd name="T74" fmla="*/ 2697 w 4425"/>
              <a:gd name="T75" fmla="*/ 3428 h 3437"/>
              <a:gd name="T76" fmla="*/ 2917 w 4425"/>
              <a:gd name="T77" fmla="*/ 3355 h 3437"/>
              <a:gd name="T78" fmla="*/ 3045 w 4425"/>
              <a:gd name="T79" fmla="*/ 3291 h 3437"/>
              <a:gd name="T80" fmla="*/ 3127 w 4425"/>
              <a:gd name="T81" fmla="*/ 3227 h 3437"/>
              <a:gd name="T82" fmla="*/ 3438 w 4425"/>
              <a:gd name="T83" fmla="*/ 2998 h 3437"/>
              <a:gd name="T84" fmla="*/ 3804 w 4425"/>
              <a:gd name="T85" fmla="*/ 2989 h 3437"/>
              <a:gd name="T86" fmla="*/ 4050 w 4425"/>
              <a:gd name="T87" fmla="*/ 2889 h 3437"/>
              <a:gd name="T88" fmla="*/ 4206 w 4425"/>
              <a:gd name="T89" fmla="*/ 2898 h 3437"/>
              <a:gd name="T90" fmla="*/ 4261 w 4425"/>
              <a:gd name="T91" fmla="*/ 2916 h 3437"/>
              <a:gd name="T92" fmla="*/ 4370 w 4425"/>
              <a:gd name="T93" fmla="*/ 2907 h 3437"/>
              <a:gd name="T94" fmla="*/ 4407 w 4425"/>
              <a:gd name="T95" fmla="*/ 2898 h 3437"/>
              <a:gd name="T96" fmla="*/ 4425 w 4425"/>
              <a:gd name="T97" fmla="*/ 2806 h 3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25" h="3437">
                <a:moveTo>
                  <a:pt x="0" y="0"/>
                </a:moveTo>
                <a:cubicBezTo>
                  <a:pt x="11" y="57"/>
                  <a:pt x="22" y="115"/>
                  <a:pt x="55" y="164"/>
                </a:cubicBezTo>
                <a:cubicBezTo>
                  <a:pt x="71" y="213"/>
                  <a:pt x="100" y="250"/>
                  <a:pt x="128" y="292"/>
                </a:cubicBezTo>
                <a:cubicBezTo>
                  <a:pt x="141" y="333"/>
                  <a:pt x="167" y="360"/>
                  <a:pt x="192" y="393"/>
                </a:cubicBezTo>
                <a:cubicBezTo>
                  <a:pt x="229" y="442"/>
                  <a:pt x="250" y="498"/>
                  <a:pt x="293" y="539"/>
                </a:cubicBezTo>
                <a:cubicBezTo>
                  <a:pt x="306" y="577"/>
                  <a:pt x="324" y="590"/>
                  <a:pt x="348" y="621"/>
                </a:cubicBezTo>
                <a:cubicBezTo>
                  <a:pt x="361" y="638"/>
                  <a:pt x="384" y="676"/>
                  <a:pt x="384" y="676"/>
                </a:cubicBezTo>
                <a:cubicBezTo>
                  <a:pt x="398" y="719"/>
                  <a:pt x="433" y="731"/>
                  <a:pt x="448" y="777"/>
                </a:cubicBezTo>
                <a:cubicBezTo>
                  <a:pt x="460" y="812"/>
                  <a:pt x="450" y="797"/>
                  <a:pt x="476" y="822"/>
                </a:cubicBezTo>
                <a:cubicBezTo>
                  <a:pt x="485" y="859"/>
                  <a:pt x="495" y="877"/>
                  <a:pt x="521" y="905"/>
                </a:cubicBezTo>
                <a:cubicBezTo>
                  <a:pt x="532" y="938"/>
                  <a:pt x="538" y="967"/>
                  <a:pt x="558" y="996"/>
                </a:cubicBezTo>
                <a:cubicBezTo>
                  <a:pt x="578" y="1058"/>
                  <a:pt x="594" y="1133"/>
                  <a:pt x="631" y="1188"/>
                </a:cubicBezTo>
                <a:cubicBezTo>
                  <a:pt x="645" y="1232"/>
                  <a:pt x="652" y="1262"/>
                  <a:pt x="677" y="1298"/>
                </a:cubicBezTo>
                <a:cubicBezTo>
                  <a:pt x="700" y="1368"/>
                  <a:pt x="718" y="1439"/>
                  <a:pt x="741" y="1508"/>
                </a:cubicBezTo>
                <a:cubicBezTo>
                  <a:pt x="758" y="1656"/>
                  <a:pt x="768" y="1806"/>
                  <a:pt x="814" y="1947"/>
                </a:cubicBezTo>
                <a:cubicBezTo>
                  <a:pt x="830" y="1996"/>
                  <a:pt x="830" y="2041"/>
                  <a:pt x="860" y="2084"/>
                </a:cubicBezTo>
                <a:cubicBezTo>
                  <a:pt x="876" y="2135"/>
                  <a:pt x="943" y="2229"/>
                  <a:pt x="988" y="2258"/>
                </a:cubicBezTo>
                <a:cubicBezTo>
                  <a:pt x="1007" y="2286"/>
                  <a:pt x="1031" y="2297"/>
                  <a:pt x="1052" y="2322"/>
                </a:cubicBezTo>
                <a:cubicBezTo>
                  <a:pt x="1059" y="2330"/>
                  <a:pt x="1062" y="2342"/>
                  <a:pt x="1070" y="2349"/>
                </a:cubicBezTo>
                <a:cubicBezTo>
                  <a:pt x="1077" y="2355"/>
                  <a:pt x="1088" y="2355"/>
                  <a:pt x="1097" y="2358"/>
                </a:cubicBezTo>
                <a:cubicBezTo>
                  <a:pt x="1127" y="2378"/>
                  <a:pt x="1145" y="2402"/>
                  <a:pt x="1180" y="2413"/>
                </a:cubicBezTo>
                <a:cubicBezTo>
                  <a:pt x="1209" y="2443"/>
                  <a:pt x="1245" y="2463"/>
                  <a:pt x="1280" y="2486"/>
                </a:cubicBezTo>
                <a:cubicBezTo>
                  <a:pt x="1296" y="2497"/>
                  <a:pt x="1335" y="2505"/>
                  <a:pt x="1335" y="2505"/>
                </a:cubicBezTo>
                <a:cubicBezTo>
                  <a:pt x="1376" y="2546"/>
                  <a:pt x="1349" y="2527"/>
                  <a:pt x="1417" y="2550"/>
                </a:cubicBezTo>
                <a:cubicBezTo>
                  <a:pt x="1426" y="2553"/>
                  <a:pt x="1445" y="2560"/>
                  <a:pt x="1445" y="2560"/>
                </a:cubicBezTo>
                <a:cubicBezTo>
                  <a:pt x="1470" y="2594"/>
                  <a:pt x="1487" y="2600"/>
                  <a:pt x="1518" y="2624"/>
                </a:cubicBezTo>
                <a:cubicBezTo>
                  <a:pt x="1539" y="2640"/>
                  <a:pt x="1561" y="2654"/>
                  <a:pt x="1582" y="2669"/>
                </a:cubicBezTo>
                <a:cubicBezTo>
                  <a:pt x="1591" y="2675"/>
                  <a:pt x="1609" y="2688"/>
                  <a:pt x="1609" y="2688"/>
                </a:cubicBezTo>
                <a:cubicBezTo>
                  <a:pt x="1630" y="2752"/>
                  <a:pt x="1691" y="2796"/>
                  <a:pt x="1728" y="2852"/>
                </a:cubicBezTo>
                <a:cubicBezTo>
                  <a:pt x="1738" y="2884"/>
                  <a:pt x="1756" y="2897"/>
                  <a:pt x="1774" y="2925"/>
                </a:cubicBezTo>
                <a:cubicBezTo>
                  <a:pt x="1794" y="2987"/>
                  <a:pt x="1855" y="3032"/>
                  <a:pt x="1884" y="3090"/>
                </a:cubicBezTo>
                <a:cubicBezTo>
                  <a:pt x="1899" y="3120"/>
                  <a:pt x="1917" y="3163"/>
                  <a:pt x="1938" y="3190"/>
                </a:cubicBezTo>
                <a:cubicBezTo>
                  <a:pt x="2007" y="3278"/>
                  <a:pt x="1958" y="3207"/>
                  <a:pt x="2012" y="3254"/>
                </a:cubicBezTo>
                <a:cubicBezTo>
                  <a:pt x="2078" y="3312"/>
                  <a:pt x="2079" y="3317"/>
                  <a:pt x="2167" y="3346"/>
                </a:cubicBezTo>
                <a:cubicBezTo>
                  <a:pt x="2177" y="3349"/>
                  <a:pt x="2184" y="3360"/>
                  <a:pt x="2194" y="3364"/>
                </a:cubicBezTo>
                <a:cubicBezTo>
                  <a:pt x="2206" y="3369"/>
                  <a:pt x="2219" y="3370"/>
                  <a:pt x="2231" y="3373"/>
                </a:cubicBezTo>
                <a:cubicBezTo>
                  <a:pt x="2326" y="3422"/>
                  <a:pt x="2438" y="3424"/>
                  <a:pt x="2542" y="3437"/>
                </a:cubicBezTo>
                <a:cubicBezTo>
                  <a:pt x="2594" y="3434"/>
                  <a:pt x="2645" y="3433"/>
                  <a:pt x="2697" y="3428"/>
                </a:cubicBezTo>
                <a:cubicBezTo>
                  <a:pt x="2774" y="3421"/>
                  <a:pt x="2845" y="3378"/>
                  <a:pt x="2917" y="3355"/>
                </a:cubicBezTo>
                <a:cubicBezTo>
                  <a:pt x="2957" y="3328"/>
                  <a:pt x="2998" y="3302"/>
                  <a:pt x="3045" y="3291"/>
                </a:cubicBezTo>
                <a:cubicBezTo>
                  <a:pt x="3075" y="3271"/>
                  <a:pt x="3097" y="3247"/>
                  <a:pt x="3127" y="3227"/>
                </a:cubicBezTo>
                <a:cubicBezTo>
                  <a:pt x="3186" y="3147"/>
                  <a:pt x="3334" y="3001"/>
                  <a:pt x="3438" y="2998"/>
                </a:cubicBezTo>
                <a:cubicBezTo>
                  <a:pt x="3560" y="2995"/>
                  <a:pt x="3682" y="2992"/>
                  <a:pt x="3804" y="2989"/>
                </a:cubicBezTo>
                <a:cubicBezTo>
                  <a:pt x="3878" y="2915"/>
                  <a:pt x="3950" y="2903"/>
                  <a:pt x="4050" y="2889"/>
                </a:cubicBezTo>
                <a:cubicBezTo>
                  <a:pt x="4102" y="2892"/>
                  <a:pt x="4154" y="2891"/>
                  <a:pt x="4206" y="2898"/>
                </a:cubicBezTo>
                <a:cubicBezTo>
                  <a:pt x="4225" y="2900"/>
                  <a:pt x="4261" y="2916"/>
                  <a:pt x="4261" y="2916"/>
                </a:cubicBezTo>
                <a:cubicBezTo>
                  <a:pt x="4297" y="2913"/>
                  <a:pt x="4334" y="2911"/>
                  <a:pt x="4370" y="2907"/>
                </a:cubicBezTo>
                <a:cubicBezTo>
                  <a:pt x="4383" y="2905"/>
                  <a:pt x="4397" y="2906"/>
                  <a:pt x="4407" y="2898"/>
                </a:cubicBezTo>
                <a:cubicBezTo>
                  <a:pt x="4425" y="2883"/>
                  <a:pt x="4425" y="2828"/>
                  <a:pt x="4425" y="2806"/>
                </a:cubicBezTo>
              </a:path>
            </a:pathLst>
          </a:custGeom>
          <a:noFill/>
          <a:ln w="38100" cmpd="sng">
            <a:solidFill>
              <a:srgbClr val="FF000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610311" name="Rectangle 7">
            <a:extLst>
              <a:ext uri="{FF2B5EF4-FFF2-40B4-BE49-F238E27FC236}">
                <a16:creationId xmlns:a16="http://schemas.microsoft.com/office/drawing/2014/main" id="{15AF16EC-74E8-38F9-C27A-D415A897C56C}"/>
              </a:ext>
            </a:extLst>
          </p:cNvPr>
          <p:cNvSpPr>
            <a:spLocks noChangeArrowheads="1"/>
          </p:cNvSpPr>
          <p:nvPr/>
        </p:nvSpPr>
        <p:spPr bwMode="auto">
          <a:xfrm>
            <a:off x="6934200" y="5029200"/>
            <a:ext cx="17526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Yenti</a:t>
            </a:r>
            <a:r>
              <a:rPr lang="en-US" altLang="en-US" sz="3600">
                <a:solidFill>
                  <a:srgbClr val="FF0000"/>
                </a:solidFill>
                <a:latin typeface="Benguiat Bk BT" pitchFamily="18" charset="0"/>
              </a:rPr>
              <a:t> </a:t>
            </a:r>
          </a:p>
        </p:txBody>
      </p:sp>
      <p:sp>
        <p:nvSpPr>
          <p:cNvPr id="610312" name="Rectangle 8">
            <a:extLst>
              <a:ext uri="{FF2B5EF4-FFF2-40B4-BE49-F238E27FC236}">
                <a16:creationId xmlns:a16="http://schemas.microsoft.com/office/drawing/2014/main" id="{7A9B4579-C3B5-FAC9-0464-345A608105A2}"/>
              </a:ext>
            </a:extLst>
          </p:cNvPr>
          <p:cNvSpPr>
            <a:spLocks noChangeArrowheads="1"/>
          </p:cNvSpPr>
          <p:nvPr/>
        </p:nvSpPr>
        <p:spPr bwMode="auto">
          <a:xfrm>
            <a:off x="381000" y="1143000"/>
            <a:ext cx="304800" cy="228600"/>
          </a:xfrm>
          <a:prstGeom prst="rect">
            <a:avLst/>
          </a:prstGeom>
          <a:solidFill>
            <a:srgbClr val="FF3300"/>
          </a:solidFill>
          <a:ln w="762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0313" name="Oval 9">
            <a:extLst>
              <a:ext uri="{FF2B5EF4-FFF2-40B4-BE49-F238E27FC236}">
                <a16:creationId xmlns:a16="http://schemas.microsoft.com/office/drawing/2014/main" id="{4AC60717-CA4E-704C-F6D6-D434B588F80C}"/>
              </a:ext>
            </a:extLst>
          </p:cNvPr>
          <p:cNvSpPr>
            <a:spLocks noChangeArrowheads="1"/>
          </p:cNvSpPr>
          <p:nvPr/>
        </p:nvSpPr>
        <p:spPr bwMode="auto">
          <a:xfrm>
            <a:off x="7467600" y="5715000"/>
            <a:ext cx="228600" cy="228600"/>
          </a:xfrm>
          <a:prstGeom prst="ellipse">
            <a:avLst/>
          </a:prstGeom>
          <a:solidFill>
            <a:srgbClr val="FF0000"/>
          </a:solidFill>
          <a:ln w="571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ustDataLst>
      <p:tags r:id="rId1"/>
    </p:custDataLst>
  </p:cSld>
  <p:clrMapOvr>
    <a:masterClrMapping/>
  </p:clrMapOvr>
  <p:transition spd="med" advTm="37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0310"/>
                                        </p:tgtEl>
                                        <p:attrNameLst>
                                          <p:attrName>style.visibility</p:attrName>
                                        </p:attrNameLst>
                                      </p:cBhvr>
                                      <p:to>
                                        <p:strVal val="visible"/>
                                      </p:to>
                                    </p:set>
                                    <p:animEffect transition="in" filter="wipe(up)">
                                      <p:cBhvr>
                                        <p:cTn id="7" dur="500"/>
                                        <p:tgtEl>
                                          <p:spTgt spid="610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0" name="Picture 2">
            <a:extLst>
              <a:ext uri="{FF2B5EF4-FFF2-40B4-BE49-F238E27FC236}">
                <a16:creationId xmlns:a16="http://schemas.microsoft.com/office/drawing/2014/main" id="{11676F5A-466F-6B8A-1AD9-B2931B982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1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607"/>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a:extLst>
              <a:ext uri="{FF2B5EF4-FFF2-40B4-BE49-F238E27FC236}">
                <a16:creationId xmlns:a16="http://schemas.microsoft.com/office/drawing/2014/main" id="{9F8924A1-5590-1EEC-A8E9-D7B00CD58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00" t="11458" r="7813" b="937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2355" name="Rectangle 3">
            <a:extLst>
              <a:ext uri="{FF2B5EF4-FFF2-40B4-BE49-F238E27FC236}">
                <a16:creationId xmlns:a16="http://schemas.microsoft.com/office/drawing/2014/main" id="{42C34705-4A00-A04C-1180-261FC36F9649}"/>
              </a:ext>
            </a:extLst>
          </p:cNvPr>
          <p:cNvSpPr>
            <a:spLocks noChangeArrowheads="1"/>
          </p:cNvSpPr>
          <p:nvPr/>
        </p:nvSpPr>
        <p:spPr bwMode="auto">
          <a:xfrm>
            <a:off x="6324600" y="228600"/>
            <a:ext cx="17526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Yenti</a:t>
            </a:r>
            <a:r>
              <a:rPr lang="en-US" altLang="en-US" sz="3600">
                <a:solidFill>
                  <a:srgbClr val="FF0000"/>
                </a:solidFill>
                <a:latin typeface="Benguiat Bk BT" pitchFamily="18" charset="0"/>
              </a:rPr>
              <a:t> </a:t>
            </a:r>
          </a:p>
        </p:txBody>
      </p:sp>
      <p:sp>
        <p:nvSpPr>
          <p:cNvPr id="612356" name="Rectangle 4">
            <a:extLst>
              <a:ext uri="{FF2B5EF4-FFF2-40B4-BE49-F238E27FC236}">
                <a16:creationId xmlns:a16="http://schemas.microsoft.com/office/drawing/2014/main" id="{757EF4B4-957F-EDE0-A078-4E0D7EE9713E}"/>
              </a:ext>
            </a:extLst>
          </p:cNvPr>
          <p:cNvSpPr>
            <a:spLocks noChangeArrowheads="1"/>
          </p:cNvSpPr>
          <p:nvPr/>
        </p:nvSpPr>
        <p:spPr bwMode="auto">
          <a:xfrm>
            <a:off x="4267200" y="5181600"/>
            <a:ext cx="28956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Nanking</a:t>
            </a:r>
            <a:r>
              <a:rPr lang="en-US" altLang="en-US" sz="3600">
                <a:solidFill>
                  <a:schemeClr val="bg1"/>
                </a:solidFill>
                <a:latin typeface="Benguiat Bk BT" pitchFamily="18" charset="0"/>
              </a:rPr>
              <a:t> </a:t>
            </a:r>
          </a:p>
        </p:txBody>
      </p:sp>
      <p:sp>
        <p:nvSpPr>
          <p:cNvPr id="612357" name="Freeform 5">
            <a:extLst>
              <a:ext uri="{FF2B5EF4-FFF2-40B4-BE49-F238E27FC236}">
                <a16:creationId xmlns:a16="http://schemas.microsoft.com/office/drawing/2014/main" id="{F9CF60AA-2269-3B85-EAB9-5940868E7CE1}"/>
              </a:ext>
            </a:extLst>
          </p:cNvPr>
          <p:cNvSpPr>
            <a:spLocks/>
          </p:cNvSpPr>
          <p:nvPr/>
        </p:nvSpPr>
        <p:spPr bwMode="auto">
          <a:xfrm>
            <a:off x="4208463" y="871538"/>
            <a:ext cx="2193925" cy="5010150"/>
          </a:xfrm>
          <a:custGeom>
            <a:avLst/>
            <a:gdLst>
              <a:gd name="T0" fmla="*/ 1363 w 1382"/>
              <a:gd name="T1" fmla="*/ 0 h 3156"/>
              <a:gd name="T2" fmla="*/ 1299 w 1382"/>
              <a:gd name="T3" fmla="*/ 265 h 3156"/>
              <a:gd name="T4" fmla="*/ 1171 w 1382"/>
              <a:gd name="T5" fmla="*/ 356 h 3156"/>
              <a:gd name="T6" fmla="*/ 1116 w 1382"/>
              <a:gd name="T7" fmla="*/ 374 h 3156"/>
              <a:gd name="T8" fmla="*/ 1006 w 1382"/>
              <a:gd name="T9" fmla="*/ 429 h 3156"/>
              <a:gd name="T10" fmla="*/ 933 w 1382"/>
              <a:gd name="T11" fmla="*/ 484 h 3156"/>
              <a:gd name="T12" fmla="*/ 860 w 1382"/>
              <a:gd name="T13" fmla="*/ 539 h 3156"/>
              <a:gd name="T14" fmla="*/ 750 w 1382"/>
              <a:gd name="T15" fmla="*/ 649 h 3156"/>
              <a:gd name="T16" fmla="*/ 704 w 1382"/>
              <a:gd name="T17" fmla="*/ 685 h 3156"/>
              <a:gd name="T18" fmla="*/ 586 w 1382"/>
              <a:gd name="T19" fmla="*/ 786 h 3156"/>
              <a:gd name="T20" fmla="*/ 448 w 1382"/>
              <a:gd name="T21" fmla="*/ 914 h 3156"/>
              <a:gd name="T22" fmla="*/ 394 w 1382"/>
              <a:gd name="T23" fmla="*/ 996 h 3156"/>
              <a:gd name="T24" fmla="*/ 375 w 1382"/>
              <a:gd name="T25" fmla="*/ 1024 h 3156"/>
              <a:gd name="T26" fmla="*/ 293 w 1382"/>
              <a:gd name="T27" fmla="*/ 1261 h 3156"/>
              <a:gd name="T28" fmla="*/ 256 w 1382"/>
              <a:gd name="T29" fmla="*/ 1344 h 3156"/>
              <a:gd name="T30" fmla="*/ 266 w 1382"/>
              <a:gd name="T31" fmla="*/ 1609 h 3156"/>
              <a:gd name="T32" fmla="*/ 320 w 1382"/>
              <a:gd name="T33" fmla="*/ 1801 h 3156"/>
              <a:gd name="T34" fmla="*/ 357 w 1382"/>
              <a:gd name="T35" fmla="*/ 1929 h 3156"/>
              <a:gd name="T36" fmla="*/ 375 w 1382"/>
              <a:gd name="T37" fmla="*/ 1984 h 3156"/>
              <a:gd name="T38" fmla="*/ 384 w 1382"/>
              <a:gd name="T39" fmla="*/ 2011 h 3156"/>
              <a:gd name="T40" fmla="*/ 375 w 1382"/>
              <a:gd name="T41" fmla="*/ 2130 h 3156"/>
              <a:gd name="T42" fmla="*/ 339 w 1382"/>
              <a:gd name="T43" fmla="*/ 2249 h 3156"/>
              <a:gd name="T44" fmla="*/ 311 w 1382"/>
              <a:gd name="T45" fmla="*/ 2340 h 3156"/>
              <a:gd name="T46" fmla="*/ 101 w 1382"/>
              <a:gd name="T47" fmla="*/ 2624 h 3156"/>
              <a:gd name="T48" fmla="*/ 55 w 1382"/>
              <a:gd name="T49" fmla="*/ 2697 h 3156"/>
              <a:gd name="T50" fmla="*/ 0 w 1382"/>
              <a:gd name="T51" fmla="*/ 2806 h 3156"/>
              <a:gd name="T52" fmla="*/ 83 w 1382"/>
              <a:gd name="T53" fmla="*/ 2998 h 3156"/>
              <a:gd name="T54" fmla="*/ 110 w 1382"/>
              <a:gd name="T55" fmla="*/ 3108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2" h="3156">
                <a:moveTo>
                  <a:pt x="1363" y="0"/>
                </a:moveTo>
                <a:cubicBezTo>
                  <a:pt x="1382" y="93"/>
                  <a:pt x="1381" y="203"/>
                  <a:pt x="1299" y="265"/>
                </a:cubicBezTo>
                <a:cubicBezTo>
                  <a:pt x="1269" y="287"/>
                  <a:pt x="1205" y="343"/>
                  <a:pt x="1171" y="356"/>
                </a:cubicBezTo>
                <a:cubicBezTo>
                  <a:pt x="1153" y="363"/>
                  <a:pt x="1116" y="374"/>
                  <a:pt x="1116" y="374"/>
                </a:cubicBezTo>
                <a:cubicBezTo>
                  <a:pt x="1083" y="396"/>
                  <a:pt x="1044" y="417"/>
                  <a:pt x="1006" y="429"/>
                </a:cubicBezTo>
                <a:cubicBezTo>
                  <a:pt x="983" y="464"/>
                  <a:pt x="968" y="466"/>
                  <a:pt x="933" y="484"/>
                </a:cubicBezTo>
                <a:cubicBezTo>
                  <a:pt x="909" y="496"/>
                  <a:pt x="880" y="522"/>
                  <a:pt x="860" y="539"/>
                </a:cubicBezTo>
                <a:cubicBezTo>
                  <a:pt x="821" y="573"/>
                  <a:pt x="790" y="616"/>
                  <a:pt x="750" y="649"/>
                </a:cubicBezTo>
                <a:cubicBezTo>
                  <a:pt x="726" y="668"/>
                  <a:pt x="722" y="662"/>
                  <a:pt x="704" y="685"/>
                </a:cubicBezTo>
                <a:cubicBezTo>
                  <a:pt x="668" y="730"/>
                  <a:pt x="641" y="768"/>
                  <a:pt x="586" y="786"/>
                </a:cubicBezTo>
                <a:cubicBezTo>
                  <a:pt x="540" y="829"/>
                  <a:pt x="493" y="869"/>
                  <a:pt x="448" y="914"/>
                </a:cubicBezTo>
                <a:cubicBezTo>
                  <a:pt x="425" y="937"/>
                  <a:pt x="412" y="969"/>
                  <a:pt x="394" y="996"/>
                </a:cubicBezTo>
                <a:cubicBezTo>
                  <a:pt x="388" y="1005"/>
                  <a:pt x="375" y="1024"/>
                  <a:pt x="375" y="1024"/>
                </a:cubicBezTo>
                <a:cubicBezTo>
                  <a:pt x="349" y="1101"/>
                  <a:pt x="338" y="1194"/>
                  <a:pt x="293" y="1261"/>
                </a:cubicBezTo>
                <a:cubicBezTo>
                  <a:pt x="283" y="1291"/>
                  <a:pt x="267" y="1314"/>
                  <a:pt x="256" y="1344"/>
                </a:cubicBezTo>
                <a:cubicBezTo>
                  <a:pt x="259" y="1432"/>
                  <a:pt x="258" y="1521"/>
                  <a:pt x="266" y="1609"/>
                </a:cubicBezTo>
                <a:cubicBezTo>
                  <a:pt x="270" y="1649"/>
                  <a:pt x="310" y="1760"/>
                  <a:pt x="320" y="1801"/>
                </a:cubicBezTo>
                <a:cubicBezTo>
                  <a:pt x="330" y="1843"/>
                  <a:pt x="346" y="1887"/>
                  <a:pt x="357" y="1929"/>
                </a:cubicBezTo>
                <a:cubicBezTo>
                  <a:pt x="362" y="1948"/>
                  <a:pt x="369" y="1966"/>
                  <a:pt x="375" y="1984"/>
                </a:cubicBezTo>
                <a:cubicBezTo>
                  <a:pt x="378" y="1993"/>
                  <a:pt x="384" y="2011"/>
                  <a:pt x="384" y="2011"/>
                </a:cubicBezTo>
                <a:cubicBezTo>
                  <a:pt x="381" y="2051"/>
                  <a:pt x="381" y="2091"/>
                  <a:pt x="375" y="2130"/>
                </a:cubicBezTo>
                <a:cubicBezTo>
                  <a:pt x="369" y="2167"/>
                  <a:pt x="349" y="2212"/>
                  <a:pt x="339" y="2249"/>
                </a:cubicBezTo>
                <a:cubicBezTo>
                  <a:pt x="332" y="2274"/>
                  <a:pt x="323" y="2321"/>
                  <a:pt x="311" y="2340"/>
                </a:cubicBezTo>
                <a:cubicBezTo>
                  <a:pt x="249" y="2436"/>
                  <a:pt x="179" y="2541"/>
                  <a:pt x="101" y="2624"/>
                </a:cubicBezTo>
                <a:cubicBezTo>
                  <a:pt x="91" y="2655"/>
                  <a:pt x="78" y="2674"/>
                  <a:pt x="55" y="2697"/>
                </a:cubicBezTo>
                <a:cubicBezTo>
                  <a:pt x="42" y="2737"/>
                  <a:pt x="15" y="2767"/>
                  <a:pt x="0" y="2806"/>
                </a:cubicBezTo>
                <a:cubicBezTo>
                  <a:pt x="9" y="2894"/>
                  <a:pt x="8" y="2950"/>
                  <a:pt x="83" y="2998"/>
                </a:cubicBezTo>
                <a:cubicBezTo>
                  <a:pt x="93" y="3134"/>
                  <a:pt x="62" y="3156"/>
                  <a:pt x="110" y="3108"/>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612358" name="Oval 6">
            <a:extLst>
              <a:ext uri="{FF2B5EF4-FFF2-40B4-BE49-F238E27FC236}">
                <a16:creationId xmlns:a16="http://schemas.microsoft.com/office/drawing/2014/main" id="{62DB3550-895C-3AFA-FF4D-0F958CD47390}"/>
              </a:ext>
            </a:extLst>
          </p:cNvPr>
          <p:cNvSpPr>
            <a:spLocks noChangeArrowheads="1"/>
          </p:cNvSpPr>
          <p:nvPr/>
        </p:nvSpPr>
        <p:spPr bwMode="auto">
          <a:xfrm>
            <a:off x="4267200" y="5638800"/>
            <a:ext cx="228600" cy="228600"/>
          </a:xfrm>
          <a:prstGeom prst="ellipse">
            <a:avLst/>
          </a:prstGeom>
          <a:solidFill>
            <a:schemeClr val="tx1"/>
          </a:soli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2359" name="Oval 7">
            <a:extLst>
              <a:ext uri="{FF2B5EF4-FFF2-40B4-BE49-F238E27FC236}">
                <a16:creationId xmlns:a16="http://schemas.microsoft.com/office/drawing/2014/main" id="{D610B6CF-FD54-7B5C-F9B4-3FA412DDFDAD}"/>
              </a:ext>
            </a:extLst>
          </p:cNvPr>
          <p:cNvSpPr>
            <a:spLocks noChangeArrowheads="1"/>
          </p:cNvSpPr>
          <p:nvPr/>
        </p:nvSpPr>
        <p:spPr bwMode="auto">
          <a:xfrm>
            <a:off x="6248400" y="685800"/>
            <a:ext cx="228600" cy="228600"/>
          </a:xfrm>
          <a:prstGeom prst="ellipse">
            <a:avLst/>
          </a:prstGeom>
          <a:solidFill>
            <a:schemeClr val="tx1"/>
          </a:soli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2360" name="Rectangle 8">
            <a:extLst>
              <a:ext uri="{FF2B5EF4-FFF2-40B4-BE49-F238E27FC236}">
                <a16:creationId xmlns:a16="http://schemas.microsoft.com/office/drawing/2014/main" id="{C4C02E5C-C70D-ED5F-2CA2-C2C855B53CA7}"/>
              </a:ext>
            </a:extLst>
          </p:cNvPr>
          <p:cNvSpPr>
            <a:spLocks noChangeArrowheads="1"/>
          </p:cNvSpPr>
          <p:nvPr/>
        </p:nvSpPr>
        <p:spPr bwMode="auto">
          <a:xfrm>
            <a:off x="838200" y="762000"/>
            <a:ext cx="3048000" cy="8239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800">
                <a:solidFill>
                  <a:schemeClr val="bg1"/>
                </a:solidFill>
                <a:latin typeface="Benguiat Bk BT" pitchFamily="18" charset="0"/>
                <a:cs typeface="Times New Roman" panose="02020603050405020304" pitchFamily="18" charset="0"/>
              </a:rPr>
              <a:t>CHINA</a:t>
            </a:r>
            <a:r>
              <a:rPr lang="en-US" altLang="en-US" sz="3600">
                <a:solidFill>
                  <a:schemeClr val="bg1"/>
                </a:solidFill>
                <a:latin typeface="Benguiat Bk BT" pitchFamily="18" charset="0"/>
              </a:rPr>
              <a:t> </a:t>
            </a:r>
          </a:p>
        </p:txBody>
      </p:sp>
      <p:sp>
        <p:nvSpPr>
          <p:cNvPr id="612361" name="Rectangle 9">
            <a:extLst>
              <a:ext uri="{FF2B5EF4-FFF2-40B4-BE49-F238E27FC236}">
                <a16:creationId xmlns:a16="http://schemas.microsoft.com/office/drawing/2014/main" id="{63224C01-DB1C-2569-BD10-C8E7488A5AE3}"/>
              </a:ext>
            </a:extLst>
          </p:cNvPr>
          <p:cNvSpPr>
            <a:spLocks noChangeArrowheads="1"/>
          </p:cNvSpPr>
          <p:nvPr/>
        </p:nvSpPr>
        <p:spPr bwMode="auto">
          <a:xfrm>
            <a:off x="6096000" y="6019800"/>
            <a:ext cx="2895600" cy="6413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chemeClr val="bg1"/>
                </a:solidFill>
                <a:latin typeface="Benguiat Bk BT" pitchFamily="18" charset="0"/>
                <a:cs typeface="Times New Roman" panose="02020603050405020304" pitchFamily="18" charset="0"/>
              </a:rPr>
              <a:t>Shanghai</a:t>
            </a:r>
            <a:r>
              <a:rPr lang="en-US" altLang="en-US" sz="3600">
                <a:solidFill>
                  <a:srgbClr val="FF0000"/>
                </a:solidFill>
                <a:latin typeface="Benguiat Bk BT" pitchFamily="18" charset="0"/>
              </a:rPr>
              <a:t> </a:t>
            </a:r>
          </a:p>
        </p:txBody>
      </p:sp>
      <p:sp>
        <p:nvSpPr>
          <p:cNvPr id="612362" name="Freeform 10">
            <a:extLst>
              <a:ext uri="{FF2B5EF4-FFF2-40B4-BE49-F238E27FC236}">
                <a16:creationId xmlns:a16="http://schemas.microsoft.com/office/drawing/2014/main" id="{433E193C-895C-493B-48C3-1694E9EA02C8}"/>
              </a:ext>
            </a:extLst>
          </p:cNvPr>
          <p:cNvSpPr>
            <a:spLocks/>
          </p:cNvSpPr>
          <p:nvPr/>
        </p:nvSpPr>
        <p:spPr bwMode="auto">
          <a:xfrm>
            <a:off x="4411663" y="5849938"/>
            <a:ext cx="2352675" cy="942975"/>
          </a:xfrm>
          <a:custGeom>
            <a:avLst/>
            <a:gdLst>
              <a:gd name="T0" fmla="*/ 0 w 1482"/>
              <a:gd name="T1" fmla="*/ 0 h 594"/>
              <a:gd name="T2" fmla="*/ 247 w 1482"/>
              <a:gd name="T3" fmla="*/ 73 h 594"/>
              <a:gd name="T4" fmla="*/ 476 w 1482"/>
              <a:gd name="T5" fmla="*/ 109 h 594"/>
              <a:gd name="T6" fmla="*/ 604 w 1482"/>
              <a:gd name="T7" fmla="*/ 146 h 594"/>
              <a:gd name="T8" fmla="*/ 778 w 1482"/>
              <a:gd name="T9" fmla="*/ 228 h 594"/>
              <a:gd name="T10" fmla="*/ 823 w 1482"/>
              <a:gd name="T11" fmla="*/ 283 h 594"/>
              <a:gd name="T12" fmla="*/ 851 w 1482"/>
              <a:gd name="T13" fmla="*/ 365 h 594"/>
              <a:gd name="T14" fmla="*/ 970 w 1482"/>
              <a:gd name="T15" fmla="*/ 466 h 594"/>
              <a:gd name="T16" fmla="*/ 997 w 1482"/>
              <a:gd name="T17" fmla="*/ 493 h 594"/>
              <a:gd name="T18" fmla="*/ 1098 w 1482"/>
              <a:gd name="T19" fmla="*/ 521 h 594"/>
              <a:gd name="T20" fmla="*/ 1482 w 1482"/>
              <a:gd name="T21" fmla="*/ 57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2" h="594">
                <a:moveTo>
                  <a:pt x="0" y="0"/>
                </a:moveTo>
                <a:cubicBezTo>
                  <a:pt x="68" y="64"/>
                  <a:pt x="159" y="65"/>
                  <a:pt x="247" y="73"/>
                </a:cubicBezTo>
                <a:cubicBezTo>
                  <a:pt x="323" y="88"/>
                  <a:pt x="400" y="92"/>
                  <a:pt x="476" y="109"/>
                </a:cubicBezTo>
                <a:cubicBezTo>
                  <a:pt x="520" y="119"/>
                  <a:pt x="561" y="135"/>
                  <a:pt x="604" y="146"/>
                </a:cubicBezTo>
                <a:cubicBezTo>
                  <a:pt x="658" y="182"/>
                  <a:pt x="732" y="189"/>
                  <a:pt x="778" y="228"/>
                </a:cubicBezTo>
                <a:cubicBezTo>
                  <a:pt x="792" y="240"/>
                  <a:pt x="815" y="265"/>
                  <a:pt x="823" y="283"/>
                </a:cubicBezTo>
                <a:cubicBezTo>
                  <a:pt x="835" y="309"/>
                  <a:pt x="831" y="344"/>
                  <a:pt x="851" y="365"/>
                </a:cubicBezTo>
                <a:cubicBezTo>
                  <a:pt x="896" y="411"/>
                  <a:pt x="917" y="430"/>
                  <a:pt x="970" y="466"/>
                </a:cubicBezTo>
                <a:cubicBezTo>
                  <a:pt x="981" y="473"/>
                  <a:pt x="986" y="486"/>
                  <a:pt x="997" y="493"/>
                </a:cubicBezTo>
                <a:cubicBezTo>
                  <a:pt x="1024" y="511"/>
                  <a:pt x="1067" y="511"/>
                  <a:pt x="1098" y="521"/>
                </a:cubicBezTo>
                <a:cubicBezTo>
                  <a:pt x="1208" y="594"/>
                  <a:pt x="1362" y="576"/>
                  <a:pt x="1482" y="576"/>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612363" name="Oval 11">
            <a:extLst>
              <a:ext uri="{FF2B5EF4-FFF2-40B4-BE49-F238E27FC236}">
                <a16:creationId xmlns:a16="http://schemas.microsoft.com/office/drawing/2014/main" id="{92B96C10-82B3-DA26-8EBC-40BD0BF04D43}"/>
              </a:ext>
            </a:extLst>
          </p:cNvPr>
          <p:cNvSpPr>
            <a:spLocks noChangeArrowheads="1"/>
          </p:cNvSpPr>
          <p:nvPr/>
        </p:nvSpPr>
        <p:spPr bwMode="auto">
          <a:xfrm>
            <a:off x="6629400" y="6629400"/>
            <a:ext cx="228600" cy="228600"/>
          </a:xfrm>
          <a:prstGeom prst="ellipse">
            <a:avLst/>
          </a:prstGeom>
          <a:solidFill>
            <a:schemeClr val="tx1"/>
          </a:soli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2364" name="Rectangle 12">
            <a:extLst>
              <a:ext uri="{FF2B5EF4-FFF2-40B4-BE49-F238E27FC236}">
                <a16:creationId xmlns:a16="http://schemas.microsoft.com/office/drawing/2014/main" id="{F92E3913-F361-E451-D3A1-B557BEEC81F1}"/>
              </a:ext>
            </a:extLst>
          </p:cNvPr>
          <p:cNvSpPr>
            <a:spLocks noChangeArrowheads="1"/>
          </p:cNvSpPr>
          <p:nvPr/>
        </p:nvSpPr>
        <p:spPr bwMode="auto">
          <a:xfrm>
            <a:off x="5791200" y="2590800"/>
            <a:ext cx="3048000" cy="11906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9933"/>
                </a:solidFill>
                <a:latin typeface="Benguiat Bk BT" pitchFamily="18" charset="0"/>
                <a:cs typeface="Times New Roman" panose="02020603050405020304" pitchFamily="18" charset="0"/>
              </a:rPr>
              <a:t>YELLOW SEA</a:t>
            </a:r>
            <a:r>
              <a:rPr lang="en-US" altLang="en-US" sz="3600">
                <a:solidFill>
                  <a:srgbClr val="FF9933"/>
                </a:solidFill>
                <a:latin typeface="Benguiat Bk BT" pitchFamily="18" charset="0"/>
              </a:rPr>
              <a:t> </a:t>
            </a:r>
          </a:p>
        </p:txBody>
      </p:sp>
      <p:sp>
        <p:nvSpPr>
          <p:cNvPr id="612365" name="Rectangle 13">
            <a:extLst>
              <a:ext uri="{FF2B5EF4-FFF2-40B4-BE49-F238E27FC236}">
                <a16:creationId xmlns:a16="http://schemas.microsoft.com/office/drawing/2014/main" id="{8B53886F-AB7A-F06F-14E0-E29E9A47D43F}"/>
              </a:ext>
            </a:extLst>
          </p:cNvPr>
          <p:cNvSpPr>
            <a:spLocks noChangeArrowheads="1"/>
          </p:cNvSpPr>
          <p:nvPr/>
        </p:nvSpPr>
        <p:spPr bwMode="auto">
          <a:xfrm>
            <a:off x="304800" y="2971800"/>
            <a:ext cx="4038600" cy="21018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400" i="1">
                <a:solidFill>
                  <a:schemeClr val="bg1"/>
                </a:solidFill>
                <a:latin typeface="Benguiat Bk BT" pitchFamily="18" charset="0"/>
                <a:cs typeface="Times New Roman" panose="02020603050405020304" pitchFamily="18" charset="0"/>
              </a:rPr>
              <a:t>“There is no end to China!”</a:t>
            </a:r>
            <a:endParaRPr lang="en-US" altLang="en-US" sz="4400" i="1">
              <a:solidFill>
                <a:schemeClr val="bg1"/>
              </a:solidFill>
              <a:latin typeface="Benguiat Bk BT" pitchFamily="18" charset="0"/>
            </a:endParaRPr>
          </a:p>
        </p:txBody>
      </p:sp>
    </p:spTree>
    <p:custDataLst>
      <p:tags r:id="rId1"/>
    </p:custDataLst>
  </p:cSld>
  <p:clrMapOvr>
    <a:masterClrMapping/>
  </p:clrMapOvr>
  <p:transition spd="med" advTm="83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2357"/>
                                        </p:tgtEl>
                                        <p:attrNameLst>
                                          <p:attrName>style.visibility</p:attrName>
                                        </p:attrNameLst>
                                      </p:cBhvr>
                                      <p:to>
                                        <p:strVal val="visible"/>
                                      </p:to>
                                    </p:set>
                                    <p:animEffect transition="in" filter="wipe(up)">
                                      <p:cBhvr>
                                        <p:cTn id="7" dur="500"/>
                                        <p:tgtEl>
                                          <p:spTgt spid="6123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12362"/>
                                        </p:tgtEl>
                                        <p:attrNameLst>
                                          <p:attrName>style.visibility</p:attrName>
                                        </p:attrNameLst>
                                      </p:cBhvr>
                                      <p:to>
                                        <p:strVal val="visible"/>
                                      </p:to>
                                    </p:set>
                                    <p:animEffect transition="in" filter="wipe(up)">
                                      <p:cBhvr>
                                        <p:cTn id="12" dur="500"/>
                                        <p:tgtEl>
                                          <p:spTgt spid="6123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2365"/>
                                        </p:tgtEl>
                                        <p:attrNameLst>
                                          <p:attrName>style.visibility</p:attrName>
                                        </p:attrNameLst>
                                      </p:cBhvr>
                                      <p:to>
                                        <p:strVal val="visible"/>
                                      </p:to>
                                    </p:set>
                                    <p:animEffect transition="in" filter="dissolve">
                                      <p:cBhvr>
                                        <p:cTn id="17" dur="500"/>
                                        <p:tgtEl>
                                          <p:spTgt spid="612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65"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9" name="Picture 11">
            <a:extLst>
              <a:ext uri="{FF2B5EF4-FFF2-40B4-BE49-F238E27FC236}">
                <a16:creationId xmlns:a16="http://schemas.microsoft.com/office/drawing/2014/main" id="{BBE977AB-142D-1EEF-D869-9779793B5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
            <a:ext cx="5965825" cy="5875338"/>
          </a:xfrm>
          <a:prstGeom prst="rect">
            <a:avLst/>
          </a:prstGeom>
          <a:noFill/>
          <a:extLst>
            <a:ext uri="{909E8E84-426E-40DD-AFC4-6F175D3DCCD1}">
              <a14:hiddenFill xmlns:a14="http://schemas.microsoft.com/office/drawing/2010/main">
                <a:solidFill>
                  <a:srgbClr val="FFFFFF"/>
                </a:solidFill>
              </a14:hiddenFill>
            </a:ext>
          </a:extLst>
        </p:spPr>
      </p:pic>
      <p:sp>
        <p:nvSpPr>
          <p:cNvPr id="380936" name="Text Box 8">
            <a:extLst>
              <a:ext uri="{FF2B5EF4-FFF2-40B4-BE49-F238E27FC236}">
                <a16:creationId xmlns:a16="http://schemas.microsoft.com/office/drawing/2014/main" id="{654640BF-3800-737F-33EF-118B7CF7D629}"/>
              </a:ext>
            </a:extLst>
          </p:cNvPr>
          <p:cNvSpPr txBox="1">
            <a:spLocks noChangeArrowheads="1"/>
          </p:cNvSpPr>
          <p:nvPr/>
        </p:nvSpPr>
        <p:spPr bwMode="auto">
          <a:xfrm>
            <a:off x="0" y="304800"/>
            <a:ext cx="4267200" cy="5214938"/>
          </a:xfrm>
          <a:prstGeom prst="rect">
            <a:avLst/>
          </a:prstGeom>
          <a:noFill/>
          <a:ln>
            <a:noFill/>
          </a:ln>
          <a:effectLst>
            <a:outerShdw dist="40161" dir="42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r>
              <a:rPr lang="en-US" altLang="en-US" sz="4800">
                <a:solidFill>
                  <a:srgbClr val="FFFF00"/>
                </a:solidFill>
                <a:latin typeface="Times New Roman" panose="02020603050405020304" pitchFamily="18" charset="0"/>
              </a:rPr>
              <a:t>Altogether Agnes Alexander spent more than 30 years doing Bahá’í work in Japan.</a:t>
            </a:r>
          </a:p>
        </p:txBody>
      </p:sp>
      <p:pic>
        <p:nvPicPr>
          <p:cNvPr id="380938" name="Picture 10">
            <a:extLst>
              <a:ext uri="{FF2B5EF4-FFF2-40B4-BE49-F238E27FC236}">
                <a16:creationId xmlns:a16="http://schemas.microsoft.com/office/drawing/2014/main" id="{A7370D6F-BE5D-06C6-11FF-8059437F6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819400"/>
            <a:ext cx="4238625" cy="347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4306"/>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2">
            <a:extLst>
              <a:ext uri="{FF2B5EF4-FFF2-40B4-BE49-F238E27FC236}">
                <a16:creationId xmlns:a16="http://schemas.microsoft.com/office/drawing/2014/main" id="{26E55856-4BFC-8552-4D22-C879FACB5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536" t="2840" r="17006" b="1195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1699" name="Text Box 3">
            <a:extLst>
              <a:ext uri="{FF2B5EF4-FFF2-40B4-BE49-F238E27FC236}">
                <a16:creationId xmlns:a16="http://schemas.microsoft.com/office/drawing/2014/main" id="{0B3C6663-9CD8-A9A2-4ACD-5F22612970DB}"/>
              </a:ext>
            </a:extLst>
          </p:cNvPr>
          <p:cNvSpPr txBox="1">
            <a:spLocks noChangeArrowheads="1"/>
          </p:cNvSpPr>
          <p:nvPr/>
        </p:nvSpPr>
        <p:spPr bwMode="auto">
          <a:xfrm>
            <a:off x="228600" y="228600"/>
            <a:ext cx="8534400" cy="6413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r>
              <a:rPr lang="en-US" altLang="en-US" sz="3600">
                <a:solidFill>
                  <a:srgbClr val="FF9900"/>
                </a:solidFill>
                <a:latin typeface="Times New Roman" panose="02020603050405020304" pitchFamily="18" charset="0"/>
              </a:rPr>
              <a:t>Last time in China with Martha - 1930</a:t>
            </a:r>
          </a:p>
        </p:txBody>
      </p:sp>
      <p:sp>
        <p:nvSpPr>
          <p:cNvPr id="541700" name="Oval 4">
            <a:extLst>
              <a:ext uri="{FF2B5EF4-FFF2-40B4-BE49-F238E27FC236}">
                <a16:creationId xmlns:a16="http://schemas.microsoft.com/office/drawing/2014/main" id="{A019A8A7-1A1B-A99F-C37E-B007E3056F2C}"/>
              </a:ext>
            </a:extLst>
          </p:cNvPr>
          <p:cNvSpPr>
            <a:spLocks noChangeArrowheads="1"/>
          </p:cNvSpPr>
          <p:nvPr/>
        </p:nvSpPr>
        <p:spPr bwMode="auto">
          <a:xfrm>
            <a:off x="1828800" y="3124200"/>
            <a:ext cx="3581400" cy="31242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ustDataLst>
      <p:tags r:id="rId1"/>
    </p:custDataLst>
  </p:cSld>
  <p:clrMapOvr>
    <a:masterClrMapping/>
  </p:clrMapOvr>
  <p:transition spd="med" advTm="54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41700"/>
                                        </p:tgtEl>
                                        <p:attrNameLst>
                                          <p:attrName>style.visibility</p:attrName>
                                        </p:attrNameLst>
                                      </p:cBhvr>
                                      <p:to>
                                        <p:strVal val="visible"/>
                                      </p:to>
                                    </p:set>
                                    <p:animEffect transition="in" filter="dissolve">
                                      <p:cBhvr>
                                        <p:cTn id="7" dur="500"/>
                                        <p:tgtEl>
                                          <p:spTgt spid="541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Text Box 1026">
            <a:extLst>
              <a:ext uri="{FF2B5EF4-FFF2-40B4-BE49-F238E27FC236}">
                <a16:creationId xmlns:a16="http://schemas.microsoft.com/office/drawing/2014/main" id="{CDF16784-EBD2-041C-6429-3DAD0505C489}"/>
              </a:ext>
            </a:extLst>
          </p:cNvPr>
          <p:cNvSpPr txBox="1">
            <a:spLocks noChangeArrowheads="1"/>
          </p:cNvSpPr>
          <p:nvPr/>
        </p:nvSpPr>
        <p:spPr bwMode="auto">
          <a:xfrm>
            <a:off x="304800" y="533400"/>
            <a:ext cx="8458200" cy="701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a:solidFill>
                  <a:srgbClr val="FF9900"/>
                </a:solidFill>
              </a:rPr>
              <a:t>SOJOURNS IN HAWAII</a:t>
            </a:r>
          </a:p>
        </p:txBody>
      </p:sp>
      <p:grpSp>
        <p:nvGrpSpPr>
          <p:cNvPr id="605196" name="Group 1036">
            <a:extLst>
              <a:ext uri="{FF2B5EF4-FFF2-40B4-BE49-F238E27FC236}">
                <a16:creationId xmlns:a16="http://schemas.microsoft.com/office/drawing/2014/main" id="{AC86CDF6-94D6-E497-0337-99FA14C4222D}"/>
              </a:ext>
            </a:extLst>
          </p:cNvPr>
          <p:cNvGrpSpPr>
            <a:grpSpLocks/>
          </p:cNvGrpSpPr>
          <p:nvPr/>
        </p:nvGrpSpPr>
        <p:grpSpPr bwMode="auto">
          <a:xfrm>
            <a:off x="304800" y="1905000"/>
            <a:ext cx="8458200" cy="3216275"/>
            <a:chOff x="192" y="1056"/>
            <a:chExt cx="5328" cy="2026"/>
          </a:xfrm>
        </p:grpSpPr>
        <p:sp>
          <p:nvSpPr>
            <p:cNvPr id="605187" name="Text Box 1027">
              <a:extLst>
                <a:ext uri="{FF2B5EF4-FFF2-40B4-BE49-F238E27FC236}">
                  <a16:creationId xmlns:a16="http://schemas.microsoft.com/office/drawing/2014/main" id="{03A4C85C-1A3F-6079-C6CE-8AE80D99D5F8}"/>
                </a:ext>
              </a:extLst>
            </p:cNvPr>
            <p:cNvSpPr txBox="1">
              <a:spLocks noChangeArrowheads="1"/>
            </p:cNvSpPr>
            <p:nvPr/>
          </p:nvSpPr>
          <p:spPr bwMode="auto">
            <a:xfrm>
              <a:off x="192" y="1056"/>
              <a:ext cx="532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a:t>1917 - 1919</a:t>
              </a:r>
            </a:p>
          </p:txBody>
        </p:sp>
        <p:sp>
          <p:nvSpPr>
            <p:cNvPr id="605188" name="Text Box 1028">
              <a:extLst>
                <a:ext uri="{FF2B5EF4-FFF2-40B4-BE49-F238E27FC236}">
                  <a16:creationId xmlns:a16="http://schemas.microsoft.com/office/drawing/2014/main" id="{1796FCAD-0944-58DF-A40C-5298310369CD}"/>
                </a:ext>
              </a:extLst>
            </p:cNvPr>
            <p:cNvSpPr txBox="1">
              <a:spLocks noChangeArrowheads="1"/>
            </p:cNvSpPr>
            <p:nvPr/>
          </p:nvSpPr>
          <p:spPr bwMode="auto">
            <a:xfrm>
              <a:off x="192" y="1584"/>
              <a:ext cx="532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a:solidFill>
                    <a:srgbClr val="FF0000"/>
                  </a:solidFill>
                </a:rPr>
                <a:t>1924 -1928</a:t>
              </a:r>
            </a:p>
          </p:txBody>
        </p:sp>
        <p:sp>
          <p:nvSpPr>
            <p:cNvPr id="605189" name="Text Box 1029">
              <a:extLst>
                <a:ext uri="{FF2B5EF4-FFF2-40B4-BE49-F238E27FC236}">
                  <a16:creationId xmlns:a16="http://schemas.microsoft.com/office/drawing/2014/main" id="{3F543459-8953-6BC6-17B1-0BF3DB6CB3F9}"/>
                </a:ext>
              </a:extLst>
            </p:cNvPr>
            <p:cNvSpPr txBox="1">
              <a:spLocks noChangeArrowheads="1"/>
            </p:cNvSpPr>
            <p:nvPr/>
          </p:nvSpPr>
          <p:spPr bwMode="auto">
            <a:xfrm>
              <a:off x="192" y="2112"/>
              <a:ext cx="532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a:t>1933 - 1935</a:t>
              </a:r>
            </a:p>
          </p:txBody>
        </p:sp>
        <p:sp>
          <p:nvSpPr>
            <p:cNvPr id="605195" name="Text Box 1035">
              <a:extLst>
                <a:ext uri="{FF2B5EF4-FFF2-40B4-BE49-F238E27FC236}">
                  <a16:creationId xmlns:a16="http://schemas.microsoft.com/office/drawing/2014/main" id="{57F1633D-8886-64E5-7A90-E69C7FD2EA75}"/>
                </a:ext>
              </a:extLst>
            </p:cNvPr>
            <p:cNvSpPr txBox="1">
              <a:spLocks noChangeArrowheads="1"/>
            </p:cNvSpPr>
            <p:nvPr/>
          </p:nvSpPr>
          <p:spPr bwMode="auto">
            <a:xfrm>
              <a:off x="192" y="2640"/>
              <a:ext cx="532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a:solidFill>
                    <a:srgbClr val="FF0000"/>
                  </a:solidFill>
                </a:rPr>
                <a:t>1937 - 1950</a:t>
              </a:r>
            </a:p>
          </p:txBody>
        </p:sp>
      </p:grpSp>
      <p:pic>
        <p:nvPicPr>
          <p:cNvPr id="605201" name="ALOHA5.WAV">
            <a:hlinkClick r:id="" action="ppaction://media"/>
            <a:extLst>
              <a:ext uri="{FF2B5EF4-FFF2-40B4-BE49-F238E27FC236}">
                <a16:creationId xmlns:a16="http://schemas.microsoft.com/office/drawing/2014/main" id="{A52B40E0-DE1C-51D0-4D38-5781A552C39E}"/>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6705600" y="24384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520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605196"/>
                                        </p:tgtEl>
                                        <p:attrNameLst>
                                          <p:attrName>style.visibility</p:attrName>
                                        </p:attrNameLst>
                                      </p:cBhvr>
                                      <p:to>
                                        <p:strVal val="visible"/>
                                      </p:to>
                                    </p:set>
                                    <p:anim calcmode="lin" valueType="num">
                                      <p:cBhvr>
                                        <p:cTn id="11" dur="500" fill="hold"/>
                                        <p:tgtEl>
                                          <p:spTgt spid="605196"/>
                                        </p:tgtEl>
                                        <p:attrNameLst>
                                          <p:attrName>ppt_w</p:attrName>
                                        </p:attrNameLst>
                                      </p:cBhvr>
                                      <p:tavLst>
                                        <p:tav tm="0">
                                          <p:val>
                                            <p:fltVal val="0"/>
                                          </p:val>
                                        </p:tav>
                                        <p:tav tm="100000">
                                          <p:val>
                                            <p:strVal val="#ppt_w"/>
                                          </p:val>
                                        </p:tav>
                                      </p:tavLst>
                                    </p:anim>
                                    <p:anim calcmode="lin" valueType="num">
                                      <p:cBhvr>
                                        <p:cTn id="12" dur="500" fill="hold"/>
                                        <p:tgtEl>
                                          <p:spTgt spid="6051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605201"/>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10" name="Picture 3074">
            <a:extLst>
              <a:ext uri="{FF2B5EF4-FFF2-40B4-BE49-F238E27FC236}">
                <a16:creationId xmlns:a16="http://schemas.microsoft.com/office/drawing/2014/main" id="{FC18728E-FAAB-C26F-4DB0-F11F96249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4005263" cy="5410200"/>
          </a:xfrm>
          <a:prstGeom prst="rect">
            <a:avLst/>
          </a:prstGeom>
          <a:noFill/>
          <a:extLst>
            <a:ext uri="{909E8E84-426E-40DD-AFC4-6F175D3DCCD1}">
              <a14:hiddenFill xmlns:a14="http://schemas.microsoft.com/office/drawing/2010/main">
                <a:solidFill>
                  <a:srgbClr val="FFFFFF"/>
                </a:solidFill>
              </a14:hiddenFill>
            </a:ext>
          </a:extLst>
        </p:spPr>
      </p:pic>
      <p:sp>
        <p:nvSpPr>
          <p:cNvPr id="606211" name="Text Box 3075">
            <a:extLst>
              <a:ext uri="{FF2B5EF4-FFF2-40B4-BE49-F238E27FC236}">
                <a16:creationId xmlns:a16="http://schemas.microsoft.com/office/drawing/2014/main" id="{EA8D489F-3510-097A-8F2B-5F32E842412B}"/>
              </a:ext>
            </a:extLst>
          </p:cNvPr>
          <p:cNvSpPr txBox="1">
            <a:spLocks noChangeArrowheads="1"/>
          </p:cNvSpPr>
          <p:nvPr/>
        </p:nvSpPr>
        <p:spPr bwMode="auto">
          <a:xfrm>
            <a:off x="4724400" y="990600"/>
            <a:ext cx="4114800" cy="52117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i="1">
                <a:solidFill>
                  <a:srgbClr val="FF9900"/>
                </a:solidFill>
              </a:rPr>
              <a:t>I would be pleased to meet you face to face at this Holy Spot.</a:t>
            </a:r>
          </a:p>
          <a:p>
            <a:endParaRPr lang="en-US" altLang="en-US" sz="4000" i="1">
              <a:solidFill>
                <a:srgbClr val="FF9900"/>
              </a:solidFill>
            </a:endParaRPr>
          </a:p>
          <a:p>
            <a:r>
              <a:rPr lang="en-US" altLang="en-US" sz="2400">
                <a:solidFill>
                  <a:srgbClr val="FF9900"/>
                </a:solidFill>
              </a:rPr>
              <a:t>Your true brother, </a:t>
            </a:r>
            <a:r>
              <a:rPr lang="en-US" altLang="en-US" sz="4000">
                <a:solidFill>
                  <a:srgbClr val="FF9900"/>
                </a:solidFill>
              </a:rPr>
              <a:t>Shoghi</a:t>
            </a:r>
          </a:p>
        </p:txBody>
      </p:sp>
      <p:sp>
        <p:nvSpPr>
          <p:cNvPr id="606212" name="Text Box 3076">
            <a:extLst>
              <a:ext uri="{FF2B5EF4-FFF2-40B4-BE49-F238E27FC236}">
                <a16:creationId xmlns:a16="http://schemas.microsoft.com/office/drawing/2014/main" id="{8C9E8154-05E5-3F4E-258D-38953774554B}"/>
              </a:ext>
            </a:extLst>
          </p:cNvPr>
          <p:cNvSpPr txBox="1">
            <a:spLocks noChangeArrowheads="1"/>
          </p:cNvSpPr>
          <p:nvPr/>
        </p:nvSpPr>
        <p:spPr bwMode="auto">
          <a:xfrm>
            <a:off x="4648200" y="228600"/>
            <a:ext cx="4114800" cy="5794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a:t>1937 PILGRIMAGE</a:t>
            </a:r>
          </a:p>
        </p:txBody>
      </p:sp>
    </p:spTree>
    <p:custDataLst>
      <p:tags r:id="rId1"/>
    </p:custDataLst>
  </p:cSld>
  <p:clrMapOvr>
    <a:masterClrMapping/>
  </p:clrMapOvr>
  <p:transition spd="med" advTm="42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6211"/>
                                        </p:tgtEl>
                                        <p:attrNameLst>
                                          <p:attrName>style.visibility</p:attrName>
                                        </p:attrNameLst>
                                      </p:cBhvr>
                                      <p:to>
                                        <p:strVal val="visible"/>
                                      </p:to>
                                    </p:set>
                                    <p:animEffect transition="in" filter="dissolve">
                                      <p:cBhvr>
                                        <p:cTn id="7" dur="500"/>
                                        <p:tgtEl>
                                          <p:spTgt spid="606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a:extLst>
              <a:ext uri="{FF2B5EF4-FFF2-40B4-BE49-F238E27FC236}">
                <a16:creationId xmlns:a16="http://schemas.microsoft.com/office/drawing/2014/main" id="{07946A0C-FF14-56FC-26BE-A61CD7FC9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72" t="24445" r="66461"/>
          <a:stretch>
            <a:fillRect/>
          </a:stretch>
        </p:blipFill>
        <p:spPr bwMode="auto">
          <a:xfrm>
            <a:off x="609600" y="457200"/>
            <a:ext cx="2667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616451" name="Rectangle 3">
            <a:extLst>
              <a:ext uri="{FF2B5EF4-FFF2-40B4-BE49-F238E27FC236}">
                <a16:creationId xmlns:a16="http://schemas.microsoft.com/office/drawing/2014/main" id="{D5D85C78-338D-C644-A3B7-79DAC178522A}"/>
              </a:ext>
            </a:extLst>
          </p:cNvPr>
          <p:cNvSpPr>
            <a:spLocks noChangeArrowheads="1"/>
          </p:cNvSpPr>
          <p:nvPr/>
        </p:nvSpPr>
        <p:spPr bwMode="auto">
          <a:xfrm>
            <a:off x="0" y="5562600"/>
            <a:ext cx="3733800" cy="946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chemeClr val="bg1"/>
                </a:solidFill>
                <a:latin typeface="Benguiat Bk BT" pitchFamily="18" charset="0"/>
                <a:cs typeface="Times New Roman" panose="02020603050405020304" pitchFamily="18" charset="0"/>
              </a:rPr>
              <a:t>Aziz Yazdi</a:t>
            </a:r>
            <a:endParaRPr lang="en-US" altLang="en-US" sz="2800">
              <a:solidFill>
                <a:schemeClr val="bg1"/>
              </a:solidFill>
              <a:latin typeface="Benguiat Bk BT" pitchFamily="18" charset="0"/>
            </a:endParaRPr>
          </a:p>
          <a:p>
            <a:pPr algn="ctr"/>
            <a:r>
              <a:rPr lang="en-US" altLang="en-US" sz="2800">
                <a:solidFill>
                  <a:schemeClr val="bg1"/>
                </a:solidFill>
                <a:latin typeface="Benguiat Bk BT" pitchFamily="18" charset="0"/>
                <a:cs typeface="Times New Roman" panose="02020603050405020304" pitchFamily="18" charset="0"/>
              </a:rPr>
              <a:t>Port Said, Egypt</a:t>
            </a:r>
          </a:p>
        </p:txBody>
      </p:sp>
      <p:pic>
        <p:nvPicPr>
          <p:cNvPr id="616453" name="Picture 5">
            <a:extLst>
              <a:ext uri="{FF2B5EF4-FFF2-40B4-BE49-F238E27FC236}">
                <a16:creationId xmlns:a16="http://schemas.microsoft.com/office/drawing/2014/main" id="{02D52414-1286-2714-0DE2-0DF35B3D4275}"/>
              </a:ext>
            </a:extLst>
          </p:cNvPr>
          <p:cNvPicPr>
            <a:picLocks noChangeAspect="1" noChangeArrowheads="1"/>
          </p:cNvPicPr>
          <p:nvPr/>
        </p:nvPicPr>
        <p:blipFill>
          <a:blip r:embed="rId5">
            <a:lum bright="14000" contrast="30000"/>
            <a:extLst>
              <a:ext uri="{28A0092B-C50C-407E-A947-70E740481C1C}">
                <a14:useLocalDpi xmlns:a14="http://schemas.microsoft.com/office/drawing/2010/main" val="0"/>
              </a:ext>
            </a:extLst>
          </a:blip>
          <a:srcRect/>
          <a:stretch>
            <a:fillRect/>
          </a:stretch>
        </p:blipFill>
        <p:spPr bwMode="auto">
          <a:xfrm>
            <a:off x="3581400" y="609600"/>
            <a:ext cx="475615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454" name="Text Box 6">
            <a:extLst>
              <a:ext uri="{FF2B5EF4-FFF2-40B4-BE49-F238E27FC236}">
                <a16:creationId xmlns:a16="http://schemas.microsoft.com/office/drawing/2014/main" id="{C87AE71A-48A1-C3C2-8467-6D9B6C552513}"/>
              </a:ext>
            </a:extLst>
          </p:cNvPr>
          <p:cNvSpPr txBox="1">
            <a:spLocks noChangeArrowheads="1"/>
          </p:cNvSpPr>
          <p:nvPr/>
        </p:nvSpPr>
        <p:spPr bwMode="auto">
          <a:xfrm>
            <a:off x="3505200" y="4327525"/>
            <a:ext cx="5257800" cy="25304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i="1">
                <a:solidFill>
                  <a:srgbClr val="FF9900"/>
                </a:solidFill>
              </a:rPr>
              <a:t>“The Guardian is married and you will never guess to whom.”</a:t>
            </a:r>
            <a:endParaRPr lang="en-US" altLang="en-US" sz="4000">
              <a:solidFill>
                <a:srgbClr val="FF9900"/>
              </a:solidFill>
            </a:endParaRPr>
          </a:p>
        </p:txBody>
      </p:sp>
      <p:sp>
        <p:nvSpPr>
          <p:cNvPr id="616455" name="Text Box 7">
            <a:extLst>
              <a:ext uri="{FF2B5EF4-FFF2-40B4-BE49-F238E27FC236}">
                <a16:creationId xmlns:a16="http://schemas.microsoft.com/office/drawing/2014/main" id="{3B05D1F3-9DD8-AD44-27B8-9F90AB979EC9}"/>
              </a:ext>
            </a:extLst>
          </p:cNvPr>
          <p:cNvSpPr txBox="1">
            <a:spLocks noChangeArrowheads="1"/>
          </p:cNvSpPr>
          <p:nvPr/>
        </p:nvSpPr>
        <p:spPr bwMode="auto">
          <a:xfrm>
            <a:off x="3352800" y="762000"/>
            <a:ext cx="5257800" cy="701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i="1">
                <a:solidFill>
                  <a:srgbClr val="0000FF"/>
                </a:solidFill>
              </a:rPr>
              <a:t>“Mary Maxwell!”</a:t>
            </a:r>
            <a:endParaRPr lang="en-US" altLang="en-US" sz="4000">
              <a:solidFill>
                <a:srgbClr val="0000FF"/>
              </a:solidFill>
            </a:endParaRPr>
          </a:p>
        </p:txBody>
      </p:sp>
    </p:spTree>
    <p:custDataLst>
      <p:tags r:id="rId1"/>
    </p:custDataLst>
  </p:cSld>
  <p:clrMapOvr>
    <a:masterClrMapping/>
  </p:clrMapOvr>
  <p:transition spd="med" advTm="90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16454"/>
                                        </p:tgtEl>
                                        <p:attrNameLst>
                                          <p:attrName>style.visibility</p:attrName>
                                        </p:attrNameLst>
                                      </p:cBhvr>
                                      <p:to>
                                        <p:strVal val="visible"/>
                                      </p:to>
                                    </p:set>
                                    <p:anim calcmode="lin" valueType="num">
                                      <p:cBhvr>
                                        <p:cTn id="7" dur="500" fill="hold"/>
                                        <p:tgtEl>
                                          <p:spTgt spid="616454"/>
                                        </p:tgtEl>
                                        <p:attrNameLst>
                                          <p:attrName>ppt_w</p:attrName>
                                        </p:attrNameLst>
                                      </p:cBhvr>
                                      <p:tavLst>
                                        <p:tav tm="0">
                                          <p:val>
                                            <p:fltVal val="0"/>
                                          </p:val>
                                        </p:tav>
                                        <p:tav tm="100000">
                                          <p:val>
                                            <p:strVal val="#ppt_w"/>
                                          </p:val>
                                        </p:tav>
                                      </p:tavLst>
                                    </p:anim>
                                    <p:anim calcmode="lin" valueType="num">
                                      <p:cBhvr>
                                        <p:cTn id="8" dur="500" fill="hold"/>
                                        <p:tgtEl>
                                          <p:spTgt spid="616454"/>
                                        </p:tgtEl>
                                        <p:attrNameLst>
                                          <p:attrName>ppt_h</p:attrName>
                                        </p:attrNameLst>
                                      </p:cBhvr>
                                      <p:tavLst>
                                        <p:tav tm="0">
                                          <p:val>
                                            <p:fltVal val="0"/>
                                          </p:val>
                                        </p:tav>
                                        <p:tav tm="100000">
                                          <p:val>
                                            <p:strVal val="#ppt_h"/>
                                          </p:val>
                                        </p:tav>
                                      </p:tavLst>
                                    </p:anim>
                                    <p:anim calcmode="lin" valueType="num">
                                      <p:cBhvr>
                                        <p:cTn id="9" dur="500" fill="hold"/>
                                        <p:tgtEl>
                                          <p:spTgt spid="616454"/>
                                        </p:tgtEl>
                                        <p:attrNameLst>
                                          <p:attrName>ppt_x</p:attrName>
                                        </p:attrNameLst>
                                      </p:cBhvr>
                                      <p:tavLst>
                                        <p:tav tm="0">
                                          <p:val>
                                            <p:fltVal val="0.5"/>
                                          </p:val>
                                        </p:tav>
                                        <p:tav tm="100000">
                                          <p:val>
                                            <p:strVal val="#ppt_x"/>
                                          </p:val>
                                        </p:tav>
                                      </p:tavLst>
                                    </p:anim>
                                    <p:anim calcmode="lin" valueType="num">
                                      <p:cBhvr>
                                        <p:cTn id="10" dur="500" fill="hold"/>
                                        <p:tgtEl>
                                          <p:spTgt spid="6164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16455"/>
                                        </p:tgtEl>
                                        <p:attrNameLst>
                                          <p:attrName>style.visibility</p:attrName>
                                        </p:attrNameLst>
                                      </p:cBhvr>
                                      <p:to>
                                        <p:strVal val="visible"/>
                                      </p:to>
                                    </p:set>
                                    <p:anim calcmode="lin" valueType="num">
                                      <p:cBhvr>
                                        <p:cTn id="15" dur="500" fill="hold"/>
                                        <p:tgtEl>
                                          <p:spTgt spid="616455"/>
                                        </p:tgtEl>
                                        <p:attrNameLst>
                                          <p:attrName>ppt_w</p:attrName>
                                        </p:attrNameLst>
                                      </p:cBhvr>
                                      <p:tavLst>
                                        <p:tav tm="0">
                                          <p:val>
                                            <p:fltVal val="0"/>
                                          </p:val>
                                        </p:tav>
                                        <p:tav tm="100000">
                                          <p:val>
                                            <p:strVal val="#ppt_w"/>
                                          </p:val>
                                        </p:tav>
                                      </p:tavLst>
                                    </p:anim>
                                    <p:anim calcmode="lin" valueType="num">
                                      <p:cBhvr>
                                        <p:cTn id="16" dur="500" fill="hold"/>
                                        <p:tgtEl>
                                          <p:spTgt spid="616455"/>
                                        </p:tgtEl>
                                        <p:attrNameLst>
                                          <p:attrName>ppt_h</p:attrName>
                                        </p:attrNameLst>
                                      </p:cBhvr>
                                      <p:tavLst>
                                        <p:tav tm="0">
                                          <p:val>
                                            <p:fltVal val="0"/>
                                          </p:val>
                                        </p:tav>
                                        <p:tav tm="100000">
                                          <p:val>
                                            <p:strVal val="#ppt_h"/>
                                          </p:val>
                                        </p:tav>
                                      </p:tavLst>
                                    </p:anim>
                                    <p:anim calcmode="lin" valueType="num">
                                      <p:cBhvr>
                                        <p:cTn id="17" dur="500" fill="hold"/>
                                        <p:tgtEl>
                                          <p:spTgt spid="616455"/>
                                        </p:tgtEl>
                                        <p:attrNameLst>
                                          <p:attrName>ppt_x</p:attrName>
                                        </p:attrNameLst>
                                      </p:cBhvr>
                                      <p:tavLst>
                                        <p:tav tm="0">
                                          <p:val>
                                            <p:fltVal val="0.5"/>
                                          </p:val>
                                        </p:tav>
                                        <p:tav tm="100000">
                                          <p:val>
                                            <p:strVal val="#ppt_x"/>
                                          </p:val>
                                        </p:tav>
                                      </p:tavLst>
                                    </p:anim>
                                    <p:anim calcmode="lin" valueType="num">
                                      <p:cBhvr>
                                        <p:cTn id="18" dur="500" fill="hold"/>
                                        <p:tgtEl>
                                          <p:spTgt spid="6164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4" grpId="0" autoUpdateAnimBg="0"/>
      <p:bldP spid="61645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9970" name="Picture 2">
            <a:extLst>
              <a:ext uri="{FF2B5EF4-FFF2-40B4-BE49-F238E27FC236}">
                <a16:creationId xmlns:a16="http://schemas.microsoft.com/office/drawing/2014/main" id="{45598D31-036D-D174-C0EA-AD7D465EB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24" b="2995"/>
          <a:stretch>
            <a:fillRect/>
          </a:stretch>
        </p:blipFill>
        <p:spPr bwMode="auto">
          <a:xfrm>
            <a:off x="0" y="0"/>
            <a:ext cx="5772150" cy="6248400"/>
          </a:xfrm>
          <a:prstGeom prst="rect">
            <a:avLst/>
          </a:prstGeom>
          <a:noFill/>
          <a:extLst>
            <a:ext uri="{909E8E84-426E-40DD-AFC4-6F175D3DCCD1}">
              <a14:hiddenFill xmlns:a14="http://schemas.microsoft.com/office/drawing/2010/main">
                <a:solidFill>
                  <a:srgbClr val="FFFFFF"/>
                </a:solidFill>
              </a14:hiddenFill>
            </a:ext>
          </a:extLst>
        </p:spPr>
      </p:pic>
      <p:sp>
        <p:nvSpPr>
          <p:cNvPr id="339971" name="Rectangle 3">
            <a:extLst>
              <a:ext uri="{FF2B5EF4-FFF2-40B4-BE49-F238E27FC236}">
                <a16:creationId xmlns:a16="http://schemas.microsoft.com/office/drawing/2014/main" id="{9C293269-6A09-5B1F-A191-8D9743C94D94}"/>
              </a:ext>
            </a:extLst>
          </p:cNvPr>
          <p:cNvSpPr>
            <a:spLocks noChangeArrowheads="1"/>
          </p:cNvSpPr>
          <p:nvPr/>
        </p:nvSpPr>
        <p:spPr bwMode="auto">
          <a:xfrm>
            <a:off x="381000" y="5334000"/>
            <a:ext cx="2590800" cy="6096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Agnes, 9</a:t>
            </a:r>
          </a:p>
        </p:txBody>
      </p:sp>
      <p:sp>
        <p:nvSpPr>
          <p:cNvPr id="339972" name="Rectangle 4">
            <a:extLst>
              <a:ext uri="{FF2B5EF4-FFF2-40B4-BE49-F238E27FC236}">
                <a16:creationId xmlns:a16="http://schemas.microsoft.com/office/drawing/2014/main" id="{D8240D95-CF0B-515E-675A-0A0703E5659F}"/>
              </a:ext>
            </a:extLst>
          </p:cNvPr>
          <p:cNvSpPr>
            <a:spLocks noChangeArrowheads="1"/>
          </p:cNvSpPr>
          <p:nvPr/>
        </p:nvSpPr>
        <p:spPr bwMode="auto">
          <a:xfrm>
            <a:off x="3962400" y="152400"/>
            <a:ext cx="5181600" cy="6705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i="1">
                <a:solidFill>
                  <a:srgbClr val="FF9900"/>
                </a:solidFill>
                <a:latin typeface="Benguiat Bk BT" pitchFamily="18" charset="0"/>
              </a:rPr>
              <a:t>“But I felt that something was wrong with me, because Christ said we must be born again, and I had never experienced something like that. So I thought something was wrong with me.”</a:t>
            </a:r>
          </a:p>
        </p:txBody>
      </p:sp>
      <p:pic>
        <p:nvPicPr>
          <p:cNvPr id="339974" name="0013.wav">
            <a:hlinkClick r:id="" action="ppaction://media"/>
            <a:extLst>
              <a:ext uri="{FF2B5EF4-FFF2-40B4-BE49-F238E27FC236}">
                <a16:creationId xmlns:a16="http://schemas.microsoft.com/office/drawing/2014/main" id="{3B4AE02E-A38B-7D05-9C74-2693604FBDDD}"/>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46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9974"/>
                                        </p:tgtEl>
                                      </p:cBhvr>
                                    </p:cmd>
                                  </p:childTnLst>
                                </p:cTn>
                              </p:par>
                              <p:par>
                                <p:cTn id="7" presetID="9" presetClass="entr" presetSubtype="0" fill="hold" nodeType="withEffect">
                                  <p:stCondLst>
                                    <p:cond delay="0"/>
                                  </p:stCondLst>
                                  <p:childTnLst>
                                    <p:set>
                                      <p:cBhvr>
                                        <p:cTn id="8" dur="1" fill="hold">
                                          <p:stCondLst>
                                            <p:cond delay="0"/>
                                          </p:stCondLst>
                                        </p:cTn>
                                        <p:tgtEl>
                                          <p:spTgt spid="339971"/>
                                        </p:tgtEl>
                                        <p:attrNameLst>
                                          <p:attrName>style.visibility</p:attrName>
                                        </p:attrNameLst>
                                      </p:cBhvr>
                                      <p:to>
                                        <p:strVal val="visible"/>
                                      </p:to>
                                    </p:set>
                                    <p:animEffect transition="in" filter="dissolve">
                                      <p:cBhvr>
                                        <p:cTn id="9" dur="500"/>
                                        <p:tgtEl>
                                          <p:spTgt spid="339971"/>
                                        </p:tgtEl>
                                      </p:cBhvr>
                                    </p:animEffect>
                                  </p:childTnLst>
                                </p:cTn>
                              </p:par>
                              <p:par>
                                <p:cTn id="10" presetID="7" presetClass="entr" presetSubtype="4" fill="hold" nodeType="withEffect">
                                  <p:stCondLst>
                                    <p:cond delay="0"/>
                                  </p:stCondLst>
                                  <p:iterate type="wd">
                                    <p:tmPct val="10000"/>
                                  </p:iterate>
                                  <p:childTnLst>
                                    <p:set>
                                      <p:cBhvr>
                                        <p:cTn id="11" dur="1" fill="hold">
                                          <p:stCondLst>
                                            <p:cond delay="0"/>
                                          </p:stCondLst>
                                        </p:cTn>
                                        <p:tgtEl>
                                          <p:spTgt spid="339972"/>
                                        </p:tgtEl>
                                        <p:attrNameLst>
                                          <p:attrName>style.visibility</p:attrName>
                                        </p:attrNameLst>
                                      </p:cBhvr>
                                      <p:to>
                                        <p:strVal val="visible"/>
                                      </p:to>
                                    </p:set>
                                    <p:anim calcmode="lin" valueType="num">
                                      <p:cBhvr additive="base">
                                        <p:cTn id="12" dur="3000" fill="hold"/>
                                        <p:tgtEl>
                                          <p:spTgt spid="339972"/>
                                        </p:tgtEl>
                                        <p:attrNameLst>
                                          <p:attrName>ppt_x</p:attrName>
                                        </p:attrNameLst>
                                      </p:cBhvr>
                                      <p:tavLst>
                                        <p:tav tm="0">
                                          <p:val>
                                            <p:strVal val="#ppt_x"/>
                                          </p:val>
                                        </p:tav>
                                        <p:tav tm="100000">
                                          <p:val>
                                            <p:strVal val="#ppt_x"/>
                                          </p:val>
                                        </p:tav>
                                      </p:tavLst>
                                    </p:anim>
                                    <p:anim calcmode="lin" valueType="num">
                                      <p:cBhvr additive="base">
                                        <p:cTn id="13" dur="3000" fill="hold"/>
                                        <p:tgtEl>
                                          <p:spTgt spid="339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4" fill="hold" display="0">
                  <p:stCondLst>
                    <p:cond delay="indefinite"/>
                  </p:stCondLst>
                  <p:endCondLst>
                    <p:cond evt="onPrev" delay="0">
                      <p:tgtEl>
                        <p:sldTgt/>
                      </p:tgtEl>
                    </p:cond>
                    <p:cond evt="onStopAudio" delay="0">
                      <p:tgtEl>
                        <p:sldTgt/>
                      </p:tgtEl>
                    </p:cond>
                  </p:endCondLst>
                </p:cTn>
                <p:tgtEl>
                  <p:spTgt spid="339974"/>
                </p:tgtEl>
              </p:cMediaNode>
            </p:audio>
          </p:childTnLst>
        </p:cTn>
      </p:par>
    </p:tnLst>
    <p:bldLst>
      <p:bldP spid="339971" grpId="0" autoUpdateAnimBg="0"/>
      <p:bldP spid="339972"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8502" name="Rectangle 6">
            <a:extLst>
              <a:ext uri="{FF2B5EF4-FFF2-40B4-BE49-F238E27FC236}">
                <a16:creationId xmlns:a16="http://schemas.microsoft.com/office/drawing/2014/main" id="{F71561EB-BD00-7E25-1127-D752F8B007A8}"/>
              </a:ext>
            </a:extLst>
          </p:cNvPr>
          <p:cNvSpPr>
            <a:spLocks noChangeArrowheads="1"/>
          </p:cNvSpPr>
          <p:nvPr/>
        </p:nvSpPr>
        <p:spPr bwMode="auto">
          <a:xfrm>
            <a:off x="5181600" y="0"/>
            <a:ext cx="3962400" cy="6858000"/>
          </a:xfrm>
          <a:prstGeom prst="rect">
            <a:avLst/>
          </a:prstGeom>
          <a:solidFill>
            <a:schemeClr val="bg2"/>
          </a:solidFill>
          <a:ln w="762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618498" name="Picture 2">
            <a:extLst>
              <a:ext uri="{FF2B5EF4-FFF2-40B4-BE49-F238E27FC236}">
                <a16:creationId xmlns:a16="http://schemas.microsoft.com/office/drawing/2014/main" id="{16D6D27D-4C2B-5395-3008-B469E3E525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89"/>
          <a:stretch>
            <a:fillRect/>
          </a:stretch>
        </p:blipFill>
        <p:spPr bwMode="auto">
          <a:xfrm>
            <a:off x="0" y="0"/>
            <a:ext cx="5200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8499" name="Text Box 3">
            <a:extLst>
              <a:ext uri="{FF2B5EF4-FFF2-40B4-BE49-F238E27FC236}">
                <a16:creationId xmlns:a16="http://schemas.microsoft.com/office/drawing/2014/main" id="{2BBDCAAC-6741-3A51-06DF-99D06B471EB5}"/>
              </a:ext>
            </a:extLst>
          </p:cNvPr>
          <p:cNvSpPr txBox="1">
            <a:spLocks noChangeArrowheads="1"/>
          </p:cNvSpPr>
          <p:nvPr/>
        </p:nvSpPr>
        <p:spPr bwMode="auto">
          <a:xfrm>
            <a:off x="5181600" y="3200400"/>
            <a:ext cx="3962400" cy="3113088"/>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600">
                <a:solidFill>
                  <a:schemeClr val="accent1"/>
                </a:solidFill>
              </a:rPr>
              <a:t>Amatu’l-Bahá</a:t>
            </a:r>
          </a:p>
          <a:p>
            <a:r>
              <a:rPr lang="en-US" altLang="en-US" sz="3600">
                <a:solidFill>
                  <a:schemeClr val="accent1"/>
                </a:solidFill>
              </a:rPr>
              <a:t>Rúhíyyih</a:t>
            </a:r>
          </a:p>
          <a:p>
            <a:r>
              <a:rPr lang="en-US" altLang="en-US" sz="3600" u="sng">
                <a:solidFill>
                  <a:schemeClr val="accent1"/>
                </a:solidFill>
              </a:rPr>
              <a:t>Kh</a:t>
            </a:r>
            <a:r>
              <a:rPr lang="en-US" altLang="en-US" sz="3600">
                <a:solidFill>
                  <a:schemeClr val="accent1"/>
                </a:solidFill>
              </a:rPr>
              <a:t>ánum</a:t>
            </a:r>
          </a:p>
          <a:p>
            <a:r>
              <a:rPr lang="en-US" altLang="en-US" sz="3600">
                <a:solidFill>
                  <a:schemeClr val="accent1"/>
                </a:solidFill>
              </a:rPr>
              <a:t>1937-2000</a:t>
            </a:r>
          </a:p>
        </p:txBody>
      </p:sp>
      <p:sp>
        <p:nvSpPr>
          <p:cNvPr id="618503" name="Text Box 7">
            <a:extLst>
              <a:ext uri="{FF2B5EF4-FFF2-40B4-BE49-F238E27FC236}">
                <a16:creationId xmlns:a16="http://schemas.microsoft.com/office/drawing/2014/main" id="{31E593A8-F9F6-330D-DDEE-A7634B148461}"/>
              </a:ext>
            </a:extLst>
          </p:cNvPr>
          <p:cNvSpPr txBox="1">
            <a:spLocks noChangeArrowheads="1"/>
          </p:cNvSpPr>
          <p:nvPr/>
        </p:nvSpPr>
        <p:spPr bwMode="auto">
          <a:xfrm>
            <a:off x="5181600" y="228600"/>
            <a:ext cx="3962400" cy="2563813"/>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600">
                <a:solidFill>
                  <a:srgbClr val="0000FF"/>
                </a:solidFill>
              </a:rPr>
              <a:t>Mary Sutherland Maxwell</a:t>
            </a:r>
          </a:p>
          <a:p>
            <a:r>
              <a:rPr lang="en-US" altLang="en-US" sz="3600">
                <a:solidFill>
                  <a:srgbClr val="0000FF"/>
                </a:solidFill>
              </a:rPr>
              <a:t>1910-1937</a:t>
            </a:r>
          </a:p>
        </p:txBody>
      </p:sp>
      <p:pic>
        <p:nvPicPr>
          <p:cNvPr id="618504" name="YABAHA 40 SECS.wav">
            <a:hlinkClick r:id="" action="ppaction://media"/>
            <a:extLst>
              <a:ext uri="{FF2B5EF4-FFF2-40B4-BE49-F238E27FC236}">
                <a16:creationId xmlns:a16="http://schemas.microsoft.com/office/drawing/2014/main" id="{2F753603-C302-21E6-BF60-3AC11FBB8446}"/>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19600" y="3276600"/>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49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1850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618503"/>
                                        </p:tgtEl>
                                        <p:attrNameLst>
                                          <p:attrName>style.visibility</p:attrName>
                                        </p:attrNameLst>
                                      </p:cBhvr>
                                      <p:to>
                                        <p:strVal val="visible"/>
                                      </p:to>
                                    </p:set>
                                    <p:animEffect transition="in" filter="dissolve">
                                      <p:cBhvr>
                                        <p:cTn id="11" dur="500"/>
                                        <p:tgtEl>
                                          <p:spTgt spid="6185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618499"/>
                                        </p:tgtEl>
                                        <p:attrNameLst>
                                          <p:attrName>style.visibility</p:attrName>
                                        </p:attrNameLst>
                                      </p:cBhvr>
                                      <p:to>
                                        <p:strVal val="visible"/>
                                      </p:to>
                                    </p:set>
                                    <p:animEffect transition="in" filter="dissolve">
                                      <p:cBhvr>
                                        <p:cTn id="16" dur="500"/>
                                        <p:tgtEl>
                                          <p:spTgt spid="61849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17" fill="hold" display="0">
                  <p:stCondLst>
                    <p:cond delay="indefinite"/>
                  </p:stCondLst>
                  <p:endCondLst>
                    <p:cond evt="onPrev" delay="0">
                      <p:tgtEl>
                        <p:sldTgt/>
                      </p:tgtEl>
                    </p:cond>
                    <p:cond evt="onStopAudio" delay="0">
                      <p:tgtEl>
                        <p:sldTgt/>
                      </p:tgtEl>
                    </p:cond>
                  </p:endCondLst>
                </p:cTn>
                <p:tgtEl>
                  <p:spTgt spid="618504"/>
                </p:tgtEl>
              </p:cMediaNode>
            </p:audio>
          </p:childTnLst>
        </p:cTn>
      </p:par>
    </p:tnLst>
    <p:bldLst>
      <p:bldP spid="618499" grpId="0" autoUpdateAnimBg="0"/>
      <p:bldP spid="618503"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1" name="Picture 5">
            <a:extLst>
              <a:ext uri="{FF2B5EF4-FFF2-40B4-BE49-F238E27FC236}">
                <a16:creationId xmlns:a16="http://schemas.microsoft.com/office/drawing/2014/main" id="{24F0BC8C-468E-BCEB-0EDB-EC6CD5F4E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7860" name="Text Box 4">
            <a:extLst>
              <a:ext uri="{FF2B5EF4-FFF2-40B4-BE49-F238E27FC236}">
                <a16:creationId xmlns:a16="http://schemas.microsoft.com/office/drawing/2014/main" id="{5DD42CD2-2AF1-7F9D-ED4C-49C97E99F48D}"/>
              </a:ext>
            </a:extLst>
          </p:cNvPr>
          <p:cNvSpPr txBox="1">
            <a:spLocks noChangeArrowheads="1"/>
          </p:cNvSpPr>
          <p:nvPr/>
        </p:nvSpPr>
        <p:spPr bwMode="auto">
          <a:xfrm>
            <a:off x="2819400" y="3886200"/>
            <a:ext cx="5791200" cy="2014538"/>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Lst>
        </p:spPr>
        <p:txBody>
          <a:bodyPr>
            <a:spAutoFit/>
          </a:bodyPr>
          <a:lstStyle/>
          <a:p>
            <a:r>
              <a:rPr lang="en-US" altLang="en-US" sz="3600">
                <a:solidFill>
                  <a:srgbClr val="FF0000"/>
                </a:solidFill>
                <a:latin typeface="Times New Roman" panose="02020603050405020304" pitchFamily="18" charset="0"/>
              </a:rPr>
              <a:t>Pilgrimage to Bahá’í Shrines in Israel</a:t>
            </a:r>
          </a:p>
          <a:p>
            <a:r>
              <a:rPr lang="en-US" altLang="en-US" sz="3600">
                <a:solidFill>
                  <a:srgbClr val="FF0000"/>
                </a:solidFill>
                <a:latin typeface="Times New Roman" panose="02020603050405020304" pitchFamily="18" charset="0"/>
              </a:rPr>
              <a:t>Shrine of the Báb in 1937</a:t>
            </a:r>
          </a:p>
        </p:txBody>
      </p:sp>
    </p:spTree>
  </p:cSld>
  <p:clrMapOvr>
    <a:masterClrMapping/>
  </p:clrMapOvr>
  <p:transition spd="med" advTm="8705"/>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5" name="Picture 3">
            <a:extLst>
              <a:ext uri="{FF2B5EF4-FFF2-40B4-BE49-F238E27FC236}">
                <a16:creationId xmlns:a16="http://schemas.microsoft.com/office/drawing/2014/main" id="{B27C8D0C-E23E-F2D6-BFBD-91461DC5C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4676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2480"/>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5" name="Picture 1027">
            <a:extLst>
              <a:ext uri="{FF2B5EF4-FFF2-40B4-BE49-F238E27FC236}">
                <a16:creationId xmlns:a16="http://schemas.microsoft.com/office/drawing/2014/main" id="{8A0B70B3-BF7B-DBB1-052F-F1E14919DD86}"/>
              </a:ext>
            </a:extLst>
          </p:cNvPr>
          <p:cNvPicPr>
            <a:picLocks noChangeAspect="1" noChangeArrowheads="1"/>
          </p:cNvPicPr>
          <p:nvPr/>
        </p:nvPicPr>
        <p:blipFill>
          <a:blip r:embed="rId4">
            <a:lum bright="-20000" contrast="34000"/>
            <a:extLst>
              <a:ext uri="{28A0092B-C50C-407E-A947-70E740481C1C}">
                <a14:useLocalDpi xmlns:a14="http://schemas.microsoft.com/office/drawing/2010/main" val="0"/>
              </a:ext>
            </a:extLst>
          </a:blip>
          <a:srcRect l="12471" t="11502" r="7782" b="9377"/>
          <a:stretch>
            <a:fillRect/>
          </a:stretch>
        </p:blipFill>
        <p:spPr bwMode="auto">
          <a:xfrm>
            <a:off x="-3175" y="3175"/>
            <a:ext cx="915035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7236" name="Text Box 1028">
            <a:extLst>
              <a:ext uri="{FF2B5EF4-FFF2-40B4-BE49-F238E27FC236}">
                <a16:creationId xmlns:a16="http://schemas.microsoft.com/office/drawing/2014/main" id="{18BFE83E-EDCE-96E4-7C80-7170D5B06108}"/>
              </a:ext>
            </a:extLst>
          </p:cNvPr>
          <p:cNvSpPr txBox="1">
            <a:spLocks noChangeArrowheads="1"/>
          </p:cNvSpPr>
          <p:nvPr/>
        </p:nvSpPr>
        <p:spPr bwMode="auto">
          <a:xfrm>
            <a:off x="838200" y="1905000"/>
            <a:ext cx="7543800" cy="32607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200" i="1">
                <a:solidFill>
                  <a:schemeClr val="tx1"/>
                </a:solidFill>
              </a:rPr>
              <a:t>“The immediate future of Japan is very dark. Japan is going to suffer. … The Pacific will become a great storm center in the coming war – great suffering.</a:t>
            </a:r>
          </a:p>
          <a:p>
            <a:r>
              <a:rPr lang="en-US" altLang="en-US" sz="3200">
                <a:solidFill>
                  <a:schemeClr val="tx1"/>
                </a:solidFill>
              </a:rPr>
              <a:t>                          - The Guardian</a:t>
            </a:r>
          </a:p>
        </p:txBody>
      </p:sp>
    </p:spTree>
    <p:custDataLst>
      <p:tags r:id="rId1"/>
    </p:custDataLst>
  </p:cSld>
  <p:clrMapOvr>
    <a:masterClrMapping/>
  </p:clrMapOvr>
  <p:transition spd="med" advTm="94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7236"/>
                                        </p:tgtEl>
                                        <p:attrNameLst>
                                          <p:attrName>style.visibility</p:attrName>
                                        </p:attrNameLst>
                                      </p:cBhvr>
                                      <p:to>
                                        <p:strVal val="visible"/>
                                      </p:to>
                                    </p:set>
                                    <p:animEffect transition="in" filter="dissolve">
                                      <p:cBhvr>
                                        <p:cTn id="7" dur="500"/>
                                        <p:tgtEl>
                                          <p:spTgt spid="607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6"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0" name="Text Box 4">
            <a:extLst>
              <a:ext uri="{FF2B5EF4-FFF2-40B4-BE49-F238E27FC236}">
                <a16:creationId xmlns:a16="http://schemas.microsoft.com/office/drawing/2014/main" id="{C856556A-B3B2-8C0D-E793-2A83EFEBAC46}"/>
              </a:ext>
            </a:extLst>
          </p:cNvPr>
          <p:cNvSpPr txBox="1">
            <a:spLocks noChangeArrowheads="1"/>
          </p:cNvSpPr>
          <p:nvPr/>
        </p:nvSpPr>
        <p:spPr bwMode="auto">
          <a:xfrm>
            <a:off x="228600" y="2590800"/>
            <a:ext cx="4114800" cy="31400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i="1">
                <a:solidFill>
                  <a:srgbClr val="FF9900"/>
                </a:solidFill>
              </a:rPr>
              <a:t>Forty Years of the Bahá’í Cause in Hawaii: 1902-1940</a:t>
            </a:r>
            <a:endParaRPr lang="en-US" altLang="en-US" sz="4000">
              <a:solidFill>
                <a:srgbClr val="FF9900"/>
              </a:solidFill>
            </a:endParaRPr>
          </a:p>
        </p:txBody>
      </p:sp>
      <p:sp>
        <p:nvSpPr>
          <p:cNvPr id="464901" name="Text Box 5">
            <a:extLst>
              <a:ext uri="{FF2B5EF4-FFF2-40B4-BE49-F238E27FC236}">
                <a16:creationId xmlns:a16="http://schemas.microsoft.com/office/drawing/2014/main" id="{84EDF683-46FE-B941-573C-4BBB1736BD6E}"/>
              </a:ext>
            </a:extLst>
          </p:cNvPr>
          <p:cNvSpPr txBox="1">
            <a:spLocks noChangeArrowheads="1"/>
          </p:cNvSpPr>
          <p:nvPr/>
        </p:nvSpPr>
        <p:spPr bwMode="auto">
          <a:xfrm>
            <a:off x="4724400" y="2819400"/>
            <a:ext cx="4114800" cy="25304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i="1">
                <a:solidFill>
                  <a:srgbClr val="FF9900"/>
                </a:solidFill>
              </a:rPr>
              <a:t>History of the Bahá’í Faith in Japan: 1914-1938</a:t>
            </a:r>
            <a:endParaRPr lang="en-US" altLang="en-US" sz="4000">
              <a:solidFill>
                <a:srgbClr val="FF9900"/>
              </a:solidFill>
            </a:endParaRPr>
          </a:p>
        </p:txBody>
      </p:sp>
      <p:sp>
        <p:nvSpPr>
          <p:cNvPr id="464902" name="Rectangle 6">
            <a:extLst>
              <a:ext uri="{FF2B5EF4-FFF2-40B4-BE49-F238E27FC236}">
                <a16:creationId xmlns:a16="http://schemas.microsoft.com/office/drawing/2014/main" id="{86C62798-4221-5389-82BE-F440550B4441}"/>
              </a:ext>
            </a:extLst>
          </p:cNvPr>
          <p:cNvSpPr>
            <a:spLocks noChangeArrowheads="1"/>
          </p:cNvSpPr>
          <p:nvPr/>
        </p:nvSpPr>
        <p:spPr bwMode="auto">
          <a:xfrm>
            <a:off x="228600" y="2057400"/>
            <a:ext cx="4191000" cy="41148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4903" name="Rectangle 7">
            <a:extLst>
              <a:ext uri="{FF2B5EF4-FFF2-40B4-BE49-F238E27FC236}">
                <a16:creationId xmlns:a16="http://schemas.microsoft.com/office/drawing/2014/main" id="{9840515E-C6BC-1E15-47A7-8E4F105092FE}"/>
              </a:ext>
            </a:extLst>
          </p:cNvPr>
          <p:cNvSpPr>
            <a:spLocks noChangeArrowheads="1"/>
          </p:cNvSpPr>
          <p:nvPr/>
        </p:nvSpPr>
        <p:spPr bwMode="auto">
          <a:xfrm>
            <a:off x="4648200" y="2057400"/>
            <a:ext cx="4191000" cy="41148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4904" name="Text Box 8">
            <a:extLst>
              <a:ext uri="{FF2B5EF4-FFF2-40B4-BE49-F238E27FC236}">
                <a16:creationId xmlns:a16="http://schemas.microsoft.com/office/drawing/2014/main" id="{1D4FA7EF-57F1-50D4-D0B2-599C735F9A75}"/>
              </a:ext>
            </a:extLst>
          </p:cNvPr>
          <p:cNvSpPr txBox="1">
            <a:spLocks noChangeArrowheads="1"/>
          </p:cNvSpPr>
          <p:nvPr/>
        </p:nvSpPr>
        <p:spPr bwMode="auto">
          <a:xfrm>
            <a:off x="0" y="228600"/>
            <a:ext cx="9144000" cy="11906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600"/>
              <a:t>Books written by Agnes Alexander at the request of Shoghi Effendi</a:t>
            </a:r>
          </a:p>
        </p:txBody>
      </p:sp>
    </p:spTree>
  </p:cSld>
  <p:clrMapOvr>
    <a:masterClrMapping/>
  </p:clrMapOvr>
  <p:transition spd="med"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4900"/>
                                        </p:tgtEl>
                                        <p:attrNameLst>
                                          <p:attrName>style.visibility</p:attrName>
                                        </p:attrNameLst>
                                      </p:cBhvr>
                                      <p:to>
                                        <p:strVal val="visible"/>
                                      </p:to>
                                    </p:set>
                                    <p:animEffect transition="in" filter="dissolve">
                                      <p:cBhvr>
                                        <p:cTn id="7" dur="500"/>
                                        <p:tgtEl>
                                          <p:spTgt spid="464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4901"/>
                                        </p:tgtEl>
                                        <p:attrNameLst>
                                          <p:attrName>style.visibility</p:attrName>
                                        </p:attrNameLst>
                                      </p:cBhvr>
                                      <p:to>
                                        <p:strVal val="visible"/>
                                      </p:to>
                                    </p:set>
                                    <p:animEffect transition="in" filter="dissolve">
                                      <p:cBhvr>
                                        <p:cTn id="12" dur="500"/>
                                        <p:tgtEl>
                                          <p:spTgt spid="46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0" grpId="0" autoUpdateAnimBg="0"/>
      <p:bldP spid="464901"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4" name="Picture 6">
            <a:extLst>
              <a:ext uri="{FF2B5EF4-FFF2-40B4-BE49-F238E27FC236}">
                <a16:creationId xmlns:a16="http://schemas.microsoft.com/office/drawing/2014/main" id="{A9DA9338-6992-232B-A4E7-C49166997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281" t="11458" r="7813" b="9375"/>
          <a:stretch>
            <a:fillRect/>
          </a:stretch>
        </p:blipFill>
        <p:spPr bwMode="auto">
          <a:xfrm>
            <a:off x="0" y="-22225"/>
            <a:ext cx="9144000"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2135" name="OMINOUS.wav">
            <a:hlinkClick r:id="" action="ppaction://media"/>
            <a:extLst>
              <a:ext uri="{FF2B5EF4-FFF2-40B4-BE49-F238E27FC236}">
                <a16:creationId xmlns:a16="http://schemas.microsoft.com/office/drawing/2014/main" id="{D7A6C406-9D38-1B09-96A0-BAD437465C6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19600" y="3276600"/>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32137" name="Picture 9">
            <a:extLst>
              <a:ext uri="{FF2B5EF4-FFF2-40B4-BE49-F238E27FC236}">
                <a16:creationId xmlns:a16="http://schemas.microsoft.com/office/drawing/2014/main" id="{D55BE02F-0E40-99CE-D18B-D4B19EFD0064}"/>
              </a:ext>
            </a:extLst>
          </p:cNvPr>
          <p:cNvPicPr>
            <a:picLocks noChangeAspect="1" noChangeArrowheads="1"/>
          </p:cNvPicPr>
          <p:nvPr/>
        </p:nvPicPr>
        <p:blipFill>
          <a:blip r:embed="rId5">
            <a:lum bright="-48000" contrast="-48000"/>
            <a:extLst>
              <a:ext uri="{28A0092B-C50C-407E-A947-70E740481C1C}">
                <a14:useLocalDpi xmlns:a14="http://schemas.microsoft.com/office/drawing/2010/main" val="0"/>
              </a:ext>
            </a:extLst>
          </a:blip>
          <a:srcRect l="13315" t="11502" r="7782" b="9377"/>
          <a:stretch>
            <a:fillRect/>
          </a:stretch>
        </p:blipFill>
        <p:spPr bwMode="auto">
          <a:xfrm>
            <a:off x="0" y="-149225"/>
            <a:ext cx="9144000" cy="700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2133" name="Picture 5">
            <a:extLst>
              <a:ext uri="{FF2B5EF4-FFF2-40B4-BE49-F238E27FC236}">
                <a16:creationId xmlns:a16="http://schemas.microsoft.com/office/drawing/2014/main" id="{2DFCF883-D08D-CF99-CA34-42F26580E0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7397" t="31111" r="18816" b="13333"/>
          <a:stretch>
            <a:fillRect/>
          </a:stretch>
        </p:blipFill>
        <p:spPr bwMode="auto">
          <a:xfrm>
            <a:off x="1981200" y="914400"/>
            <a:ext cx="2749550" cy="3124200"/>
          </a:xfrm>
          <a:prstGeom prst="rect">
            <a:avLst/>
          </a:prstGeom>
          <a:noFill/>
          <a:extLst>
            <a:ext uri="{909E8E84-426E-40DD-AFC4-6F175D3DCCD1}">
              <a14:hiddenFill xmlns:a14="http://schemas.microsoft.com/office/drawing/2010/main">
                <a:solidFill>
                  <a:srgbClr val="FFFFFF"/>
                </a:solidFill>
              </a14:hiddenFill>
            </a:ext>
          </a:extLst>
        </p:spPr>
      </p:pic>
      <p:sp>
        <p:nvSpPr>
          <p:cNvPr id="432136" name="Text Box 8">
            <a:extLst>
              <a:ext uri="{FF2B5EF4-FFF2-40B4-BE49-F238E27FC236}">
                <a16:creationId xmlns:a16="http://schemas.microsoft.com/office/drawing/2014/main" id="{5266B4E3-003C-774E-E04A-ADCA2DADF6F1}"/>
              </a:ext>
            </a:extLst>
          </p:cNvPr>
          <p:cNvSpPr txBox="1">
            <a:spLocks noChangeArrowheads="1"/>
          </p:cNvSpPr>
          <p:nvPr/>
        </p:nvSpPr>
        <p:spPr bwMode="auto">
          <a:xfrm>
            <a:off x="5638800" y="1219200"/>
            <a:ext cx="3505200" cy="6413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600"/>
              <a:t>1939-1945</a:t>
            </a:r>
          </a:p>
        </p:txBody>
      </p:sp>
    </p:spTree>
    <p:custDataLst>
      <p:tags r:id="rId1"/>
    </p:custDataLst>
  </p:cSld>
  <p:clrMapOvr>
    <a:masterClrMapping/>
  </p:clrMapOvr>
  <p:transition spd="med" advTm="130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3213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32137"/>
                                        </p:tgtEl>
                                        <p:attrNameLst>
                                          <p:attrName>style.visibility</p:attrName>
                                        </p:attrNameLst>
                                      </p:cBhvr>
                                      <p:to>
                                        <p:strVal val="visible"/>
                                      </p:to>
                                    </p:set>
                                    <p:animEffect transition="in" filter="dissolve">
                                      <p:cBhvr>
                                        <p:cTn id="11" dur="500"/>
                                        <p:tgtEl>
                                          <p:spTgt spid="4321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432133"/>
                                        </p:tgtEl>
                                        <p:attrNameLst>
                                          <p:attrName>style.visibility</p:attrName>
                                        </p:attrNameLst>
                                      </p:cBhvr>
                                      <p:to>
                                        <p:strVal val="visible"/>
                                      </p:to>
                                    </p:set>
                                    <p:anim calcmode="lin" valueType="num">
                                      <p:cBhvr>
                                        <p:cTn id="16" dur="500" fill="hold"/>
                                        <p:tgtEl>
                                          <p:spTgt spid="432133"/>
                                        </p:tgtEl>
                                        <p:attrNameLst>
                                          <p:attrName>ppt_w</p:attrName>
                                        </p:attrNameLst>
                                      </p:cBhvr>
                                      <p:tavLst>
                                        <p:tav tm="0">
                                          <p:val>
                                            <p:fltVal val="0"/>
                                          </p:val>
                                        </p:tav>
                                        <p:tav tm="100000">
                                          <p:val>
                                            <p:strVal val="#ppt_w"/>
                                          </p:val>
                                        </p:tav>
                                      </p:tavLst>
                                    </p:anim>
                                    <p:anim calcmode="lin" valueType="num">
                                      <p:cBhvr>
                                        <p:cTn id="17" dur="500" fill="hold"/>
                                        <p:tgtEl>
                                          <p:spTgt spid="432133"/>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2136"/>
                                        </p:tgtEl>
                                        <p:attrNameLst>
                                          <p:attrName>style.visibility</p:attrName>
                                        </p:attrNameLst>
                                      </p:cBhvr>
                                      <p:to>
                                        <p:strVal val="visible"/>
                                      </p:to>
                                    </p:set>
                                    <p:animEffect transition="in" filter="dissolve">
                                      <p:cBhvr>
                                        <p:cTn id="22" dur="500"/>
                                        <p:tgtEl>
                                          <p:spTgt spid="4321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3" fill="hold" display="0">
                  <p:stCondLst>
                    <p:cond delay="indefinite"/>
                  </p:stCondLst>
                  <p:endCondLst>
                    <p:cond evt="onPrev" delay="0">
                      <p:tgtEl>
                        <p:sldTgt/>
                      </p:tgtEl>
                    </p:cond>
                    <p:cond evt="onStopAudio" delay="0">
                      <p:tgtEl>
                        <p:sldTgt/>
                      </p:tgtEl>
                    </p:cond>
                  </p:endCondLst>
                </p:cTn>
                <p:tgtEl>
                  <p:spTgt spid="432135"/>
                </p:tgtEl>
              </p:cMediaNode>
            </p:audio>
          </p:childTnLst>
        </p:cTn>
      </p:par>
    </p:tnLst>
    <p:bldLst>
      <p:bldP spid="432136"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Text Box 3">
            <a:extLst>
              <a:ext uri="{FF2B5EF4-FFF2-40B4-BE49-F238E27FC236}">
                <a16:creationId xmlns:a16="http://schemas.microsoft.com/office/drawing/2014/main" id="{42031044-BEFE-DA69-9123-13A40230B970}"/>
              </a:ext>
            </a:extLst>
          </p:cNvPr>
          <p:cNvSpPr txBox="1">
            <a:spLocks noChangeArrowheads="1"/>
          </p:cNvSpPr>
          <p:nvPr/>
        </p:nvSpPr>
        <p:spPr bwMode="auto">
          <a:xfrm>
            <a:off x="3276600" y="3108325"/>
            <a:ext cx="5715000" cy="3749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000">
                <a:solidFill>
                  <a:srgbClr val="6699FF"/>
                </a:solidFill>
              </a:rPr>
              <a:t>“From the time May met her Lord and “beheld the King in His Beauty” her whole being was kindled with the divine flame… … Countless are the souls who have been ignited through her divine love.</a:t>
            </a:r>
          </a:p>
        </p:txBody>
      </p:sp>
      <p:pic>
        <p:nvPicPr>
          <p:cNvPr id="593922" name="Picture 2">
            <a:extLst>
              <a:ext uri="{FF2B5EF4-FFF2-40B4-BE49-F238E27FC236}">
                <a16:creationId xmlns:a16="http://schemas.microsoft.com/office/drawing/2014/main" id="{CB0C1252-E14D-CC90-017A-927404F6E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333" r="28334"/>
          <a:stretch>
            <a:fillRect/>
          </a:stretch>
        </p:blipFill>
        <p:spPr bwMode="auto">
          <a:xfrm>
            <a:off x="152400" y="0"/>
            <a:ext cx="304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93924" name="Picture 4">
            <a:extLst>
              <a:ext uri="{FF2B5EF4-FFF2-40B4-BE49-F238E27FC236}">
                <a16:creationId xmlns:a16="http://schemas.microsoft.com/office/drawing/2014/main" id="{290988B8-CB0B-08D2-0AC1-40525E7D3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94" b="16588"/>
          <a:stretch>
            <a:fillRect/>
          </a:stretch>
        </p:blipFill>
        <p:spPr bwMode="auto">
          <a:xfrm>
            <a:off x="4572000" y="0"/>
            <a:ext cx="2800350" cy="3124200"/>
          </a:xfrm>
          <a:prstGeom prst="rect">
            <a:avLst/>
          </a:prstGeom>
          <a:noFill/>
          <a:extLst>
            <a:ext uri="{909E8E84-426E-40DD-AFC4-6F175D3DCCD1}">
              <a14:hiddenFill xmlns:a14="http://schemas.microsoft.com/office/drawing/2010/main">
                <a:solidFill>
                  <a:srgbClr val="FFFFFF"/>
                </a:solidFill>
              </a14:hiddenFill>
            </a:ext>
          </a:extLst>
        </p:spPr>
      </p:pic>
      <p:sp>
        <p:nvSpPr>
          <p:cNvPr id="593925" name="Rectangle 5">
            <a:extLst>
              <a:ext uri="{FF2B5EF4-FFF2-40B4-BE49-F238E27FC236}">
                <a16:creationId xmlns:a16="http://schemas.microsoft.com/office/drawing/2014/main" id="{8D3ABD0A-77E3-80FC-EAC0-E02335EB7C65}"/>
              </a:ext>
            </a:extLst>
          </p:cNvPr>
          <p:cNvSpPr>
            <a:spLocks noChangeArrowheads="1"/>
          </p:cNvSpPr>
          <p:nvPr/>
        </p:nvSpPr>
        <p:spPr bwMode="auto">
          <a:xfrm>
            <a:off x="0" y="6338888"/>
            <a:ext cx="3200400" cy="51911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chemeClr val="bg1"/>
                </a:solidFill>
                <a:latin typeface="Benguiat Bk BT" pitchFamily="18" charset="0"/>
                <a:cs typeface="Times New Roman" panose="02020603050405020304" pitchFamily="18" charset="0"/>
              </a:rPr>
              <a:t>1870-1940</a:t>
            </a:r>
          </a:p>
        </p:txBody>
      </p:sp>
      <p:pic>
        <p:nvPicPr>
          <p:cNvPr id="593929" name="MAYS FUNERAL.wav">
            <a:hlinkClick r:id="" action="ppaction://media"/>
            <a:extLst>
              <a:ext uri="{FF2B5EF4-FFF2-40B4-BE49-F238E27FC236}">
                <a16:creationId xmlns:a16="http://schemas.microsoft.com/office/drawing/2014/main" id="{9B8DEF65-4C02-AFCF-1256-CE2267FCAFDD}"/>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19600" y="32766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593930" name="Rectangle 10">
            <a:extLst>
              <a:ext uri="{FF2B5EF4-FFF2-40B4-BE49-F238E27FC236}">
                <a16:creationId xmlns:a16="http://schemas.microsoft.com/office/drawing/2014/main" id="{0C0EE240-B003-DBAB-B3B9-7ECC6342C7D4}"/>
              </a:ext>
            </a:extLst>
          </p:cNvPr>
          <p:cNvSpPr>
            <a:spLocks noChangeArrowheads="1"/>
          </p:cNvSpPr>
          <p:nvPr/>
        </p:nvSpPr>
        <p:spPr bwMode="auto">
          <a:xfrm>
            <a:off x="3124200" y="2133600"/>
            <a:ext cx="6019800" cy="946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0000"/>
                </a:solidFill>
                <a:latin typeface="Benguiat Bk BT" pitchFamily="18" charset="0"/>
                <a:cs typeface="Times New Roman" panose="02020603050405020304" pitchFamily="18" charset="0"/>
              </a:rPr>
              <a:t>THE PASSING OF MAY MAXWELL – 1 MARCH 1940</a:t>
            </a:r>
          </a:p>
        </p:txBody>
      </p:sp>
    </p:spTree>
    <p:custDataLst>
      <p:tags r:id="rId1"/>
    </p:custDataLst>
  </p:cSld>
  <p:clrMapOvr>
    <a:masterClrMapping/>
  </p:clrMapOvr>
  <p:transition spd="med" advTm="185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9392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dissolve">
                                      <p:cBhvr>
                                        <p:cTn id="11" dur="500"/>
                                        <p:tgtEl>
                                          <p:spTgt spid="5939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593930"/>
                                        </p:tgtEl>
                                        <p:attrNameLst>
                                          <p:attrName>style.visibility</p:attrName>
                                        </p:attrNameLst>
                                      </p:cBhvr>
                                      <p:to>
                                        <p:strVal val="visible"/>
                                      </p:to>
                                    </p:set>
                                    <p:animEffect transition="in" filter="dissolve">
                                      <p:cBhvr>
                                        <p:cTn id="16" dur="500"/>
                                        <p:tgtEl>
                                          <p:spTgt spid="5939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nodeType="clickEffect">
                                  <p:stCondLst>
                                    <p:cond delay="0"/>
                                  </p:stCondLst>
                                  <p:childTnLst>
                                    <p:set>
                                      <p:cBhvr>
                                        <p:cTn id="20" dur="1" fill="hold">
                                          <p:stCondLst>
                                            <p:cond delay="0"/>
                                          </p:stCondLst>
                                        </p:cTn>
                                        <p:tgtEl>
                                          <p:spTgt spid="593923"/>
                                        </p:tgtEl>
                                        <p:attrNameLst>
                                          <p:attrName>style.visibility</p:attrName>
                                        </p:attrNameLst>
                                      </p:cBhvr>
                                      <p:to>
                                        <p:strVal val="visible"/>
                                      </p:to>
                                    </p:set>
                                    <p:anim calcmode="lin" valueType="num">
                                      <p:cBhvr additive="base">
                                        <p:cTn id="21" dur="5000" fill="hold"/>
                                        <p:tgtEl>
                                          <p:spTgt spid="593923"/>
                                        </p:tgtEl>
                                        <p:attrNameLst>
                                          <p:attrName>ppt_x</p:attrName>
                                        </p:attrNameLst>
                                      </p:cBhvr>
                                      <p:tavLst>
                                        <p:tav tm="0">
                                          <p:val>
                                            <p:strVal val="#ppt_x"/>
                                          </p:val>
                                        </p:tav>
                                        <p:tav tm="100000">
                                          <p:val>
                                            <p:strVal val="#ppt_x"/>
                                          </p:val>
                                        </p:tav>
                                      </p:tavLst>
                                    </p:anim>
                                    <p:anim calcmode="lin" valueType="num">
                                      <p:cBhvr additive="base">
                                        <p:cTn id="22" dur="5000" fill="hold"/>
                                        <p:tgtEl>
                                          <p:spTgt spid="593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Prev" delay="0">
                      <p:tgtEl>
                        <p:sldTgt/>
                      </p:tgtEl>
                    </p:cond>
                    <p:cond evt="onStopAudio" delay="0">
                      <p:tgtEl>
                        <p:sldTgt/>
                      </p:tgtEl>
                    </p:cond>
                  </p:endCondLst>
                </p:cTn>
                <p:tgtEl>
                  <p:spTgt spid="593929"/>
                </p:tgtEl>
              </p:cMediaNode>
            </p:audio>
          </p:childTnLst>
        </p:cTn>
      </p:par>
    </p:tnLst>
    <p:bldLst>
      <p:bldP spid="593923" grpId="0" autoUpdateAnimBg="0"/>
      <p:bldP spid="593925" grpId="0" autoUpdateAnimBg="0"/>
      <p:bldP spid="593930"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6" name="Picture 4">
            <a:extLst>
              <a:ext uri="{FF2B5EF4-FFF2-40B4-BE49-F238E27FC236}">
                <a16:creationId xmlns:a16="http://schemas.microsoft.com/office/drawing/2014/main" id="{775CCA7E-B2D8-5146-BF76-F0260CF33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75" y="492125"/>
            <a:ext cx="7815263" cy="587375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3">
            <a:extLst>
              <a:ext uri="{FF2B5EF4-FFF2-40B4-BE49-F238E27FC236}">
                <a16:creationId xmlns:a16="http://schemas.microsoft.com/office/drawing/2014/main" id="{DAA7D4F3-32C6-8955-F749-604963B80459}"/>
              </a:ext>
            </a:extLst>
          </p:cNvPr>
          <p:cNvSpPr>
            <a:spLocks noChangeArrowheads="1"/>
          </p:cNvSpPr>
          <p:nvPr/>
        </p:nvSpPr>
        <p:spPr bwMode="auto">
          <a:xfrm>
            <a:off x="1219200" y="3962400"/>
            <a:ext cx="4800600" cy="1311275"/>
          </a:xfrm>
          <a:prstGeom prst="rect">
            <a:avLst/>
          </a:prstGeom>
          <a:noFill/>
          <a:ln>
            <a:noFill/>
          </a:ln>
          <a:effectLst>
            <a:outerShdw dist="28398" dir="3806097"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3300"/>
                </a:solidFill>
                <a:latin typeface="Benguiat Bk BT" pitchFamily="18" charset="0"/>
                <a:cs typeface="Times New Roman" panose="02020603050405020304" pitchFamily="18" charset="0"/>
              </a:rPr>
              <a:t>HAWAII SOJOURN</a:t>
            </a:r>
          </a:p>
          <a:p>
            <a:pPr algn="ctr"/>
            <a:r>
              <a:rPr lang="en-US" altLang="en-US" sz="4000">
                <a:solidFill>
                  <a:srgbClr val="FF3300"/>
                </a:solidFill>
                <a:latin typeface="Benguiat Bk BT" pitchFamily="18" charset="0"/>
                <a:cs typeface="Times New Roman" panose="02020603050405020304" pitchFamily="18" charset="0"/>
              </a:rPr>
              <a:t>1937-1950</a:t>
            </a:r>
            <a:r>
              <a:rPr lang="en-US" altLang="en-US" sz="4000">
                <a:solidFill>
                  <a:srgbClr val="FF3300"/>
                </a:solidFill>
                <a:latin typeface="HawnTime" pitchFamily="2" charset="0"/>
              </a:rPr>
              <a:t> </a:t>
            </a:r>
          </a:p>
        </p:txBody>
      </p:sp>
      <p:pic>
        <p:nvPicPr>
          <p:cNvPr id="376839" name="26 SEC 4 SEASONS VIVALDI.wav">
            <a:hlinkClick r:id="" action="ppaction://media"/>
            <a:extLst>
              <a:ext uri="{FF2B5EF4-FFF2-40B4-BE49-F238E27FC236}">
                <a16:creationId xmlns:a16="http://schemas.microsoft.com/office/drawing/2014/main" id="{F835ADF9-1D41-5F5C-20E7-456CD0C601F2}"/>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391400" y="990600"/>
            <a:ext cx="838200" cy="83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505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6839"/>
                                        </p:tgtEl>
                                      </p:cBhvr>
                                    </p:cmd>
                                  </p:childTnLst>
                                </p:cTn>
                              </p:par>
                              <p:par>
                                <p:cTn id="7" presetID="17" presetClass="entr" presetSubtype="10" fill="hold" nodeType="withEffect">
                                  <p:stCondLst>
                                    <p:cond delay="0"/>
                                  </p:stCondLst>
                                  <p:childTnLst>
                                    <p:set>
                                      <p:cBhvr>
                                        <p:cTn id="8" dur="1" fill="hold">
                                          <p:stCondLst>
                                            <p:cond delay="0"/>
                                          </p:stCondLst>
                                        </p:cTn>
                                        <p:tgtEl>
                                          <p:spTgt spid="376835"/>
                                        </p:tgtEl>
                                        <p:attrNameLst>
                                          <p:attrName>style.visibility</p:attrName>
                                        </p:attrNameLst>
                                      </p:cBhvr>
                                      <p:to>
                                        <p:strVal val="visible"/>
                                      </p:to>
                                    </p:set>
                                    <p:anim calcmode="lin" valueType="num">
                                      <p:cBhvr>
                                        <p:cTn id="9" dur="500" fill="hold"/>
                                        <p:tgtEl>
                                          <p:spTgt spid="376835"/>
                                        </p:tgtEl>
                                        <p:attrNameLst>
                                          <p:attrName>ppt_w</p:attrName>
                                        </p:attrNameLst>
                                      </p:cBhvr>
                                      <p:tavLst>
                                        <p:tav tm="0">
                                          <p:val>
                                            <p:fltVal val="0"/>
                                          </p:val>
                                        </p:tav>
                                        <p:tav tm="100000">
                                          <p:val>
                                            <p:strVal val="#ppt_w"/>
                                          </p:val>
                                        </p:tav>
                                      </p:tavLst>
                                    </p:anim>
                                    <p:anim calcmode="lin" valueType="num">
                                      <p:cBhvr>
                                        <p:cTn id="10" dur="500" fill="hold"/>
                                        <p:tgtEl>
                                          <p:spTgt spid="3768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11" fill="hold" display="0">
                  <p:stCondLst>
                    <p:cond delay="indefinite"/>
                  </p:stCondLst>
                  <p:endCondLst>
                    <p:cond evt="onPrev" delay="0">
                      <p:tgtEl>
                        <p:sldTgt/>
                      </p:tgtEl>
                    </p:cond>
                    <p:cond evt="onStopAudio" delay="0">
                      <p:tgtEl>
                        <p:sldTgt/>
                      </p:tgtEl>
                    </p:cond>
                  </p:endCondLst>
                </p:cTn>
                <p:tgtEl>
                  <p:spTgt spid="376839"/>
                </p:tgtEl>
              </p:cMediaNode>
            </p:audio>
          </p:childTnLst>
        </p:cTn>
      </p:par>
    </p:tnLst>
    <p:bldLst>
      <p:bldP spid="376835"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a:extLst>
              <a:ext uri="{FF2B5EF4-FFF2-40B4-BE49-F238E27FC236}">
                <a16:creationId xmlns:a16="http://schemas.microsoft.com/office/drawing/2014/main" id="{D1C52B9B-E33F-D3D4-8B91-49E73AD55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67" r="4167" b="392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8691" name="Rectangle 3">
            <a:extLst>
              <a:ext uri="{FF2B5EF4-FFF2-40B4-BE49-F238E27FC236}">
                <a16:creationId xmlns:a16="http://schemas.microsoft.com/office/drawing/2014/main" id="{85384849-688C-895C-A23C-F2535B1966DA}"/>
              </a:ext>
            </a:extLst>
          </p:cNvPr>
          <p:cNvSpPr>
            <a:spLocks noChangeArrowheads="1"/>
          </p:cNvSpPr>
          <p:nvPr/>
        </p:nvSpPr>
        <p:spPr bwMode="auto">
          <a:xfrm>
            <a:off x="0" y="5181600"/>
            <a:ext cx="9144000" cy="16764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rgbClr val="FFFF00"/>
                </a:solidFill>
                <a:latin typeface="Benguiat Bk BT" pitchFamily="18" charset="0"/>
              </a:rPr>
              <a:t>THE BAHA’IS OF MAUI</a:t>
            </a:r>
          </a:p>
          <a:p>
            <a:pPr algn="ctr"/>
            <a:r>
              <a:rPr kumimoji="1" lang="en-US" altLang="en-US" sz="4000">
                <a:solidFill>
                  <a:srgbClr val="FFFF00"/>
                </a:solidFill>
                <a:latin typeface="Benguiat Bk BT" pitchFamily="18" charset="0"/>
              </a:rPr>
              <a:t>1937</a:t>
            </a:r>
            <a:endParaRPr lang="en-US" altLang="en-US" sz="4000" b="0">
              <a:solidFill>
                <a:srgbClr val="FF0000"/>
              </a:solidFill>
              <a:latin typeface="Benguiat Bk BT" pitchFamily="18" charset="0"/>
            </a:endParaRPr>
          </a:p>
        </p:txBody>
      </p:sp>
      <p:grpSp>
        <p:nvGrpSpPr>
          <p:cNvPr id="498694" name="Group 6">
            <a:extLst>
              <a:ext uri="{FF2B5EF4-FFF2-40B4-BE49-F238E27FC236}">
                <a16:creationId xmlns:a16="http://schemas.microsoft.com/office/drawing/2014/main" id="{1A4D305E-9336-9B2F-090D-1A78921A49FF}"/>
              </a:ext>
            </a:extLst>
          </p:cNvPr>
          <p:cNvGrpSpPr>
            <a:grpSpLocks/>
          </p:cNvGrpSpPr>
          <p:nvPr/>
        </p:nvGrpSpPr>
        <p:grpSpPr bwMode="auto">
          <a:xfrm>
            <a:off x="7315200" y="2209800"/>
            <a:ext cx="1828800" cy="671513"/>
            <a:chOff x="4608" y="1392"/>
            <a:chExt cx="1152" cy="423"/>
          </a:xfrm>
        </p:grpSpPr>
        <p:sp>
          <p:nvSpPr>
            <p:cNvPr id="498692" name="Oval 4">
              <a:extLst>
                <a:ext uri="{FF2B5EF4-FFF2-40B4-BE49-F238E27FC236}">
                  <a16:creationId xmlns:a16="http://schemas.microsoft.com/office/drawing/2014/main" id="{60513BEA-4D28-34CA-2B17-0D32F9A47136}"/>
                </a:ext>
              </a:extLst>
            </p:cNvPr>
            <p:cNvSpPr>
              <a:spLocks noChangeArrowheads="1"/>
            </p:cNvSpPr>
            <p:nvPr/>
          </p:nvSpPr>
          <p:spPr bwMode="auto">
            <a:xfrm>
              <a:off x="5328" y="1392"/>
              <a:ext cx="192" cy="154"/>
            </a:xfrm>
            <a:prstGeom prst="ellipse">
              <a:avLst/>
            </a:prstGeom>
            <a:solidFill>
              <a:srgbClr val="FF0000"/>
            </a:solid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8693" name="Rectangle 5">
              <a:extLst>
                <a:ext uri="{FF2B5EF4-FFF2-40B4-BE49-F238E27FC236}">
                  <a16:creationId xmlns:a16="http://schemas.microsoft.com/office/drawing/2014/main" id="{6F22E87E-BB11-BC4D-4726-7B69A81DB330}"/>
                </a:ext>
              </a:extLst>
            </p:cNvPr>
            <p:cNvSpPr>
              <a:spLocks noChangeArrowheads="1"/>
            </p:cNvSpPr>
            <p:nvPr/>
          </p:nvSpPr>
          <p:spPr bwMode="auto">
            <a:xfrm>
              <a:off x="4608" y="1488"/>
              <a:ext cx="1152" cy="32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chemeClr val="bg1"/>
                  </a:solidFill>
                  <a:latin typeface="Benguiat Bk BT" pitchFamily="18" charset="0"/>
                  <a:cs typeface="Times New Roman" panose="02020603050405020304" pitchFamily="18" charset="0"/>
                </a:rPr>
                <a:t>Agnes</a:t>
              </a:r>
            </a:p>
          </p:txBody>
        </p:sp>
      </p:grpSp>
    </p:spTree>
    <p:custDataLst>
      <p:tags r:id="rId1"/>
    </p:custDataLst>
  </p:cSld>
  <p:clrMapOvr>
    <a:masterClrMapping/>
  </p:clrMapOvr>
  <p:transition spd="med" advTm="126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8694"/>
                                        </p:tgtEl>
                                        <p:attrNameLst>
                                          <p:attrName>style.visibility</p:attrName>
                                        </p:attrNameLst>
                                      </p:cBhvr>
                                      <p:to>
                                        <p:strVal val="visible"/>
                                      </p:to>
                                    </p:set>
                                    <p:animEffect transition="in" filter="dissolve">
                                      <p:cBhvr>
                                        <p:cTn id="7" dur="500"/>
                                        <p:tgtEl>
                                          <p:spTgt spid="4986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498691"/>
                                        </p:tgtEl>
                                        <p:attrNameLst>
                                          <p:attrName>style.visibility</p:attrName>
                                        </p:attrNameLst>
                                      </p:cBhvr>
                                      <p:to>
                                        <p:strVal val="visible"/>
                                      </p:to>
                                    </p:set>
                                    <p:anim calcmode="lin" valueType="num">
                                      <p:cBhvr>
                                        <p:cTn id="12" dur="500" fill="hold"/>
                                        <p:tgtEl>
                                          <p:spTgt spid="498691"/>
                                        </p:tgtEl>
                                        <p:attrNameLst>
                                          <p:attrName>ppt_w</p:attrName>
                                        </p:attrNameLst>
                                      </p:cBhvr>
                                      <p:tavLst>
                                        <p:tav tm="0">
                                          <p:val>
                                            <p:fltVal val="0"/>
                                          </p:val>
                                        </p:tav>
                                        <p:tav tm="100000">
                                          <p:val>
                                            <p:strVal val="#ppt_w"/>
                                          </p:val>
                                        </p:tav>
                                      </p:tavLst>
                                    </p:anim>
                                    <p:anim calcmode="lin" valueType="num">
                                      <p:cBhvr>
                                        <p:cTn id="13" dur="500" fill="hold"/>
                                        <p:tgtEl>
                                          <p:spTgt spid="4986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1"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a:extLst>
              <a:ext uri="{FF2B5EF4-FFF2-40B4-BE49-F238E27FC236}">
                <a16:creationId xmlns:a16="http://schemas.microsoft.com/office/drawing/2014/main" id="{0C33AF86-0329-3B07-AB5D-9FFE76D7E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5894388"/>
          </a:xfrm>
          <a:prstGeom prst="rect">
            <a:avLst/>
          </a:prstGeom>
          <a:noFill/>
          <a:extLst>
            <a:ext uri="{909E8E84-426E-40DD-AFC4-6F175D3DCCD1}">
              <a14:hiddenFill xmlns:a14="http://schemas.microsoft.com/office/drawing/2010/main">
                <a:solidFill>
                  <a:srgbClr val="FFFFFF"/>
                </a:solidFill>
              </a14:hiddenFill>
            </a:ext>
          </a:extLst>
        </p:spPr>
      </p:pic>
      <p:sp>
        <p:nvSpPr>
          <p:cNvPr id="479237" name="Rectangle 5">
            <a:extLst>
              <a:ext uri="{FF2B5EF4-FFF2-40B4-BE49-F238E27FC236}">
                <a16:creationId xmlns:a16="http://schemas.microsoft.com/office/drawing/2014/main" id="{CE5C446B-15EB-8C48-FEF4-27C00A9F5136}"/>
              </a:ext>
            </a:extLst>
          </p:cNvPr>
          <p:cNvSpPr>
            <a:spLocks noChangeArrowheads="1"/>
          </p:cNvSpPr>
          <p:nvPr/>
        </p:nvSpPr>
        <p:spPr bwMode="auto">
          <a:xfrm>
            <a:off x="0" y="6172200"/>
            <a:ext cx="9144000" cy="685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rgbClr val="FFFF00"/>
                </a:solidFill>
                <a:latin typeface="Benguiat Bk BT" pitchFamily="18" charset="0"/>
              </a:rPr>
              <a:t>RETURN TO JAPAN IN 1950</a:t>
            </a:r>
            <a:endParaRPr lang="en-US" altLang="en-US" sz="4000" b="0">
              <a:solidFill>
                <a:srgbClr val="FF0000"/>
              </a:solidFill>
              <a:latin typeface="Benguiat Bk BT" pitchFamily="18" charset="0"/>
            </a:endParaRPr>
          </a:p>
        </p:txBody>
      </p:sp>
    </p:spTree>
    <p:custDataLst>
      <p:tags r:id="rId1"/>
    </p:custDataLst>
  </p:cSld>
  <p:clrMapOvr>
    <a:masterClrMapping/>
  </p:clrMapOvr>
  <p:transition spd="med" advTm="71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79237"/>
                                        </p:tgtEl>
                                        <p:attrNameLst>
                                          <p:attrName>style.visibility</p:attrName>
                                        </p:attrNameLst>
                                      </p:cBhvr>
                                      <p:to>
                                        <p:strVal val="visible"/>
                                      </p:to>
                                    </p:set>
                                    <p:anim calcmode="lin" valueType="num">
                                      <p:cBhvr>
                                        <p:cTn id="7" dur="500" fill="hold"/>
                                        <p:tgtEl>
                                          <p:spTgt spid="479237"/>
                                        </p:tgtEl>
                                        <p:attrNameLst>
                                          <p:attrName>ppt_w</p:attrName>
                                        </p:attrNameLst>
                                      </p:cBhvr>
                                      <p:tavLst>
                                        <p:tav tm="0">
                                          <p:val>
                                            <p:fltVal val="0"/>
                                          </p:val>
                                        </p:tav>
                                        <p:tav tm="100000">
                                          <p:val>
                                            <p:strVal val="#ppt_w"/>
                                          </p:val>
                                        </p:tav>
                                      </p:tavLst>
                                    </p:anim>
                                    <p:anim calcmode="lin" valueType="num">
                                      <p:cBhvr>
                                        <p:cTn id="8" dur="500" fill="hold"/>
                                        <p:tgtEl>
                                          <p:spTgt spid="4792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66" name="Picture 18">
            <a:extLst>
              <a:ext uri="{FF2B5EF4-FFF2-40B4-BE49-F238E27FC236}">
                <a16:creationId xmlns:a16="http://schemas.microsoft.com/office/drawing/2014/main" id="{3794C3F3-1747-FE19-110A-4C8D0E6D1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333" t="7661" r="41667" b="62801"/>
          <a:stretch>
            <a:fillRect/>
          </a:stretch>
        </p:blipFill>
        <p:spPr bwMode="auto">
          <a:xfrm>
            <a:off x="4343400" y="3429000"/>
            <a:ext cx="11350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34850" name="Picture 2">
            <a:extLst>
              <a:ext uri="{FF2B5EF4-FFF2-40B4-BE49-F238E27FC236}">
                <a16:creationId xmlns:a16="http://schemas.microsoft.com/office/drawing/2014/main" id="{9CEA96DD-CAB9-A995-D5B7-5DF55C739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28600"/>
            <a:ext cx="2552700" cy="3162300"/>
          </a:xfrm>
          <a:prstGeom prst="rect">
            <a:avLst/>
          </a:prstGeom>
          <a:noFill/>
          <a:extLst>
            <a:ext uri="{909E8E84-426E-40DD-AFC4-6F175D3DCCD1}">
              <a14:hiddenFill xmlns:a14="http://schemas.microsoft.com/office/drawing/2010/main">
                <a:solidFill>
                  <a:srgbClr val="FFFFFF"/>
                </a:solidFill>
              </a14:hiddenFill>
            </a:ext>
          </a:extLst>
        </p:spPr>
      </p:pic>
      <p:sp>
        <p:nvSpPr>
          <p:cNvPr id="334851" name="Rectangle 3">
            <a:extLst>
              <a:ext uri="{FF2B5EF4-FFF2-40B4-BE49-F238E27FC236}">
                <a16:creationId xmlns:a16="http://schemas.microsoft.com/office/drawing/2014/main" id="{00240092-FC2F-B0CB-2985-6E4A6791FC24}"/>
              </a:ext>
            </a:extLst>
          </p:cNvPr>
          <p:cNvSpPr>
            <a:spLocks noGrp="1" noChangeArrowheads="1"/>
          </p:cNvSpPr>
          <p:nvPr>
            <p:ph type="title" idx="4294967295"/>
          </p:nvPr>
        </p:nvSpPr>
        <p:spPr>
          <a:xfrm>
            <a:off x="0" y="2057400"/>
            <a:ext cx="4267200" cy="1066800"/>
          </a:xfrm>
          <a:noFill/>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Lst>
        </p:spPr>
        <p:txBody>
          <a:bodyPr/>
          <a:lstStyle/>
          <a:p>
            <a:r>
              <a:rPr lang="en-US" altLang="en-US" sz="2400" b="1">
                <a:solidFill>
                  <a:schemeClr val="accent1"/>
                </a:solidFill>
              </a:rPr>
              <a:t>William De Witt Alexander 1833-1913</a:t>
            </a:r>
            <a:r>
              <a:rPr lang="en-US" altLang="en-US" sz="3600" b="1"/>
              <a:t> </a:t>
            </a:r>
          </a:p>
        </p:txBody>
      </p:sp>
      <p:sp>
        <p:nvSpPr>
          <p:cNvPr id="334852" name="Text Box 4">
            <a:extLst>
              <a:ext uri="{FF2B5EF4-FFF2-40B4-BE49-F238E27FC236}">
                <a16:creationId xmlns:a16="http://schemas.microsoft.com/office/drawing/2014/main" id="{1B149971-E41B-4677-2EB1-FB152BB08FB9}"/>
              </a:ext>
            </a:extLst>
          </p:cNvPr>
          <p:cNvSpPr txBox="1">
            <a:spLocks noChangeArrowheads="1"/>
          </p:cNvSpPr>
          <p:nvPr/>
        </p:nvSpPr>
        <p:spPr bwMode="auto">
          <a:xfrm>
            <a:off x="0" y="0"/>
            <a:ext cx="9144000" cy="6413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3600">
                <a:latin typeface="HawnTime" pitchFamily="2" charset="0"/>
              </a:rPr>
              <a:t>AGNES ALEXANDER’S FAMILY</a:t>
            </a:r>
          </a:p>
        </p:txBody>
      </p:sp>
      <p:sp>
        <p:nvSpPr>
          <p:cNvPr id="334854" name="Rectangle 6">
            <a:extLst>
              <a:ext uri="{FF2B5EF4-FFF2-40B4-BE49-F238E27FC236}">
                <a16:creationId xmlns:a16="http://schemas.microsoft.com/office/drawing/2014/main" id="{B22D5FF4-56BF-FAE4-297F-3D946716C216}"/>
              </a:ext>
            </a:extLst>
          </p:cNvPr>
          <p:cNvSpPr>
            <a:spLocks noChangeArrowheads="1"/>
          </p:cNvSpPr>
          <p:nvPr/>
        </p:nvSpPr>
        <p:spPr bwMode="auto">
          <a:xfrm>
            <a:off x="914400" y="5334000"/>
            <a:ext cx="1676400" cy="1524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CC00"/>
                </a:solidFill>
              </a:rPr>
              <a:t>Mary Charlotte 1874-1961</a:t>
            </a:r>
            <a:endParaRPr lang="en-US" altLang="en-US" sz="2800">
              <a:solidFill>
                <a:srgbClr val="008000"/>
              </a:solidFill>
            </a:endParaRPr>
          </a:p>
        </p:txBody>
      </p:sp>
      <p:sp>
        <p:nvSpPr>
          <p:cNvPr id="334855" name="Rectangle 7">
            <a:extLst>
              <a:ext uri="{FF2B5EF4-FFF2-40B4-BE49-F238E27FC236}">
                <a16:creationId xmlns:a16="http://schemas.microsoft.com/office/drawing/2014/main" id="{2CA0629B-8A9F-12DC-D634-A306EA86419B}"/>
              </a:ext>
            </a:extLst>
          </p:cNvPr>
          <p:cNvSpPr>
            <a:spLocks noChangeArrowheads="1"/>
          </p:cNvSpPr>
          <p:nvPr/>
        </p:nvSpPr>
        <p:spPr bwMode="auto">
          <a:xfrm>
            <a:off x="2895600" y="3200400"/>
            <a:ext cx="1676400" cy="1905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CC00"/>
                </a:solidFill>
              </a:rPr>
              <a:t>Arthur Chambers 1863-1954</a:t>
            </a:r>
            <a:r>
              <a:rPr lang="en-US" altLang="en-US" sz="3600">
                <a:solidFill>
                  <a:srgbClr val="008000"/>
                </a:solidFill>
              </a:rPr>
              <a:t> </a:t>
            </a:r>
          </a:p>
        </p:txBody>
      </p:sp>
      <p:sp>
        <p:nvSpPr>
          <p:cNvPr id="334857" name="Line 9">
            <a:extLst>
              <a:ext uri="{FF2B5EF4-FFF2-40B4-BE49-F238E27FC236}">
                <a16:creationId xmlns:a16="http://schemas.microsoft.com/office/drawing/2014/main" id="{B9C20556-C192-5BDA-88F5-A890384F30AB}"/>
              </a:ext>
            </a:extLst>
          </p:cNvPr>
          <p:cNvSpPr>
            <a:spLocks noChangeShapeType="1"/>
          </p:cNvSpPr>
          <p:nvPr/>
        </p:nvSpPr>
        <p:spPr bwMode="auto">
          <a:xfrm>
            <a:off x="228600" y="3352800"/>
            <a:ext cx="8686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4858" name="Rectangle 10">
            <a:extLst>
              <a:ext uri="{FF2B5EF4-FFF2-40B4-BE49-F238E27FC236}">
                <a16:creationId xmlns:a16="http://schemas.microsoft.com/office/drawing/2014/main" id="{B0995B84-A18E-4AC3-56AD-9CB228497831}"/>
              </a:ext>
            </a:extLst>
          </p:cNvPr>
          <p:cNvSpPr>
            <a:spLocks noChangeArrowheads="1"/>
          </p:cNvSpPr>
          <p:nvPr/>
        </p:nvSpPr>
        <p:spPr bwMode="auto">
          <a:xfrm>
            <a:off x="3200400" y="609600"/>
            <a:ext cx="28194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9900"/>
                </a:solidFill>
              </a:rPr>
              <a:t>Married Lahaina, Maui July 18, 1860</a:t>
            </a:r>
            <a:r>
              <a:rPr lang="en-US" altLang="en-US" sz="3600">
                <a:solidFill>
                  <a:srgbClr val="008000"/>
                </a:solidFill>
              </a:rPr>
              <a:t> </a:t>
            </a:r>
          </a:p>
        </p:txBody>
      </p:sp>
      <p:pic>
        <p:nvPicPr>
          <p:cNvPr id="334864" name="Picture 16">
            <a:extLst>
              <a:ext uri="{FF2B5EF4-FFF2-40B4-BE49-F238E27FC236}">
                <a16:creationId xmlns:a16="http://schemas.microsoft.com/office/drawing/2014/main" id="{142F81C1-C9FC-FD7A-9A71-9CDA9B523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692" b="19231"/>
          <a:stretch>
            <a:fillRect/>
          </a:stretch>
        </p:blipFill>
        <p:spPr bwMode="auto">
          <a:xfrm>
            <a:off x="7659688" y="3429000"/>
            <a:ext cx="1484312" cy="1447800"/>
          </a:xfrm>
          <a:prstGeom prst="rect">
            <a:avLst/>
          </a:prstGeom>
          <a:noFill/>
          <a:extLst>
            <a:ext uri="{909E8E84-426E-40DD-AFC4-6F175D3DCCD1}">
              <a14:hiddenFill xmlns:a14="http://schemas.microsoft.com/office/drawing/2010/main">
                <a:solidFill>
                  <a:srgbClr val="FFFFFF"/>
                </a:solidFill>
              </a14:hiddenFill>
            </a:ext>
          </a:extLst>
        </p:spPr>
      </p:pic>
      <p:sp>
        <p:nvSpPr>
          <p:cNvPr id="334856" name="Rectangle 8">
            <a:extLst>
              <a:ext uri="{FF2B5EF4-FFF2-40B4-BE49-F238E27FC236}">
                <a16:creationId xmlns:a16="http://schemas.microsoft.com/office/drawing/2014/main" id="{6D62391C-A85F-0FA9-5A1E-1B791A419302}"/>
              </a:ext>
            </a:extLst>
          </p:cNvPr>
          <p:cNvSpPr>
            <a:spLocks noChangeArrowheads="1"/>
          </p:cNvSpPr>
          <p:nvPr/>
        </p:nvSpPr>
        <p:spPr bwMode="auto">
          <a:xfrm>
            <a:off x="6553200" y="3048000"/>
            <a:ext cx="1752600" cy="1828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CC00"/>
                </a:solidFill>
              </a:rPr>
              <a:t>Henry Edward 1868-1900</a:t>
            </a:r>
            <a:r>
              <a:rPr lang="en-US" altLang="en-US" sz="3600">
                <a:solidFill>
                  <a:srgbClr val="008000"/>
                </a:solidFill>
              </a:rPr>
              <a:t> </a:t>
            </a:r>
          </a:p>
        </p:txBody>
      </p:sp>
      <p:grpSp>
        <p:nvGrpSpPr>
          <p:cNvPr id="334859" name="Group 11">
            <a:extLst>
              <a:ext uri="{FF2B5EF4-FFF2-40B4-BE49-F238E27FC236}">
                <a16:creationId xmlns:a16="http://schemas.microsoft.com/office/drawing/2014/main" id="{6F5A5428-F910-D831-B78B-AE74F7BEDDD1}"/>
              </a:ext>
            </a:extLst>
          </p:cNvPr>
          <p:cNvGrpSpPr>
            <a:grpSpLocks/>
          </p:cNvGrpSpPr>
          <p:nvPr/>
        </p:nvGrpSpPr>
        <p:grpSpPr bwMode="auto">
          <a:xfrm>
            <a:off x="5638800" y="4810125"/>
            <a:ext cx="3505200" cy="2047875"/>
            <a:chOff x="3552" y="3030"/>
            <a:chExt cx="2208" cy="1290"/>
          </a:xfrm>
        </p:grpSpPr>
        <p:sp>
          <p:nvSpPr>
            <p:cNvPr id="334860" name="Rectangle 12">
              <a:extLst>
                <a:ext uri="{FF2B5EF4-FFF2-40B4-BE49-F238E27FC236}">
                  <a16:creationId xmlns:a16="http://schemas.microsoft.com/office/drawing/2014/main" id="{20160F46-104F-D3B2-3E20-3E532129B155}"/>
                </a:ext>
              </a:extLst>
            </p:cNvPr>
            <p:cNvSpPr>
              <a:spLocks noChangeArrowheads="1"/>
            </p:cNvSpPr>
            <p:nvPr/>
          </p:nvSpPr>
          <p:spPr bwMode="auto">
            <a:xfrm>
              <a:off x="4368" y="3264"/>
              <a:ext cx="1392" cy="105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CC00"/>
                  </a:solidFill>
                </a:rPr>
                <a:t>AGNES BALDWIN                                         1875-1971</a:t>
              </a:r>
              <a:endParaRPr lang="en-US" altLang="en-US" sz="3600">
                <a:solidFill>
                  <a:srgbClr val="FFCC00"/>
                </a:solidFill>
              </a:endParaRPr>
            </a:p>
          </p:txBody>
        </p:sp>
        <p:pic>
          <p:nvPicPr>
            <p:cNvPr id="334861" name="Picture 13">
              <a:extLst>
                <a:ext uri="{FF2B5EF4-FFF2-40B4-BE49-F238E27FC236}">
                  <a16:creationId xmlns:a16="http://schemas.microsoft.com/office/drawing/2014/main" id="{2A9DFBE6-F271-CF96-993B-82A79F9312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2" y="3030"/>
              <a:ext cx="912" cy="1290"/>
            </a:xfrm>
            <a:prstGeom prst="rect">
              <a:avLst/>
            </a:prstGeom>
            <a:noFill/>
            <a:extLst>
              <a:ext uri="{909E8E84-426E-40DD-AFC4-6F175D3DCCD1}">
                <a14:hiddenFill xmlns:a14="http://schemas.microsoft.com/office/drawing/2010/main">
                  <a:solidFill>
                    <a:srgbClr val="FFFFFF"/>
                  </a:solidFill>
                </a14:hiddenFill>
              </a:ext>
            </a:extLst>
          </p:spPr>
        </p:pic>
      </p:grpSp>
      <p:pic>
        <p:nvPicPr>
          <p:cNvPr id="334865" name="Picture 17">
            <a:extLst>
              <a:ext uri="{FF2B5EF4-FFF2-40B4-BE49-F238E27FC236}">
                <a16:creationId xmlns:a16="http://schemas.microsoft.com/office/drawing/2014/main" id="{A1AE40D9-BAD0-8705-52C5-879DEEE9A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0" t="14444" r="74167" b="51111"/>
          <a:stretch>
            <a:fillRect/>
          </a:stretch>
        </p:blipFill>
        <p:spPr bwMode="auto">
          <a:xfrm>
            <a:off x="1447800" y="3429000"/>
            <a:ext cx="1228725" cy="1524000"/>
          </a:xfrm>
          <a:prstGeom prst="rect">
            <a:avLst/>
          </a:prstGeom>
          <a:noFill/>
          <a:extLst>
            <a:ext uri="{909E8E84-426E-40DD-AFC4-6F175D3DCCD1}">
              <a14:hiddenFill xmlns:a14="http://schemas.microsoft.com/office/drawing/2010/main">
                <a:solidFill>
                  <a:srgbClr val="FFFFFF"/>
                </a:solidFill>
              </a14:hiddenFill>
            </a:ext>
          </a:extLst>
        </p:spPr>
      </p:pic>
      <p:sp>
        <p:nvSpPr>
          <p:cNvPr id="334853" name="Rectangle 5">
            <a:extLst>
              <a:ext uri="{FF2B5EF4-FFF2-40B4-BE49-F238E27FC236}">
                <a16:creationId xmlns:a16="http://schemas.microsoft.com/office/drawing/2014/main" id="{EB59CE68-1CA1-41E5-95BD-A7E4A8383E5B}"/>
              </a:ext>
            </a:extLst>
          </p:cNvPr>
          <p:cNvSpPr>
            <a:spLocks noChangeArrowheads="1"/>
          </p:cNvSpPr>
          <p:nvPr/>
        </p:nvSpPr>
        <p:spPr bwMode="auto">
          <a:xfrm>
            <a:off x="0" y="2971800"/>
            <a:ext cx="1752600" cy="1981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CC00"/>
                </a:solidFill>
              </a:rPr>
              <a:t>Wm Douglas</a:t>
            </a:r>
          </a:p>
          <a:p>
            <a:pPr algn="ctr"/>
            <a:r>
              <a:rPr lang="en-US" altLang="en-US">
                <a:solidFill>
                  <a:srgbClr val="FFCC00"/>
                </a:solidFill>
              </a:rPr>
              <a:t>1861-1936</a:t>
            </a:r>
            <a:r>
              <a:rPr lang="en-US" altLang="en-US" sz="3600">
                <a:solidFill>
                  <a:srgbClr val="008000"/>
                </a:solidFill>
              </a:rPr>
              <a:t> </a:t>
            </a:r>
          </a:p>
        </p:txBody>
      </p:sp>
      <p:pic>
        <p:nvPicPr>
          <p:cNvPr id="334867" name="Picture 19">
            <a:extLst>
              <a:ext uri="{FF2B5EF4-FFF2-40B4-BE49-F238E27FC236}">
                <a16:creationId xmlns:a16="http://schemas.microsoft.com/office/drawing/2014/main" id="{80F92C77-D0E6-3D4A-E5D0-1B131785D1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381000"/>
            <a:ext cx="2332038" cy="2743200"/>
          </a:xfrm>
          <a:prstGeom prst="rect">
            <a:avLst/>
          </a:prstGeom>
          <a:noFill/>
          <a:extLst>
            <a:ext uri="{909E8E84-426E-40DD-AFC4-6F175D3DCCD1}">
              <a14:hiddenFill xmlns:a14="http://schemas.microsoft.com/office/drawing/2010/main">
                <a:solidFill>
                  <a:srgbClr val="FFFFFF"/>
                </a:solidFill>
              </a14:hiddenFill>
            </a:ext>
          </a:extLst>
        </p:spPr>
      </p:pic>
      <p:sp>
        <p:nvSpPr>
          <p:cNvPr id="334863" name="Rectangle 15">
            <a:extLst>
              <a:ext uri="{FF2B5EF4-FFF2-40B4-BE49-F238E27FC236}">
                <a16:creationId xmlns:a16="http://schemas.microsoft.com/office/drawing/2014/main" id="{66198E12-5918-CEE9-B02F-89EE5E1479E6}"/>
              </a:ext>
            </a:extLst>
          </p:cNvPr>
          <p:cNvSpPr>
            <a:spLocks noChangeArrowheads="1"/>
          </p:cNvSpPr>
          <p:nvPr/>
        </p:nvSpPr>
        <p:spPr bwMode="auto">
          <a:xfrm>
            <a:off x="5181600" y="2209800"/>
            <a:ext cx="39624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chemeClr val="accent1"/>
                </a:solidFill>
              </a:rPr>
              <a:t>Abigail Charlotte Baldwin  1833-1913</a:t>
            </a:r>
            <a:r>
              <a:rPr lang="en-US" altLang="en-US" sz="3600">
                <a:solidFill>
                  <a:schemeClr val="accent1"/>
                </a:solidFill>
              </a:rPr>
              <a:t> </a:t>
            </a:r>
          </a:p>
        </p:txBody>
      </p:sp>
      <p:pic>
        <p:nvPicPr>
          <p:cNvPr id="334868" name="Picture 20">
            <a:extLst>
              <a:ext uri="{FF2B5EF4-FFF2-40B4-BE49-F238E27FC236}">
                <a16:creationId xmlns:a16="http://schemas.microsoft.com/office/drawing/2014/main" id="{696E436E-EA0C-5FD8-41AA-488587AE4C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0345" b="20689"/>
          <a:stretch>
            <a:fillRect/>
          </a:stretch>
        </p:blipFill>
        <p:spPr bwMode="auto">
          <a:xfrm>
            <a:off x="2362200" y="5334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34869" name="0014.wav">
            <a:hlinkClick r:id="" action="ppaction://media"/>
            <a:extLst>
              <a:ext uri="{FF2B5EF4-FFF2-40B4-BE49-F238E27FC236}">
                <a16:creationId xmlns:a16="http://schemas.microsoft.com/office/drawing/2014/main" id="{25D7C9D7-3C0F-A88F-F0A2-B19791AA5778}"/>
              </a:ext>
            </a:extLst>
          </p:cNvPr>
          <p:cNvPicPr>
            <a:picLocks noRot="1" noChangeAspect="1" noChangeArrowheads="1"/>
          </p:cNvPicPr>
          <p:nvPr>
            <a:audioFile r:link="rId2"/>
          </p:nvPr>
        </p:nvPicPr>
        <p:blipFill>
          <a:blip r:embed="rId11">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209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4858"/>
                                        </p:tgtEl>
                                        <p:attrNameLst>
                                          <p:attrName>style.visibility</p:attrName>
                                        </p:attrNameLst>
                                      </p:cBhvr>
                                      <p:to>
                                        <p:strVal val="visible"/>
                                      </p:to>
                                    </p:set>
                                    <p:animEffect transition="in" filter="dissolve">
                                      <p:cBhvr>
                                        <p:cTn id="7" dur="500"/>
                                        <p:tgtEl>
                                          <p:spTgt spid="3348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334865"/>
                                        </p:tgtEl>
                                        <p:attrNameLst>
                                          <p:attrName>style.visibility</p:attrName>
                                        </p:attrNameLst>
                                      </p:cBhvr>
                                      <p:to>
                                        <p:strVal val="visible"/>
                                      </p:to>
                                    </p:set>
                                    <p:anim calcmode="lin" valueType="num">
                                      <p:cBhvr>
                                        <p:cTn id="12" dur="500" fill="hold"/>
                                        <p:tgtEl>
                                          <p:spTgt spid="334865"/>
                                        </p:tgtEl>
                                        <p:attrNameLst>
                                          <p:attrName>ppt_w</p:attrName>
                                        </p:attrNameLst>
                                      </p:cBhvr>
                                      <p:tavLst>
                                        <p:tav tm="0">
                                          <p:val>
                                            <p:fltVal val="0"/>
                                          </p:val>
                                        </p:tav>
                                        <p:tav tm="100000">
                                          <p:val>
                                            <p:strVal val="#ppt_w"/>
                                          </p:val>
                                        </p:tav>
                                      </p:tavLst>
                                    </p:anim>
                                    <p:anim calcmode="lin" valueType="num">
                                      <p:cBhvr>
                                        <p:cTn id="13" dur="500" fill="hold"/>
                                        <p:tgtEl>
                                          <p:spTgt spid="334865"/>
                                        </p:tgtEl>
                                        <p:attrNameLst>
                                          <p:attrName>ppt_h</p:attrName>
                                        </p:attrNameLst>
                                      </p:cBhvr>
                                      <p:tavLst>
                                        <p:tav tm="0">
                                          <p:val>
                                            <p:strVal val="#ppt_h"/>
                                          </p:val>
                                        </p:tav>
                                        <p:tav tm="100000">
                                          <p:val>
                                            <p:strVal val="#ppt_h"/>
                                          </p:val>
                                        </p:tav>
                                      </p:tavLst>
                                    </p:anim>
                                  </p:childTnLst>
                                </p:cTn>
                              </p:par>
                              <p:par>
                                <p:cTn id="14" presetID="1" presetClass="mediacall" presetSubtype="0" fill="hold" nodeType="withEffect">
                                  <p:stCondLst>
                                    <p:cond delay="0"/>
                                  </p:stCondLst>
                                  <p:childTnLst>
                                    <p:cmd type="call" cmd="playFrom(0)">
                                      <p:cBhvr>
                                        <p:cTn id="15" dur="1" fill="hold"/>
                                        <p:tgtEl>
                                          <p:spTgt spid="334869"/>
                                        </p:tgtEl>
                                      </p:cBhvr>
                                    </p:cmd>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nodeType="clickEffect">
                                  <p:stCondLst>
                                    <p:cond delay="0"/>
                                  </p:stCondLst>
                                  <p:childTnLst>
                                    <p:set>
                                      <p:cBhvr>
                                        <p:cTn id="19" dur="1" fill="hold">
                                          <p:stCondLst>
                                            <p:cond delay="0"/>
                                          </p:stCondLst>
                                        </p:cTn>
                                        <p:tgtEl>
                                          <p:spTgt spid="334866"/>
                                        </p:tgtEl>
                                        <p:attrNameLst>
                                          <p:attrName>style.visibility</p:attrName>
                                        </p:attrNameLst>
                                      </p:cBhvr>
                                      <p:to>
                                        <p:strVal val="visible"/>
                                      </p:to>
                                    </p:set>
                                    <p:anim calcmode="lin" valueType="num">
                                      <p:cBhvr>
                                        <p:cTn id="20" dur="500" fill="hold"/>
                                        <p:tgtEl>
                                          <p:spTgt spid="334866"/>
                                        </p:tgtEl>
                                        <p:attrNameLst>
                                          <p:attrName>ppt_w</p:attrName>
                                        </p:attrNameLst>
                                      </p:cBhvr>
                                      <p:tavLst>
                                        <p:tav tm="0">
                                          <p:val>
                                            <p:fltVal val="0"/>
                                          </p:val>
                                        </p:tav>
                                        <p:tav tm="100000">
                                          <p:val>
                                            <p:strVal val="#ppt_w"/>
                                          </p:val>
                                        </p:tav>
                                      </p:tavLst>
                                    </p:anim>
                                    <p:anim calcmode="lin" valueType="num">
                                      <p:cBhvr>
                                        <p:cTn id="21" dur="500" fill="hold"/>
                                        <p:tgtEl>
                                          <p:spTgt spid="334866"/>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10" fill="hold" nodeType="clickEffect">
                                  <p:stCondLst>
                                    <p:cond delay="0"/>
                                  </p:stCondLst>
                                  <p:childTnLst>
                                    <p:set>
                                      <p:cBhvr>
                                        <p:cTn id="25" dur="1" fill="hold">
                                          <p:stCondLst>
                                            <p:cond delay="0"/>
                                          </p:stCondLst>
                                        </p:cTn>
                                        <p:tgtEl>
                                          <p:spTgt spid="334864"/>
                                        </p:tgtEl>
                                        <p:attrNameLst>
                                          <p:attrName>style.visibility</p:attrName>
                                        </p:attrNameLst>
                                      </p:cBhvr>
                                      <p:to>
                                        <p:strVal val="visible"/>
                                      </p:to>
                                    </p:set>
                                    <p:anim calcmode="lin" valueType="num">
                                      <p:cBhvr>
                                        <p:cTn id="26" dur="500" fill="hold"/>
                                        <p:tgtEl>
                                          <p:spTgt spid="334864"/>
                                        </p:tgtEl>
                                        <p:attrNameLst>
                                          <p:attrName>ppt_w</p:attrName>
                                        </p:attrNameLst>
                                      </p:cBhvr>
                                      <p:tavLst>
                                        <p:tav tm="0">
                                          <p:val>
                                            <p:fltVal val="0"/>
                                          </p:val>
                                        </p:tav>
                                        <p:tav tm="100000">
                                          <p:val>
                                            <p:strVal val="#ppt_w"/>
                                          </p:val>
                                        </p:tav>
                                      </p:tavLst>
                                    </p:anim>
                                    <p:anim calcmode="lin" valueType="num">
                                      <p:cBhvr>
                                        <p:cTn id="27" dur="500" fill="hold"/>
                                        <p:tgtEl>
                                          <p:spTgt spid="334864"/>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10" fill="hold" nodeType="clickEffect">
                                  <p:stCondLst>
                                    <p:cond delay="0"/>
                                  </p:stCondLst>
                                  <p:childTnLst>
                                    <p:set>
                                      <p:cBhvr>
                                        <p:cTn id="31" dur="1" fill="hold">
                                          <p:stCondLst>
                                            <p:cond delay="0"/>
                                          </p:stCondLst>
                                        </p:cTn>
                                        <p:tgtEl>
                                          <p:spTgt spid="334868"/>
                                        </p:tgtEl>
                                        <p:attrNameLst>
                                          <p:attrName>style.visibility</p:attrName>
                                        </p:attrNameLst>
                                      </p:cBhvr>
                                      <p:to>
                                        <p:strVal val="visible"/>
                                      </p:to>
                                    </p:set>
                                    <p:anim calcmode="lin" valueType="num">
                                      <p:cBhvr>
                                        <p:cTn id="32" dur="500" fill="hold"/>
                                        <p:tgtEl>
                                          <p:spTgt spid="334868"/>
                                        </p:tgtEl>
                                        <p:attrNameLst>
                                          <p:attrName>ppt_w</p:attrName>
                                        </p:attrNameLst>
                                      </p:cBhvr>
                                      <p:tavLst>
                                        <p:tav tm="0">
                                          <p:val>
                                            <p:fltVal val="0"/>
                                          </p:val>
                                        </p:tav>
                                        <p:tav tm="100000">
                                          <p:val>
                                            <p:strVal val="#ppt_w"/>
                                          </p:val>
                                        </p:tav>
                                      </p:tavLst>
                                    </p:anim>
                                    <p:anim calcmode="lin" valueType="num">
                                      <p:cBhvr>
                                        <p:cTn id="33" dur="500" fill="hold"/>
                                        <p:tgtEl>
                                          <p:spTgt spid="334868"/>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10" fill="hold" nodeType="clickEffect">
                                  <p:stCondLst>
                                    <p:cond delay="0"/>
                                  </p:stCondLst>
                                  <p:childTnLst>
                                    <p:set>
                                      <p:cBhvr>
                                        <p:cTn id="37" dur="1" fill="hold">
                                          <p:stCondLst>
                                            <p:cond delay="0"/>
                                          </p:stCondLst>
                                        </p:cTn>
                                        <p:tgtEl>
                                          <p:spTgt spid="334859"/>
                                        </p:tgtEl>
                                        <p:attrNameLst>
                                          <p:attrName>style.visibility</p:attrName>
                                        </p:attrNameLst>
                                      </p:cBhvr>
                                      <p:to>
                                        <p:strVal val="visible"/>
                                      </p:to>
                                    </p:set>
                                    <p:anim calcmode="lin" valueType="num">
                                      <p:cBhvr>
                                        <p:cTn id="38" dur="500" fill="hold"/>
                                        <p:tgtEl>
                                          <p:spTgt spid="334859"/>
                                        </p:tgtEl>
                                        <p:attrNameLst>
                                          <p:attrName>ppt_w</p:attrName>
                                        </p:attrNameLst>
                                      </p:cBhvr>
                                      <p:tavLst>
                                        <p:tav tm="0">
                                          <p:val>
                                            <p:fltVal val="0"/>
                                          </p:val>
                                        </p:tav>
                                        <p:tav tm="100000">
                                          <p:val>
                                            <p:strVal val="#ppt_w"/>
                                          </p:val>
                                        </p:tav>
                                      </p:tavLst>
                                    </p:anim>
                                    <p:anim calcmode="lin" valueType="num">
                                      <p:cBhvr>
                                        <p:cTn id="39" dur="500" fill="hold"/>
                                        <p:tgtEl>
                                          <p:spTgt spid="3348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334869"/>
                </p:tgtEl>
              </p:cMediaNode>
            </p:audio>
          </p:childTnLst>
        </p:cTn>
      </p:par>
    </p:tnLst>
    <p:bldLst>
      <p:bldP spid="334858"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901" name="Picture 1029">
            <a:extLst>
              <a:ext uri="{FF2B5EF4-FFF2-40B4-BE49-F238E27FC236}">
                <a16:creationId xmlns:a16="http://schemas.microsoft.com/office/drawing/2014/main" id="{33886768-071E-7BDF-29A7-750C9B1BF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19" t="11458" r="8594" b="833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2898" name="Text Box 1026">
            <a:extLst>
              <a:ext uri="{FF2B5EF4-FFF2-40B4-BE49-F238E27FC236}">
                <a16:creationId xmlns:a16="http://schemas.microsoft.com/office/drawing/2014/main" id="{2685C231-D91A-C3BB-7704-E3659FBC74CF}"/>
              </a:ext>
            </a:extLst>
          </p:cNvPr>
          <p:cNvSpPr txBox="1">
            <a:spLocks noChangeArrowheads="1"/>
          </p:cNvSpPr>
          <p:nvPr/>
        </p:nvSpPr>
        <p:spPr bwMode="auto">
          <a:xfrm>
            <a:off x="762000" y="1219200"/>
            <a:ext cx="7772400" cy="36639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altLang="en-US" sz="2600">
                <a:solidFill>
                  <a:srgbClr val="FF0000"/>
                </a:solidFill>
              </a:rPr>
              <a:t>AGNES ALEXANDER, DISTINGUISHED PIONEER FAITH, ELEVATED RANK HAND CAUSE. CONFIDENT APPOINTMENT WILL SPIRITUALLY REINFORCE TEACHING CAMPAIGN SIMULTANEOUSLY CONDUCTED NORTH, SOUTH HEART PACIFIC OCEAN.</a:t>
            </a:r>
          </a:p>
          <a:p>
            <a:pPr algn="l"/>
            <a:r>
              <a:rPr lang="en-US" altLang="en-US" sz="2600">
                <a:solidFill>
                  <a:srgbClr val="FF0000"/>
                </a:solidFill>
              </a:rPr>
              <a:t>			SHOGHI</a:t>
            </a:r>
          </a:p>
          <a:p>
            <a:pPr algn="l"/>
            <a:r>
              <a:rPr lang="en-US" altLang="en-US" sz="2600">
                <a:solidFill>
                  <a:srgbClr val="FF0000"/>
                </a:solidFill>
              </a:rPr>
              <a:t>			HAIFA, MARCH 27, 1957</a:t>
            </a:r>
          </a:p>
        </p:txBody>
      </p:sp>
      <p:sp>
        <p:nvSpPr>
          <p:cNvPr id="592900" name="Rectangle 1028">
            <a:extLst>
              <a:ext uri="{FF2B5EF4-FFF2-40B4-BE49-F238E27FC236}">
                <a16:creationId xmlns:a16="http://schemas.microsoft.com/office/drawing/2014/main" id="{4EF0D375-D6C4-6605-A305-F540B2582668}"/>
              </a:ext>
            </a:extLst>
          </p:cNvPr>
          <p:cNvSpPr>
            <a:spLocks noChangeArrowheads="1"/>
          </p:cNvSpPr>
          <p:nvPr/>
        </p:nvSpPr>
        <p:spPr bwMode="auto">
          <a:xfrm>
            <a:off x="304800" y="381000"/>
            <a:ext cx="8610600" cy="5943600"/>
          </a:xfrm>
          <a:prstGeom prst="rect">
            <a:avLst/>
          </a:prstGeom>
          <a:noFill/>
          <a:ln w="31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92902" name="Picture 1030">
            <a:extLst>
              <a:ext uri="{FF2B5EF4-FFF2-40B4-BE49-F238E27FC236}">
                <a16:creationId xmlns:a16="http://schemas.microsoft.com/office/drawing/2014/main" id="{E1B04F2D-DF16-E238-96A1-EAA9EA444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19" t="74641" r="8594" b="8333"/>
          <a:stretch>
            <a:fillRect/>
          </a:stretch>
        </p:blipFill>
        <p:spPr bwMode="auto">
          <a:xfrm>
            <a:off x="0" y="5410200"/>
            <a:ext cx="9144000" cy="145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med" advTm="83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92898"/>
                                        </p:tgtEl>
                                        <p:attrNameLst>
                                          <p:attrName>style.visibility</p:attrName>
                                        </p:attrNameLst>
                                      </p:cBhvr>
                                      <p:to>
                                        <p:strVal val="visible"/>
                                      </p:to>
                                    </p:set>
                                    <p:anim calcmode="lin" valueType="num">
                                      <p:cBhvr additive="base">
                                        <p:cTn id="7" dur="5000" fill="hold"/>
                                        <p:tgtEl>
                                          <p:spTgt spid="592898"/>
                                        </p:tgtEl>
                                        <p:attrNameLst>
                                          <p:attrName>ppt_x</p:attrName>
                                        </p:attrNameLst>
                                      </p:cBhvr>
                                      <p:tavLst>
                                        <p:tav tm="0">
                                          <p:val>
                                            <p:strVal val="#ppt_x"/>
                                          </p:val>
                                        </p:tav>
                                        <p:tav tm="100000">
                                          <p:val>
                                            <p:strVal val="#ppt_x"/>
                                          </p:val>
                                        </p:tav>
                                      </p:tavLst>
                                    </p:anim>
                                    <p:anim calcmode="lin" valueType="num">
                                      <p:cBhvr additive="base">
                                        <p:cTn id="8" dur="5000" fill="hold"/>
                                        <p:tgtEl>
                                          <p:spTgt spid="592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898"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1570" name="Picture 2050">
            <a:extLst>
              <a:ext uri="{FF2B5EF4-FFF2-40B4-BE49-F238E27FC236}">
                <a16:creationId xmlns:a16="http://schemas.microsoft.com/office/drawing/2014/main" id="{A221ECD3-76E6-EA15-3D90-3AD2EA0245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983" t="3847" r="3419"/>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21572" name="Rectangle 2052">
            <a:extLst>
              <a:ext uri="{FF2B5EF4-FFF2-40B4-BE49-F238E27FC236}">
                <a16:creationId xmlns:a16="http://schemas.microsoft.com/office/drawing/2014/main" id="{87EA4762-056E-DB82-71D8-56A6B36E97C9}"/>
              </a:ext>
            </a:extLst>
          </p:cNvPr>
          <p:cNvSpPr>
            <a:spLocks noChangeArrowheads="1"/>
          </p:cNvSpPr>
          <p:nvPr/>
        </p:nvSpPr>
        <p:spPr bwMode="auto">
          <a:xfrm>
            <a:off x="762000" y="0"/>
            <a:ext cx="7772400" cy="1981200"/>
          </a:xfrm>
          <a:prstGeom prst="rect">
            <a:avLst/>
          </a:prstGeom>
          <a:solidFill>
            <a:srgbClr val="C0C0C0"/>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21571" name="Text Box 2051">
            <a:extLst>
              <a:ext uri="{FF2B5EF4-FFF2-40B4-BE49-F238E27FC236}">
                <a16:creationId xmlns:a16="http://schemas.microsoft.com/office/drawing/2014/main" id="{621AF5E4-70E3-D047-8FFE-29253CB0A2B0}"/>
              </a:ext>
            </a:extLst>
          </p:cNvPr>
          <p:cNvSpPr txBox="1">
            <a:spLocks noChangeArrowheads="1"/>
          </p:cNvSpPr>
          <p:nvPr/>
        </p:nvSpPr>
        <p:spPr bwMode="auto">
          <a:xfrm>
            <a:off x="609600" y="228600"/>
            <a:ext cx="8305800" cy="1463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000">
                <a:solidFill>
                  <a:srgbClr val="0000FF"/>
                </a:solidFill>
              </a:rPr>
              <a:t>PASSING OF SHOGHI EFFENDI IN LONDON, BURIAL GREAT NORTHERN CEMETARY ON 9 NOVEMBER 1957</a:t>
            </a:r>
          </a:p>
        </p:txBody>
      </p:sp>
      <p:pic>
        <p:nvPicPr>
          <p:cNvPr id="621573" name="SIGH FOR IN VAIN.wav">
            <a:hlinkClick r:id="" action="ppaction://media"/>
            <a:extLst>
              <a:ext uri="{FF2B5EF4-FFF2-40B4-BE49-F238E27FC236}">
                <a16:creationId xmlns:a16="http://schemas.microsoft.com/office/drawing/2014/main" id="{6472570C-E78B-18B0-F284-4C23C391C622}"/>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343400" y="6248400"/>
            <a:ext cx="457200" cy="45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42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2157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1" fill="hold" nodeType="clickEffect">
                                  <p:stCondLst>
                                    <p:cond delay="0"/>
                                  </p:stCondLst>
                                  <p:childTnLst>
                                    <p:set>
                                      <p:cBhvr>
                                        <p:cTn id="10" dur="1" fill="hold">
                                          <p:stCondLst>
                                            <p:cond delay="0"/>
                                          </p:stCondLst>
                                        </p:cTn>
                                        <p:tgtEl>
                                          <p:spTgt spid="621571"/>
                                        </p:tgtEl>
                                        <p:attrNameLst>
                                          <p:attrName>style.visibility</p:attrName>
                                        </p:attrNameLst>
                                      </p:cBhvr>
                                      <p:to>
                                        <p:strVal val="visible"/>
                                      </p:to>
                                    </p:set>
                                    <p:anim calcmode="lin" valueType="num">
                                      <p:cBhvr additive="base">
                                        <p:cTn id="11" dur="5000" fill="hold"/>
                                        <p:tgtEl>
                                          <p:spTgt spid="621571"/>
                                        </p:tgtEl>
                                        <p:attrNameLst>
                                          <p:attrName>ppt_x</p:attrName>
                                        </p:attrNameLst>
                                      </p:cBhvr>
                                      <p:tavLst>
                                        <p:tav tm="0">
                                          <p:val>
                                            <p:strVal val="#ppt_x"/>
                                          </p:val>
                                        </p:tav>
                                        <p:tav tm="100000">
                                          <p:val>
                                            <p:strVal val="#ppt_x"/>
                                          </p:val>
                                        </p:tav>
                                      </p:tavLst>
                                    </p:anim>
                                    <p:anim calcmode="lin" valueType="num">
                                      <p:cBhvr additive="base">
                                        <p:cTn id="12" dur="5000" fill="hold"/>
                                        <p:tgtEl>
                                          <p:spTgt spid="6215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3" fill="hold" display="0">
                  <p:stCondLst>
                    <p:cond delay="indefinite"/>
                  </p:stCondLst>
                  <p:endCondLst>
                    <p:cond evt="onPrev" delay="0">
                      <p:tgtEl>
                        <p:sldTgt/>
                      </p:tgtEl>
                    </p:cond>
                    <p:cond evt="onStopAudio" delay="0">
                      <p:tgtEl>
                        <p:sldTgt/>
                      </p:tgtEl>
                    </p:cond>
                  </p:endCondLst>
                </p:cTn>
                <p:tgtEl>
                  <p:spTgt spid="621573"/>
                </p:tgtEl>
              </p:cMediaNode>
            </p:audio>
          </p:childTnLst>
        </p:cTn>
      </p:par>
    </p:tnLst>
    <p:bldLst>
      <p:bldP spid="621571"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1026">
            <a:extLst>
              <a:ext uri="{FF2B5EF4-FFF2-40B4-BE49-F238E27FC236}">
                <a16:creationId xmlns:a16="http://schemas.microsoft.com/office/drawing/2014/main" id="{19E61A0E-FC5D-1430-DFA7-F258D08C024D}"/>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4141" t="2446"/>
          <a:stretch>
            <a:fillRect/>
          </a:stretch>
        </p:blipFill>
        <p:spPr bwMode="auto">
          <a:xfrm>
            <a:off x="0" y="0"/>
            <a:ext cx="9201150"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3" name="Rectangle 1027">
            <a:extLst>
              <a:ext uri="{FF2B5EF4-FFF2-40B4-BE49-F238E27FC236}">
                <a16:creationId xmlns:a16="http://schemas.microsoft.com/office/drawing/2014/main" id="{E8834E13-DFA9-2C3B-92F1-852B7453E288}"/>
              </a:ext>
            </a:extLst>
          </p:cNvPr>
          <p:cNvSpPr>
            <a:spLocks noChangeArrowheads="1"/>
          </p:cNvSpPr>
          <p:nvPr/>
        </p:nvSpPr>
        <p:spPr bwMode="auto">
          <a:xfrm>
            <a:off x="0" y="5943600"/>
            <a:ext cx="9144000" cy="914400"/>
          </a:xfrm>
          <a:prstGeom prst="rect">
            <a:avLst/>
          </a:prstGeom>
          <a:solidFill>
            <a:schemeClr val="bg2"/>
          </a:solidFill>
          <a:ln w="762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9524" name="Rectangle 1028">
            <a:extLst>
              <a:ext uri="{FF2B5EF4-FFF2-40B4-BE49-F238E27FC236}">
                <a16:creationId xmlns:a16="http://schemas.microsoft.com/office/drawing/2014/main" id="{5589BB3D-C1CA-E006-41DF-6B2FFF11BA50}"/>
              </a:ext>
            </a:extLst>
          </p:cNvPr>
          <p:cNvSpPr>
            <a:spLocks noChangeArrowheads="1"/>
          </p:cNvSpPr>
          <p:nvPr/>
        </p:nvSpPr>
        <p:spPr bwMode="auto">
          <a:xfrm>
            <a:off x="3962400" y="1600200"/>
            <a:ext cx="1524000" cy="4343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9525" name="Text Box 1029">
            <a:extLst>
              <a:ext uri="{FF2B5EF4-FFF2-40B4-BE49-F238E27FC236}">
                <a16:creationId xmlns:a16="http://schemas.microsoft.com/office/drawing/2014/main" id="{21574454-F4C1-B7A0-BEC6-2A32623B5F1F}"/>
              </a:ext>
            </a:extLst>
          </p:cNvPr>
          <p:cNvSpPr txBox="1">
            <a:spLocks noChangeArrowheads="1"/>
          </p:cNvSpPr>
          <p:nvPr/>
        </p:nvSpPr>
        <p:spPr bwMode="auto">
          <a:xfrm>
            <a:off x="304800" y="5851525"/>
            <a:ext cx="8305800" cy="10064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000"/>
              <a:t>First conclave of the Hands was held from 18-25 November, 1957</a:t>
            </a:r>
          </a:p>
        </p:txBody>
      </p:sp>
    </p:spTree>
    <p:custDataLst>
      <p:tags r:id="rId1"/>
    </p:custDataLst>
  </p:cSld>
  <p:clrMapOvr>
    <a:masterClrMapping/>
  </p:clrMapOvr>
  <p:transition spd="med" advTm="96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 calcmode="lin" valueType="num">
                                      <p:cBhvr>
                                        <p:cTn id="7" dur="500" fill="hold"/>
                                        <p:tgtEl>
                                          <p:spTgt spid="619524"/>
                                        </p:tgtEl>
                                        <p:attrNameLst>
                                          <p:attrName>ppt_w</p:attrName>
                                        </p:attrNameLst>
                                      </p:cBhvr>
                                      <p:tavLst>
                                        <p:tav tm="0">
                                          <p:val>
                                            <p:fltVal val="0"/>
                                          </p:val>
                                        </p:tav>
                                        <p:tav tm="100000">
                                          <p:val>
                                            <p:strVal val="#ppt_w"/>
                                          </p:val>
                                        </p:tav>
                                      </p:tavLst>
                                    </p:anim>
                                    <p:anim calcmode="lin" valueType="num">
                                      <p:cBhvr>
                                        <p:cTn id="8" dur="500" fill="hold"/>
                                        <p:tgtEl>
                                          <p:spTgt spid="6195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7" name="Picture 1027">
            <a:extLst>
              <a:ext uri="{FF2B5EF4-FFF2-40B4-BE49-F238E27FC236}">
                <a16:creationId xmlns:a16="http://schemas.microsoft.com/office/drawing/2014/main" id="{0D3F3997-D281-25CF-8622-368726610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0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20548" name="Text Box 1028">
            <a:extLst>
              <a:ext uri="{FF2B5EF4-FFF2-40B4-BE49-F238E27FC236}">
                <a16:creationId xmlns:a16="http://schemas.microsoft.com/office/drawing/2014/main" id="{6E70B7ED-6D2D-BB1C-091F-360B971211AD}"/>
              </a:ext>
            </a:extLst>
          </p:cNvPr>
          <p:cNvSpPr txBox="1">
            <a:spLocks noChangeArrowheads="1"/>
          </p:cNvSpPr>
          <p:nvPr/>
        </p:nvSpPr>
        <p:spPr bwMode="auto">
          <a:xfrm>
            <a:off x="3886200" y="0"/>
            <a:ext cx="5257800" cy="3368675"/>
          </a:xfrm>
          <a:prstGeom prst="rect">
            <a:avLst/>
          </a:prstGeom>
          <a:noFill/>
          <a:ln w="76200">
            <a:solidFill>
              <a:srgbClr val="FF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Lst>
        </p:spPr>
        <p:txBody>
          <a:bodyPr>
            <a:spAutoFit/>
          </a:bodyPr>
          <a:lstStyle/>
          <a:p>
            <a:r>
              <a:rPr lang="en-US" altLang="en-US" sz="3000">
                <a:solidFill>
                  <a:srgbClr val="6699FF"/>
                </a:solidFill>
              </a:rPr>
              <a:t>Agnes was chosen to read the prayer that immediately proceeded the election of the Universal House of Justice in the House of ‘Abdu’l-Bahá</a:t>
            </a:r>
          </a:p>
        </p:txBody>
      </p:sp>
      <p:sp>
        <p:nvSpPr>
          <p:cNvPr id="620549" name="Text Box 1029">
            <a:extLst>
              <a:ext uri="{FF2B5EF4-FFF2-40B4-BE49-F238E27FC236}">
                <a16:creationId xmlns:a16="http://schemas.microsoft.com/office/drawing/2014/main" id="{3799F61E-1BD0-E8CB-7F1E-BCB60AE833FC}"/>
              </a:ext>
            </a:extLst>
          </p:cNvPr>
          <p:cNvSpPr txBox="1">
            <a:spLocks noChangeArrowheads="1"/>
          </p:cNvSpPr>
          <p:nvPr/>
        </p:nvSpPr>
        <p:spPr bwMode="auto">
          <a:xfrm>
            <a:off x="1828800" y="6019800"/>
            <a:ext cx="7315200" cy="5492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000"/>
              <a:t>April 21, 1963</a:t>
            </a:r>
          </a:p>
        </p:txBody>
      </p:sp>
    </p:spTree>
  </p:cSld>
  <p:clrMapOvr>
    <a:masterClrMapping/>
  </p:clrMapOvr>
  <p:transition spd="med" advTm="7956"/>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7" name="Picture 7">
            <a:extLst>
              <a:ext uri="{FF2B5EF4-FFF2-40B4-BE49-F238E27FC236}">
                <a16:creationId xmlns:a16="http://schemas.microsoft.com/office/drawing/2014/main" id="{D9E69382-2201-36F4-7C6A-015E73DB5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5178425" cy="4011613"/>
          </a:xfrm>
          <a:prstGeom prst="rect">
            <a:avLst/>
          </a:prstGeom>
          <a:noFill/>
          <a:extLst>
            <a:ext uri="{909E8E84-426E-40DD-AFC4-6F175D3DCCD1}">
              <a14:hiddenFill xmlns:a14="http://schemas.microsoft.com/office/drawing/2010/main">
                <a:solidFill>
                  <a:srgbClr val="FFFFFF"/>
                </a:solidFill>
              </a14:hiddenFill>
            </a:ext>
          </a:extLst>
        </p:spPr>
      </p:pic>
      <p:pic>
        <p:nvPicPr>
          <p:cNvPr id="435205" name="Picture 5">
            <a:extLst>
              <a:ext uri="{FF2B5EF4-FFF2-40B4-BE49-F238E27FC236}">
                <a16:creationId xmlns:a16="http://schemas.microsoft.com/office/drawing/2014/main" id="{C619C99D-E4AC-F83C-106D-91F451BF4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336925"/>
            <a:ext cx="7315200" cy="3521075"/>
          </a:xfrm>
          <a:prstGeom prst="rect">
            <a:avLst/>
          </a:prstGeom>
          <a:noFill/>
          <a:extLst>
            <a:ext uri="{909E8E84-426E-40DD-AFC4-6F175D3DCCD1}">
              <a14:hiddenFill xmlns:a14="http://schemas.microsoft.com/office/drawing/2010/main">
                <a:solidFill>
                  <a:srgbClr val="FFFFFF"/>
                </a:solidFill>
              </a14:hiddenFill>
            </a:ext>
          </a:extLst>
        </p:spPr>
      </p:pic>
      <p:sp>
        <p:nvSpPr>
          <p:cNvPr id="435204" name="Rectangle 4">
            <a:extLst>
              <a:ext uri="{FF2B5EF4-FFF2-40B4-BE49-F238E27FC236}">
                <a16:creationId xmlns:a16="http://schemas.microsoft.com/office/drawing/2014/main" id="{D8105DAD-69E4-CD56-C084-A520C671C098}"/>
              </a:ext>
            </a:extLst>
          </p:cNvPr>
          <p:cNvSpPr>
            <a:spLocks noChangeArrowheads="1"/>
          </p:cNvSpPr>
          <p:nvPr/>
        </p:nvSpPr>
        <p:spPr bwMode="auto">
          <a:xfrm>
            <a:off x="0" y="228600"/>
            <a:ext cx="9144000" cy="3140075"/>
          </a:xfrm>
          <a:prstGeom prst="rect">
            <a:avLst/>
          </a:prstGeom>
          <a:noFill/>
          <a:ln>
            <a:noFill/>
          </a:ln>
          <a:effectLst>
            <a:outerShdw dist="28398" dir="3806097"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FF00"/>
                </a:solidFill>
                <a:latin typeface="Benguiat Bk BT" pitchFamily="18" charset="0"/>
                <a:cs typeface="Times New Roman" panose="02020603050405020304" pitchFamily="18" charset="0"/>
              </a:rPr>
              <a:t>1964</a:t>
            </a:r>
          </a:p>
          <a:p>
            <a:pPr algn="ctr"/>
            <a:r>
              <a:rPr lang="en-US" altLang="en-US" sz="4000">
                <a:solidFill>
                  <a:srgbClr val="FFFF00"/>
                </a:solidFill>
                <a:latin typeface="Benguiat Bk BT" pitchFamily="18" charset="0"/>
                <a:cs typeface="Times New Roman" panose="02020603050405020304" pitchFamily="18" charset="0"/>
              </a:rPr>
              <a:t>HAWAII’S BAHA’IS ELECT THE </a:t>
            </a:r>
            <a:r>
              <a:rPr lang="en-US" altLang="en-US" sz="4000">
                <a:solidFill>
                  <a:srgbClr val="FF0000"/>
                </a:solidFill>
                <a:latin typeface="Benguiat Bk BT" pitchFamily="18" charset="0"/>
                <a:cs typeface="Times New Roman" panose="02020603050405020304" pitchFamily="18" charset="0"/>
              </a:rPr>
              <a:t>FIRST NATIONAL SPIRITUAL ASSEMBLY OF THE BAHA’IS OF THE HAWAIIAN ISLANDS</a:t>
            </a:r>
            <a:r>
              <a:rPr lang="en-US" altLang="en-US" sz="4000">
                <a:solidFill>
                  <a:srgbClr val="FFFF00"/>
                </a:solidFill>
              </a:rPr>
              <a:t> </a:t>
            </a:r>
          </a:p>
        </p:txBody>
      </p:sp>
      <p:pic>
        <p:nvPicPr>
          <p:cNvPr id="435209" name="232 DASTAM.wav">
            <a:hlinkClick r:id="" action="ppaction://media"/>
            <a:extLst>
              <a:ext uri="{FF2B5EF4-FFF2-40B4-BE49-F238E27FC236}">
                <a16:creationId xmlns:a16="http://schemas.microsoft.com/office/drawing/2014/main" id="{F9FF84FD-9902-E461-A2E9-9D4FCE5CFF40}"/>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38200" y="52578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678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35209"/>
                                        </p:tgtEl>
                                      </p:cBhvr>
                                    </p:cmd>
                                  </p:childTnLst>
                                </p:cTn>
                              </p:par>
                              <p:par>
                                <p:cTn id="7" presetID="23" presetClass="entr" presetSubtype="528" fill="hold" nodeType="withEffect">
                                  <p:stCondLst>
                                    <p:cond delay="0"/>
                                  </p:stCondLst>
                                  <p:iterate type="wd">
                                    <p:tmPct val="100000"/>
                                  </p:iterate>
                                  <p:childTnLst>
                                    <p:set>
                                      <p:cBhvr>
                                        <p:cTn id="8" dur="1" fill="hold">
                                          <p:stCondLst>
                                            <p:cond delay="0"/>
                                          </p:stCondLst>
                                        </p:cTn>
                                        <p:tgtEl>
                                          <p:spTgt spid="435204"/>
                                        </p:tgtEl>
                                        <p:attrNameLst>
                                          <p:attrName>style.visibility</p:attrName>
                                        </p:attrNameLst>
                                      </p:cBhvr>
                                      <p:to>
                                        <p:strVal val="visible"/>
                                      </p:to>
                                    </p:set>
                                    <p:anim calcmode="lin" valueType="num">
                                      <p:cBhvr>
                                        <p:cTn id="9" dur="300" fill="hold"/>
                                        <p:tgtEl>
                                          <p:spTgt spid="435204"/>
                                        </p:tgtEl>
                                        <p:attrNameLst>
                                          <p:attrName>ppt_w</p:attrName>
                                        </p:attrNameLst>
                                      </p:cBhvr>
                                      <p:tavLst>
                                        <p:tav tm="0">
                                          <p:val>
                                            <p:fltVal val="0"/>
                                          </p:val>
                                        </p:tav>
                                        <p:tav tm="100000">
                                          <p:val>
                                            <p:strVal val="#ppt_w"/>
                                          </p:val>
                                        </p:tav>
                                      </p:tavLst>
                                    </p:anim>
                                    <p:anim calcmode="lin" valueType="num">
                                      <p:cBhvr>
                                        <p:cTn id="10" dur="300" fill="hold"/>
                                        <p:tgtEl>
                                          <p:spTgt spid="435204"/>
                                        </p:tgtEl>
                                        <p:attrNameLst>
                                          <p:attrName>ppt_h</p:attrName>
                                        </p:attrNameLst>
                                      </p:cBhvr>
                                      <p:tavLst>
                                        <p:tav tm="0">
                                          <p:val>
                                            <p:fltVal val="0"/>
                                          </p:val>
                                        </p:tav>
                                        <p:tav tm="100000">
                                          <p:val>
                                            <p:strVal val="#ppt_h"/>
                                          </p:val>
                                        </p:tav>
                                      </p:tavLst>
                                    </p:anim>
                                    <p:anim calcmode="lin" valueType="num">
                                      <p:cBhvr>
                                        <p:cTn id="11" dur="300" fill="hold"/>
                                        <p:tgtEl>
                                          <p:spTgt spid="435204"/>
                                        </p:tgtEl>
                                        <p:attrNameLst>
                                          <p:attrName>ppt_x</p:attrName>
                                        </p:attrNameLst>
                                      </p:cBhvr>
                                      <p:tavLst>
                                        <p:tav tm="0">
                                          <p:val>
                                            <p:fltVal val="0.5"/>
                                          </p:val>
                                        </p:tav>
                                        <p:tav tm="100000">
                                          <p:val>
                                            <p:strVal val="#ppt_x"/>
                                          </p:val>
                                        </p:tav>
                                      </p:tavLst>
                                    </p:anim>
                                    <p:anim calcmode="lin" valueType="num">
                                      <p:cBhvr>
                                        <p:cTn id="12" dur="300" fill="hold"/>
                                        <p:tgtEl>
                                          <p:spTgt spid="4352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40" showWhenStopped="0">
                <p:cTn id="13" fill="hold" display="0">
                  <p:stCondLst>
                    <p:cond delay="indefinite"/>
                  </p:stCondLst>
                  <p:endCondLst>
                    <p:cond evt="onPrev" delay="0">
                      <p:tgtEl>
                        <p:sldTgt/>
                      </p:tgtEl>
                    </p:cond>
                    <p:cond evt="onStopAudio" delay="0">
                      <p:tgtEl>
                        <p:sldTgt/>
                      </p:tgtEl>
                    </p:cond>
                  </p:endCondLst>
                </p:cTn>
                <p:tgtEl>
                  <p:spTgt spid="435209"/>
                </p:tgtEl>
              </p:cMediaNode>
            </p:audio>
          </p:childTnLst>
        </p:cTn>
      </p:par>
    </p:tnLst>
    <p:bldLst>
      <p:bldP spid="435204"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1026">
            <a:extLst>
              <a:ext uri="{FF2B5EF4-FFF2-40B4-BE49-F238E27FC236}">
                <a16:creationId xmlns:a16="http://schemas.microsoft.com/office/drawing/2014/main" id="{0F173700-A7E0-8FB8-FAB7-B67E75EE0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45"/>
          <a:stretch>
            <a:fillRect/>
          </a:stretch>
        </p:blipFill>
        <p:spPr bwMode="auto">
          <a:xfrm>
            <a:off x="0" y="0"/>
            <a:ext cx="9144000" cy="6802438"/>
          </a:xfrm>
          <a:prstGeom prst="rect">
            <a:avLst/>
          </a:prstGeom>
          <a:noFill/>
          <a:extLst>
            <a:ext uri="{909E8E84-426E-40DD-AFC4-6F175D3DCCD1}">
              <a14:hiddenFill xmlns:a14="http://schemas.microsoft.com/office/drawing/2010/main">
                <a:solidFill>
                  <a:srgbClr val="FFFFFF"/>
                </a:solidFill>
              </a14:hiddenFill>
            </a:ext>
          </a:extLst>
        </p:spPr>
      </p:pic>
      <p:pic>
        <p:nvPicPr>
          <p:cNvPr id="494595" name="Picture 1027">
            <a:extLst>
              <a:ext uri="{FF2B5EF4-FFF2-40B4-BE49-F238E27FC236}">
                <a16:creationId xmlns:a16="http://schemas.microsoft.com/office/drawing/2014/main" id="{FCD18188-D6AA-B52F-110A-467479649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04" t="5940" r="3922" b="14697"/>
          <a:stretch>
            <a:fillRect/>
          </a:stretch>
        </p:blipFill>
        <p:spPr bwMode="auto">
          <a:xfrm>
            <a:off x="0" y="4572000"/>
            <a:ext cx="33528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94596" name="Rectangle 1028">
            <a:extLst>
              <a:ext uri="{FF2B5EF4-FFF2-40B4-BE49-F238E27FC236}">
                <a16:creationId xmlns:a16="http://schemas.microsoft.com/office/drawing/2014/main" id="{B340A6F4-6696-194F-EC27-395786C21D71}"/>
              </a:ext>
            </a:extLst>
          </p:cNvPr>
          <p:cNvSpPr>
            <a:spLocks noChangeArrowheads="1"/>
          </p:cNvSpPr>
          <p:nvPr/>
        </p:nvSpPr>
        <p:spPr bwMode="auto">
          <a:xfrm>
            <a:off x="0" y="381000"/>
            <a:ext cx="9144000" cy="3140075"/>
          </a:xfrm>
          <a:prstGeom prst="rect">
            <a:avLst/>
          </a:prstGeom>
          <a:noFill/>
          <a:ln>
            <a:noFill/>
          </a:ln>
          <a:effectLst>
            <a:outerShdw dist="28398" dir="38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6600"/>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0000"/>
                </a:solidFill>
                <a:latin typeface="Benguiat Bk BT" pitchFamily="18" charset="0"/>
              </a:rPr>
              <a:t>CONVENTION WAS HELD AT THE NATIONAL CENTER</a:t>
            </a:r>
          </a:p>
          <a:p>
            <a:pPr algn="ctr"/>
            <a:r>
              <a:rPr lang="en-US" altLang="en-US" sz="4000">
                <a:solidFill>
                  <a:srgbClr val="FF0000"/>
                </a:solidFill>
                <a:latin typeface="Benguiat Bk BT" pitchFamily="18" charset="0"/>
              </a:rPr>
              <a:t>3264 ALLAN PLACE</a:t>
            </a:r>
          </a:p>
          <a:p>
            <a:pPr algn="ctr"/>
            <a:r>
              <a:rPr lang="en-US" altLang="en-US" sz="4000">
                <a:solidFill>
                  <a:srgbClr val="FF0000"/>
                </a:solidFill>
                <a:latin typeface="Benguiat Bk BT" pitchFamily="18" charset="0"/>
              </a:rPr>
              <a:t>HONOLULU</a:t>
            </a:r>
          </a:p>
          <a:p>
            <a:pPr algn="ctr"/>
            <a:r>
              <a:rPr lang="en-US" altLang="en-US" sz="4000">
                <a:solidFill>
                  <a:srgbClr val="FF0000"/>
                </a:solidFill>
                <a:latin typeface="Benguiat Bk BT" pitchFamily="18" charset="0"/>
              </a:rPr>
              <a:t>APRIL 1964</a:t>
            </a:r>
          </a:p>
        </p:txBody>
      </p:sp>
    </p:spTree>
  </p:cSld>
  <p:clrMapOvr>
    <a:masterClrMapping/>
  </p:clrMapOvr>
  <p:transition spd="med" advTm="55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iterate type="wd">
                                    <p:tmPct val="100000"/>
                                  </p:iterate>
                                  <p:childTnLst>
                                    <p:set>
                                      <p:cBhvr>
                                        <p:cTn id="6" dur="1" fill="hold">
                                          <p:stCondLst>
                                            <p:cond delay="0"/>
                                          </p:stCondLst>
                                        </p:cTn>
                                        <p:tgtEl>
                                          <p:spTgt spid="494596"/>
                                        </p:tgtEl>
                                        <p:attrNameLst>
                                          <p:attrName>style.visibility</p:attrName>
                                        </p:attrNameLst>
                                      </p:cBhvr>
                                      <p:to>
                                        <p:strVal val="visible"/>
                                      </p:to>
                                    </p:set>
                                    <p:anim calcmode="lin" valueType="num">
                                      <p:cBhvr>
                                        <p:cTn id="7" dur="300" fill="hold"/>
                                        <p:tgtEl>
                                          <p:spTgt spid="494596"/>
                                        </p:tgtEl>
                                        <p:attrNameLst>
                                          <p:attrName>ppt_w</p:attrName>
                                        </p:attrNameLst>
                                      </p:cBhvr>
                                      <p:tavLst>
                                        <p:tav tm="0">
                                          <p:val>
                                            <p:fltVal val="0"/>
                                          </p:val>
                                        </p:tav>
                                        <p:tav tm="100000">
                                          <p:val>
                                            <p:strVal val="#ppt_w"/>
                                          </p:val>
                                        </p:tav>
                                      </p:tavLst>
                                    </p:anim>
                                    <p:anim calcmode="lin" valueType="num">
                                      <p:cBhvr>
                                        <p:cTn id="8" dur="300" fill="hold"/>
                                        <p:tgtEl>
                                          <p:spTgt spid="494596"/>
                                        </p:tgtEl>
                                        <p:attrNameLst>
                                          <p:attrName>ppt_h</p:attrName>
                                        </p:attrNameLst>
                                      </p:cBhvr>
                                      <p:tavLst>
                                        <p:tav tm="0">
                                          <p:val>
                                            <p:fltVal val="0"/>
                                          </p:val>
                                        </p:tav>
                                        <p:tav tm="100000">
                                          <p:val>
                                            <p:strVal val="#ppt_h"/>
                                          </p:val>
                                        </p:tav>
                                      </p:tavLst>
                                    </p:anim>
                                    <p:anim calcmode="lin" valueType="num">
                                      <p:cBhvr>
                                        <p:cTn id="9" dur="300" fill="hold"/>
                                        <p:tgtEl>
                                          <p:spTgt spid="494596"/>
                                        </p:tgtEl>
                                        <p:attrNameLst>
                                          <p:attrName>ppt_x</p:attrName>
                                        </p:attrNameLst>
                                      </p:cBhvr>
                                      <p:tavLst>
                                        <p:tav tm="0">
                                          <p:val>
                                            <p:fltVal val="0.5"/>
                                          </p:val>
                                        </p:tav>
                                        <p:tav tm="100000">
                                          <p:val>
                                            <p:strVal val="#ppt_x"/>
                                          </p:val>
                                        </p:tav>
                                      </p:tavLst>
                                    </p:anim>
                                    <p:anim calcmode="lin" valueType="num">
                                      <p:cBhvr>
                                        <p:cTn id="10" dur="300" fill="hold"/>
                                        <p:tgtEl>
                                          <p:spTgt spid="4945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6"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2">
            <a:extLst>
              <a:ext uri="{FF2B5EF4-FFF2-40B4-BE49-F238E27FC236}">
                <a16:creationId xmlns:a16="http://schemas.microsoft.com/office/drawing/2014/main" id="{BCE5CDA0-481C-75B0-CC36-FC283814E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208"/>
          <a:stretch>
            <a:fillRect/>
          </a:stretch>
        </p:blipFill>
        <p:spPr bwMode="auto">
          <a:xfrm>
            <a:off x="0" y="0"/>
            <a:ext cx="9144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487427" name="Text Box 3">
            <a:extLst>
              <a:ext uri="{FF2B5EF4-FFF2-40B4-BE49-F238E27FC236}">
                <a16:creationId xmlns:a16="http://schemas.microsoft.com/office/drawing/2014/main" id="{16A74442-8BFE-983A-CD64-3AD390DEB66B}"/>
              </a:ext>
            </a:extLst>
          </p:cNvPr>
          <p:cNvSpPr txBox="1">
            <a:spLocks noChangeArrowheads="1"/>
          </p:cNvSpPr>
          <p:nvPr/>
        </p:nvSpPr>
        <p:spPr bwMode="auto">
          <a:xfrm>
            <a:off x="5257800" y="2971800"/>
            <a:ext cx="3886200" cy="3749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000"/>
              <a:t>Governor John Burns bestows a kiss and a lei upon Miss Alexander at the Princess Kaiulani Hotel on the eve of the election</a:t>
            </a:r>
          </a:p>
        </p:txBody>
      </p:sp>
    </p:spTree>
    <p:custDataLst>
      <p:tags r:id="rId1"/>
    </p:custDataLst>
  </p:cSld>
  <p:clrMapOvr>
    <a:masterClrMapping/>
  </p:clrMapOvr>
  <p:transition spd="med" advTm="61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7427"/>
                                        </p:tgtEl>
                                        <p:attrNameLst>
                                          <p:attrName>style.visibility</p:attrName>
                                        </p:attrNameLst>
                                      </p:cBhvr>
                                      <p:to>
                                        <p:strVal val="visible"/>
                                      </p:to>
                                    </p:set>
                                    <p:animEffect transition="in" filter="dissolve">
                                      <p:cBhvr>
                                        <p:cTn id="7" dur="500"/>
                                        <p:tgtEl>
                                          <p:spTgt spid="487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7"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9" name="Picture 3">
            <a:extLst>
              <a:ext uri="{FF2B5EF4-FFF2-40B4-BE49-F238E27FC236}">
                <a16:creationId xmlns:a16="http://schemas.microsoft.com/office/drawing/2014/main" id="{A6450722-CE5E-7267-18D8-2765BC9E1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36"/>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454660" name="Text Box 4">
            <a:extLst>
              <a:ext uri="{FF2B5EF4-FFF2-40B4-BE49-F238E27FC236}">
                <a16:creationId xmlns:a16="http://schemas.microsoft.com/office/drawing/2014/main" id="{F61E3C45-EC91-BE57-FA4E-14FFBA73FD50}"/>
              </a:ext>
            </a:extLst>
          </p:cNvPr>
          <p:cNvSpPr txBox="1">
            <a:spLocks noChangeArrowheads="1"/>
          </p:cNvSpPr>
          <p:nvPr/>
        </p:nvSpPr>
        <p:spPr bwMode="auto">
          <a:xfrm>
            <a:off x="0" y="5851525"/>
            <a:ext cx="9144000" cy="10064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000"/>
              <a:t>Miss Alexander with the members  of the newly-elected NSA of the Hawaiian Islands</a:t>
            </a:r>
          </a:p>
        </p:txBody>
      </p:sp>
      <p:sp>
        <p:nvSpPr>
          <p:cNvPr id="454670" name="Oval 14">
            <a:extLst>
              <a:ext uri="{FF2B5EF4-FFF2-40B4-BE49-F238E27FC236}">
                <a16:creationId xmlns:a16="http://schemas.microsoft.com/office/drawing/2014/main" id="{24D58367-6F55-A1D7-69A9-6C390F6A6985}"/>
              </a:ext>
            </a:extLst>
          </p:cNvPr>
          <p:cNvSpPr>
            <a:spLocks noChangeArrowheads="1"/>
          </p:cNvSpPr>
          <p:nvPr/>
        </p:nvSpPr>
        <p:spPr bwMode="auto">
          <a:xfrm>
            <a:off x="3276600" y="2971800"/>
            <a:ext cx="1371600" cy="2819400"/>
          </a:xfrm>
          <a:prstGeom prst="ellipse">
            <a:avLst/>
          </a:prstGeom>
          <a:noFill/>
          <a:ln w="38100">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ustDataLst>
      <p:tags r:id="rId1"/>
    </p:custDataLst>
  </p:cSld>
  <p:clrMapOvr>
    <a:masterClrMapping/>
  </p:clrMapOvr>
  <p:transition spd="med" advTm="55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4660"/>
                                        </p:tgtEl>
                                        <p:attrNameLst>
                                          <p:attrName>style.visibility</p:attrName>
                                        </p:attrNameLst>
                                      </p:cBhvr>
                                      <p:to>
                                        <p:strVal val="visible"/>
                                      </p:to>
                                    </p:set>
                                    <p:animEffect transition="in" filter="blinds(horizontal)">
                                      <p:cBhvr>
                                        <p:cTn id="7" dur="500"/>
                                        <p:tgtEl>
                                          <p:spTgt spid="454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4670"/>
                                        </p:tgtEl>
                                        <p:attrNameLst>
                                          <p:attrName>style.visibility</p:attrName>
                                        </p:attrNameLst>
                                      </p:cBhvr>
                                      <p:to>
                                        <p:strVal val="visible"/>
                                      </p:to>
                                    </p:set>
                                    <p:animEffect transition="in" filter="dissolve">
                                      <p:cBhvr>
                                        <p:cTn id="12" dur="500"/>
                                        <p:tgtEl>
                                          <p:spTgt spid="454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0"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4" name="Picture 4">
            <a:extLst>
              <a:ext uri="{FF2B5EF4-FFF2-40B4-BE49-F238E27FC236}">
                <a16:creationId xmlns:a16="http://schemas.microsoft.com/office/drawing/2014/main" id="{23446083-F43B-44A5-C992-0C305F19F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extLst>
            <a:ext uri="{909E8E84-426E-40DD-AFC4-6F175D3DCCD1}">
              <a14:hiddenFill xmlns:a14="http://schemas.microsoft.com/office/drawing/2010/main">
                <a:solidFill>
                  <a:srgbClr val="FFFFFF"/>
                </a:solidFill>
              </a14:hiddenFill>
            </a:ext>
          </a:extLst>
        </p:spPr>
      </p:pic>
      <p:grpSp>
        <p:nvGrpSpPr>
          <p:cNvPr id="501775" name="Group 15">
            <a:extLst>
              <a:ext uri="{FF2B5EF4-FFF2-40B4-BE49-F238E27FC236}">
                <a16:creationId xmlns:a16="http://schemas.microsoft.com/office/drawing/2014/main" id="{5C86CB17-41C1-0D23-91E6-6BEF68B2B508}"/>
              </a:ext>
            </a:extLst>
          </p:cNvPr>
          <p:cNvGrpSpPr>
            <a:grpSpLocks/>
          </p:cNvGrpSpPr>
          <p:nvPr/>
        </p:nvGrpSpPr>
        <p:grpSpPr bwMode="auto">
          <a:xfrm>
            <a:off x="228600" y="1600200"/>
            <a:ext cx="8229600" cy="4206875"/>
            <a:chOff x="144" y="1008"/>
            <a:chExt cx="5184" cy="2650"/>
          </a:xfrm>
        </p:grpSpPr>
        <p:sp>
          <p:nvSpPr>
            <p:cNvPr id="501765" name="Text Box 5">
              <a:extLst>
                <a:ext uri="{FF2B5EF4-FFF2-40B4-BE49-F238E27FC236}">
                  <a16:creationId xmlns:a16="http://schemas.microsoft.com/office/drawing/2014/main" id="{E15EE8BC-2324-2489-4C74-35309D23B983}"/>
                </a:ext>
              </a:extLst>
            </p:cNvPr>
            <p:cNvSpPr txBox="1">
              <a:spLocks noChangeArrowheads="1"/>
            </p:cNvSpPr>
            <p:nvPr/>
          </p:nvSpPr>
          <p:spPr bwMode="auto">
            <a:xfrm>
              <a:off x="1008" y="2928"/>
              <a:ext cx="1008" cy="73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Velma Sherill</a:t>
              </a:r>
            </a:p>
            <a:p>
              <a:r>
                <a:rPr lang="en-US" altLang="en-US"/>
                <a:t>USA</a:t>
              </a:r>
            </a:p>
          </p:txBody>
        </p:sp>
        <p:sp>
          <p:nvSpPr>
            <p:cNvPr id="501766" name="Text Box 6">
              <a:extLst>
                <a:ext uri="{FF2B5EF4-FFF2-40B4-BE49-F238E27FC236}">
                  <a16:creationId xmlns:a16="http://schemas.microsoft.com/office/drawing/2014/main" id="{8AB4D4DB-0BE0-148E-BFCF-215E30B4004A}"/>
                </a:ext>
              </a:extLst>
            </p:cNvPr>
            <p:cNvSpPr txBox="1">
              <a:spLocks noChangeArrowheads="1"/>
            </p:cNvSpPr>
            <p:nvPr/>
          </p:nvSpPr>
          <p:spPr bwMode="auto">
            <a:xfrm>
              <a:off x="864" y="1248"/>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James Wada</a:t>
              </a:r>
            </a:p>
          </p:txBody>
        </p:sp>
        <p:sp>
          <p:nvSpPr>
            <p:cNvPr id="501767" name="Text Box 7">
              <a:extLst>
                <a:ext uri="{FF2B5EF4-FFF2-40B4-BE49-F238E27FC236}">
                  <a16:creationId xmlns:a16="http://schemas.microsoft.com/office/drawing/2014/main" id="{64AEB833-2177-3E4B-04ED-9FFF421A399C}"/>
                </a:ext>
              </a:extLst>
            </p:cNvPr>
            <p:cNvSpPr txBox="1">
              <a:spLocks noChangeArrowheads="1"/>
            </p:cNvSpPr>
            <p:nvPr/>
          </p:nvSpPr>
          <p:spPr bwMode="auto">
            <a:xfrm>
              <a:off x="1680" y="1104"/>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Claude Caver</a:t>
              </a:r>
            </a:p>
          </p:txBody>
        </p:sp>
        <p:sp>
          <p:nvSpPr>
            <p:cNvPr id="501768" name="Text Box 8">
              <a:extLst>
                <a:ext uri="{FF2B5EF4-FFF2-40B4-BE49-F238E27FC236}">
                  <a16:creationId xmlns:a16="http://schemas.microsoft.com/office/drawing/2014/main" id="{2C731A70-71A3-60BF-4BEB-AF8E4E83064C}"/>
                </a:ext>
              </a:extLst>
            </p:cNvPr>
            <p:cNvSpPr txBox="1">
              <a:spLocks noChangeArrowheads="1"/>
            </p:cNvSpPr>
            <p:nvPr/>
          </p:nvSpPr>
          <p:spPr bwMode="auto">
            <a:xfrm>
              <a:off x="2448" y="1152"/>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Hugh Chapman</a:t>
              </a:r>
            </a:p>
          </p:txBody>
        </p:sp>
        <p:sp>
          <p:nvSpPr>
            <p:cNvPr id="501769" name="Text Box 9">
              <a:extLst>
                <a:ext uri="{FF2B5EF4-FFF2-40B4-BE49-F238E27FC236}">
                  <a16:creationId xmlns:a16="http://schemas.microsoft.com/office/drawing/2014/main" id="{480AE24B-9C07-06F8-DD60-2F3CB925B327}"/>
                </a:ext>
              </a:extLst>
            </p:cNvPr>
            <p:cNvSpPr txBox="1">
              <a:spLocks noChangeArrowheads="1"/>
            </p:cNvSpPr>
            <p:nvPr/>
          </p:nvSpPr>
          <p:spPr bwMode="auto">
            <a:xfrm>
              <a:off x="3264" y="1008"/>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Jack Smith</a:t>
              </a:r>
            </a:p>
          </p:txBody>
        </p:sp>
        <p:sp>
          <p:nvSpPr>
            <p:cNvPr id="501770" name="Text Box 10">
              <a:extLst>
                <a:ext uri="{FF2B5EF4-FFF2-40B4-BE49-F238E27FC236}">
                  <a16:creationId xmlns:a16="http://schemas.microsoft.com/office/drawing/2014/main" id="{C09DC305-41CE-7DBD-0DFB-892DE1F08173}"/>
                </a:ext>
              </a:extLst>
            </p:cNvPr>
            <p:cNvSpPr txBox="1">
              <a:spLocks noChangeArrowheads="1"/>
            </p:cNvSpPr>
            <p:nvPr/>
          </p:nvSpPr>
          <p:spPr bwMode="auto">
            <a:xfrm>
              <a:off x="4224" y="1104"/>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Michael Woodward</a:t>
              </a:r>
            </a:p>
          </p:txBody>
        </p:sp>
        <p:sp>
          <p:nvSpPr>
            <p:cNvPr id="501771" name="Text Box 11">
              <a:extLst>
                <a:ext uri="{FF2B5EF4-FFF2-40B4-BE49-F238E27FC236}">
                  <a16:creationId xmlns:a16="http://schemas.microsoft.com/office/drawing/2014/main" id="{CFC264D4-074F-4A1F-C46D-B448F426954E}"/>
                </a:ext>
              </a:extLst>
            </p:cNvPr>
            <p:cNvSpPr txBox="1">
              <a:spLocks noChangeArrowheads="1"/>
            </p:cNvSpPr>
            <p:nvPr/>
          </p:nvSpPr>
          <p:spPr bwMode="auto">
            <a:xfrm>
              <a:off x="144" y="2256"/>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Evyln Musacchia</a:t>
              </a:r>
            </a:p>
          </p:txBody>
        </p:sp>
        <p:sp>
          <p:nvSpPr>
            <p:cNvPr id="501772" name="Text Box 12">
              <a:extLst>
                <a:ext uri="{FF2B5EF4-FFF2-40B4-BE49-F238E27FC236}">
                  <a16:creationId xmlns:a16="http://schemas.microsoft.com/office/drawing/2014/main" id="{A0EF9947-ECD7-B1E3-A86A-4237362FE733}"/>
                </a:ext>
              </a:extLst>
            </p:cNvPr>
            <p:cNvSpPr txBox="1">
              <a:spLocks noChangeArrowheads="1"/>
            </p:cNvSpPr>
            <p:nvPr/>
          </p:nvSpPr>
          <p:spPr bwMode="auto">
            <a:xfrm>
              <a:off x="2592" y="2256"/>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Lei Chapman</a:t>
              </a:r>
            </a:p>
          </p:txBody>
        </p:sp>
        <p:sp>
          <p:nvSpPr>
            <p:cNvPr id="501773" name="Text Box 13">
              <a:extLst>
                <a:ext uri="{FF2B5EF4-FFF2-40B4-BE49-F238E27FC236}">
                  <a16:creationId xmlns:a16="http://schemas.microsoft.com/office/drawing/2014/main" id="{78CF403B-FFD5-4EA3-CB9F-D305C356F6D0}"/>
                </a:ext>
              </a:extLst>
            </p:cNvPr>
            <p:cNvSpPr txBox="1">
              <a:spLocks noChangeArrowheads="1"/>
            </p:cNvSpPr>
            <p:nvPr/>
          </p:nvSpPr>
          <p:spPr bwMode="auto">
            <a:xfrm>
              <a:off x="4320" y="2208"/>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Gertrude Garrida</a:t>
              </a:r>
            </a:p>
          </p:txBody>
        </p:sp>
        <p:sp>
          <p:nvSpPr>
            <p:cNvPr id="501774" name="Text Box 14">
              <a:extLst>
                <a:ext uri="{FF2B5EF4-FFF2-40B4-BE49-F238E27FC236}">
                  <a16:creationId xmlns:a16="http://schemas.microsoft.com/office/drawing/2014/main" id="{720B2386-B114-AD7C-E8DB-553DFD04F97E}"/>
                </a:ext>
              </a:extLst>
            </p:cNvPr>
            <p:cNvSpPr txBox="1">
              <a:spLocks noChangeArrowheads="1"/>
            </p:cNvSpPr>
            <p:nvPr/>
          </p:nvSpPr>
          <p:spPr bwMode="auto">
            <a:xfrm>
              <a:off x="3504" y="2400"/>
              <a:ext cx="1008" cy="44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t>Elena Marsella</a:t>
              </a:r>
            </a:p>
          </p:txBody>
        </p:sp>
      </p:grpSp>
    </p:spTree>
    <p:custDataLst>
      <p:tags r:id="rId1"/>
    </p:custDataLst>
  </p:cSld>
  <p:clrMapOvr>
    <a:masterClrMapping/>
  </p:clrMapOvr>
  <p:transition spd="med" advTm="78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775"/>
                                        </p:tgtEl>
                                        <p:attrNameLst>
                                          <p:attrName>style.visibility</p:attrName>
                                        </p:attrNameLst>
                                      </p:cBhvr>
                                      <p:to>
                                        <p:strVal val="visible"/>
                                      </p:to>
                                    </p:set>
                                    <p:animEffect transition="in" filter="dissolve">
                                      <p:cBhvr>
                                        <p:cTn id="7" dur="500"/>
                                        <p:tgtEl>
                                          <p:spTgt spid="501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1" name="Picture 3">
            <a:extLst>
              <a:ext uri="{FF2B5EF4-FFF2-40B4-BE49-F238E27FC236}">
                <a16:creationId xmlns:a16="http://schemas.microsoft.com/office/drawing/2014/main" id="{DAB5AFFB-47CB-B4E6-16FF-E7024CC85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350"/>
            <a:ext cx="8534400" cy="6851650"/>
          </a:xfrm>
          <a:prstGeom prst="rect">
            <a:avLst/>
          </a:prstGeom>
          <a:noFill/>
          <a:extLst>
            <a:ext uri="{909E8E84-426E-40DD-AFC4-6F175D3DCCD1}">
              <a14:hiddenFill xmlns:a14="http://schemas.microsoft.com/office/drawing/2010/main">
                <a:solidFill>
                  <a:srgbClr val="FFFFFF"/>
                </a:solidFill>
              </a14:hiddenFill>
            </a:ext>
          </a:extLst>
        </p:spPr>
      </p:pic>
      <p:sp>
        <p:nvSpPr>
          <p:cNvPr id="508932" name="Rectangle 4">
            <a:extLst>
              <a:ext uri="{FF2B5EF4-FFF2-40B4-BE49-F238E27FC236}">
                <a16:creationId xmlns:a16="http://schemas.microsoft.com/office/drawing/2014/main" id="{C3988589-1B0B-6A33-B724-B729904359A7}"/>
              </a:ext>
            </a:extLst>
          </p:cNvPr>
          <p:cNvSpPr>
            <a:spLocks noChangeArrowheads="1"/>
          </p:cNvSpPr>
          <p:nvPr/>
        </p:nvSpPr>
        <p:spPr bwMode="auto">
          <a:xfrm>
            <a:off x="0" y="3429000"/>
            <a:ext cx="9144000" cy="7016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FF00"/>
                </a:solidFill>
                <a:cs typeface="Times New Roman" panose="02020603050405020304" pitchFamily="18" charset="0"/>
              </a:rPr>
              <a:t>First LSA of Wahiawa- 1964</a:t>
            </a:r>
            <a:r>
              <a:rPr lang="en-US" altLang="en-US" sz="4000">
                <a:solidFill>
                  <a:srgbClr val="FFFF00"/>
                </a:solidFill>
              </a:rPr>
              <a:t> </a:t>
            </a:r>
          </a:p>
        </p:txBody>
      </p:sp>
    </p:spTree>
    <p:custDataLst>
      <p:tags r:id="rId1"/>
    </p:custDataLst>
  </p:cSld>
  <p:clrMapOvr>
    <a:masterClrMapping/>
  </p:clrMapOvr>
  <p:transition spd="med" advTm="38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08932"/>
                                        </p:tgtEl>
                                        <p:attrNameLst>
                                          <p:attrName>style.visibility</p:attrName>
                                        </p:attrNameLst>
                                      </p:cBhvr>
                                      <p:to>
                                        <p:strVal val="visible"/>
                                      </p:to>
                                    </p:set>
                                    <p:animEffect transition="in" filter="checkerboard(across)">
                                      <p:cBhvr>
                                        <p:cTn id="7" dur="500"/>
                                        <p:tgtEl>
                                          <p:spTgt spid="50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a:extLst>
              <a:ext uri="{FF2B5EF4-FFF2-40B4-BE49-F238E27FC236}">
                <a16:creationId xmlns:a16="http://schemas.microsoft.com/office/drawing/2014/main" id="{D492B29C-3638-5206-5A1D-43EC45A03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extLst>
            <a:ext uri="{909E8E84-426E-40DD-AFC4-6F175D3DCCD1}">
              <a14:hiddenFill xmlns:a14="http://schemas.microsoft.com/office/drawing/2010/main">
                <a:solidFill>
                  <a:srgbClr val="FFFFFF"/>
                </a:solidFill>
              </a14:hiddenFill>
            </a:ext>
          </a:extLst>
        </p:spPr>
      </p:pic>
      <p:grpSp>
        <p:nvGrpSpPr>
          <p:cNvPr id="338947" name="Group 3">
            <a:extLst>
              <a:ext uri="{FF2B5EF4-FFF2-40B4-BE49-F238E27FC236}">
                <a16:creationId xmlns:a16="http://schemas.microsoft.com/office/drawing/2014/main" id="{725D9574-E53E-9E55-4CB6-AA916DDFF91A}"/>
              </a:ext>
            </a:extLst>
          </p:cNvPr>
          <p:cNvGrpSpPr>
            <a:grpSpLocks/>
          </p:cNvGrpSpPr>
          <p:nvPr/>
        </p:nvGrpSpPr>
        <p:grpSpPr bwMode="auto">
          <a:xfrm>
            <a:off x="4343400" y="0"/>
            <a:ext cx="4800600" cy="5867400"/>
            <a:chOff x="2736" y="0"/>
            <a:chExt cx="3024" cy="3696"/>
          </a:xfrm>
        </p:grpSpPr>
        <p:sp>
          <p:nvSpPr>
            <p:cNvPr id="338948" name="Rectangle 4">
              <a:extLst>
                <a:ext uri="{FF2B5EF4-FFF2-40B4-BE49-F238E27FC236}">
                  <a16:creationId xmlns:a16="http://schemas.microsoft.com/office/drawing/2014/main" id="{69F53FFE-CEF5-1C80-EED1-309A9FAFB6B0}"/>
                </a:ext>
              </a:extLst>
            </p:cNvPr>
            <p:cNvSpPr>
              <a:spLocks noChangeArrowheads="1"/>
            </p:cNvSpPr>
            <p:nvPr/>
          </p:nvSpPr>
          <p:spPr bwMode="auto">
            <a:xfrm>
              <a:off x="3408" y="3120"/>
              <a:ext cx="672" cy="576"/>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38949" name="Group 5">
              <a:extLst>
                <a:ext uri="{FF2B5EF4-FFF2-40B4-BE49-F238E27FC236}">
                  <a16:creationId xmlns:a16="http://schemas.microsoft.com/office/drawing/2014/main" id="{4DC5D377-4C0F-2636-D1A6-9BD4C402EB21}"/>
                </a:ext>
              </a:extLst>
            </p:cNvPr>
            <p:cNvGrpSpPr>
              <a:grpSpLocks/>
            </p:cNvGrpSpPr>
            <p:nvPr/>
          </p:nvGrpSpPr>
          <p:grpSpPr bwMode="auto">
            <a:xfrm>
              <a:off x="2736" y="0"/>
              <a:ext cx="3024" cy="2592"/>
              <a:chOff x="2736" y="0"/>
              <a:chExt cx="3024" cy="2592"/>
            </a:xfrm>
          </p:grpSpPr>
          <p:pic>
            <p:nvPicPr>
              <p:cNvPr id="338950" name="Picture 6">
                <a:extLst>
                  <a:ext uri="{FF2B5EF4-FFF2-40B4-BE49-F238E27FC236}">
                    <a16:creationId xmlns:a16="http://schemas.microsoft.com/office/drawing/2014/main" id="{029ACA46-F7D3-53A9-812D-8816FE447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0"/>
                <a:ext cx="3024" cy="2520"/>
              </a:xfrm>
              <a:prstGeom prst="rect">
                <a:avLst/>
              </a:prstGeom>
              <a:noFill/>
              <a:extLst>
                <a:ext uri="{909E8E84-426E-40DD-AFC4-6F175D3DCCD1}">
                  <a14:hiddenFill xmlns:a14="http://schemas.microsoft.com/office/drawing/2010/main">
                    <a:solidFill>
                      <a:srgbClr val="FFFFFF"/>
                    </a:solidFill>
                  </a14:hiddenFill>
                </a:ext>
              </a:extLst>
            </p:spPr>
          </p:pic>
          <p:sp>
            <p:nvSpPr>
              <p:cNvPr id="338951" name="Rectangle 7">
                <a:extLst>
                  <a:ext uri="{FF2B5EF4-FFF2-40B4-BE49-F238E27FC236}">
                    <a16:creationId xmlns:a16="http://schemas.microsoft.com/office/drawing/2014/main" id="{9D5E12B8-66FC-15B2-1940-309324317943}"/>
                  </a:ext>
                </a:extLst>
              </p:cNvPr>
              <p:cNvSpPr>
                <a:spLocks noChangeArrowheads="1"/>
              </p:cNvSpPr>
              <p:nvPr/>
            </p:nvSpPr>
            <p:spPr bwMode="auto">
              <a:xfrm>
                <a:off x="2784" y="0"/>
                <a:ext cx="2976" cy="2592"/>
              </a:xfrm>
              <a:prstGeom prst="rect">
                <a:avLst/>
              </a:prstGeom>
              <a:noFill/>
              <a:ln w="1238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338952" name="Line 8">
            <a:extLst>
              <a:ext uri="{FF2B5EF4-FFF2-40B4-BE49-F238E27FC236}">
                <a16:creationId xmlns:a16="http://schemas.microsoft.com/office/drawing/2014/main" id="{D51E369A-E06A-0584-CE31-19F04389298A}"/>
              </a:ext>
            </a:extLst>
          </p:cNvPr>
          <p:cNvSpPr>
            <a:spLocks noChangeShapeType="1"/>
          </p:cNvSpPr>
          <p:nvPr/>
        </p:nvSpPr>
        <p:spPr bwMode="auto">
          <a:xfrm>
            <a:off x="4038600" y="304800"/>
            <a:ext cx="3048000" cy="685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8953" name="Rectangle 9">
            <a:extLst>
              <a:ext uri="{FF2B5EF4-FFF2-40B4-BE49-F238E27FC236}">
                <a16:creationId xmlns:a16="http://schemas.microsoft.com/office/drawing/2014/main" id="{5EFC5081-F0D0-DCDD-908B-6869A7A330B8}"/>
              </a:ext>
            </a:extLst>
          </p:cNvPr>
          <p:cNvSpPr>
            <a:spLocks noChangeArrowheads="1"/>
          </p:cNvSpPr>
          <p:nvPr/>
        </p:nvSpPr>
        <p:spPr bwMode="auto">
          <a:xfrm>
            <a:off x="1752600" y="0"/>
            <a:ext cx="2590800" cy="6096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‘Koko’</a:t>
            </a:r>
          </a:p>
        </p:txBody>
      </p:sp>
      <p:grpSp>
        <p:nvGrpSpPr>
          <p:cNvPr id="338962" name="Group 18">
            <a:extLst>
              <a:ext uri="{FF2B5EF4-FFF2-40B4-BE49-F238E27FC236}">
                <a16:creationId xmlns:a16="http://schemas.microsoft.com/office/drawing/2014/main" id="{53650C9F-F2FE-8B68-303A-8161E7781CB2}"/>
              </a:ext>
            </a:extLst>
          </p:cNvPr>
          <p:cNvGrpSpPr>
            <a:grpSpLocks/>
          </p:cNvGrpSpPr>
          <p:nvPr/>
        </p:nvGrpSpPr>
        <p:grpSpPr bwMode="auto">
          <a:xfrm>
            <a:off x="4343400" y="1981200"/>
            <a:ext cx="4800600" cy="838200"/>
            <a:chOff x="2736" y="1248"/>
            <a:chExt cx="3024" cy="528"/>
          </a:xfrm>
        </p:grpSpPr>
        <p:sp>
          <p:nvSpPr>
            <p:cNvPr id="338960" name="Rectangle 16">
              <a:extLst>
                <a:ext uri="{FF2B5EF4-FFF2-40B4-BE49-F238E27FC236}">
                  <a16:creationId xmlns:a16="http://schemas.microsoft.com/office/drawing/2014/main" id="{B050A9F3-C167-D817-C55A-EA8D334E8390}"/>
                </a:ext>
              </a:extLst>
            </p:cNvPr>
            <p:cNvSpPr>
              <a:spLocks noChangeArrowheads="1"/>
            </p:cNvSpPr>
            <p:nvPr/>
          </p:nvSpPr>
          <p:spPr bwMode="auto">
            <a:xfrm>
              <a:off x="4128" y="1392"/>
              <a:ext cx="1632" cy="384"/>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Agnes</a:t>
              </a:r>
            </a:p>
          </p:txBody>
        </p:sp>
        <p:sp>
          <p:nvSpPr>
            <p:cNvPr id="338961" name="Rectangle 17">
              <a:extLst>
                <a:ext uri="{FF2B5EF4-FFF2-40B4-BE49-F238E27FC236}">
                  <a16:creationId xmlns:a16="http://schemas.microsoft.com/office/drawing/2014/main" id="{F0EDFA02-8673-E323-08E0-6CC0861352A3}"/>
                </a:ext>
              </a:extLst>
            </p:cNvPr>
            <p:cNvSpPr>
              <a:spLocks noChangeArrowheads="1"/>
            </p:cNvSpPr>
            <p:nvPr/>
          </p:nvSpPr>
          <p:spPr bwMode="auto">
            <a:xfrm>
              <a:off x="2736" y="1248"/>
              <a:ext cx="1632" cy="384"/>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Mary</a:t>
              </a:r>
            </a:p>
          </p:txBody>
        </p:sp>
      </p:grpSp>
      <p:pic>
        <p:nvPicPr>
          <p:cNvPr id="338963" name="0015.wav">
            <a:hlinkClick r:id="" action="ppaction://media"/>
            <a:extLst>
              <a:ext uri="{FF2B5EF4-FFF2-40B4-BE49-F238E27FC236}">
                <a16:creationId xmlns:a16="http://schemas.microsoft.com/office/drawing/2014/main" id="{92105FF1-711B-A6E3-7167-2E086833DCE5}"/>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381000" y="57912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435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896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38947"/>
                                        </p:tgtEl>
                                        <p:attrNameLst>
                                          <p:attrName>style.visibility</p:attrName>
                                        </p:attrNameLst>
                                      </p:cBhvr>
                                      <p:to>
                                        <p:strVal val="visible"/>
                                      </p:to>
                                    </p:set>
                                    <p:animEffect transition="in" filter="dissolve">
                                      <p:cBhvr>
                                        <p:cTn id="11" dur="500"/>
                                        <p:tgtEl>
                                          <p:spTgt spid="3389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38962"/>
                                        </p:tgtEl>
                                        <p:attrNameLst>
                                          <p:attrName>style.visibility</p:attrName>
                                        </p:attrNameLst>
                                      </p:cBhvr>
                                      <p:to>
                                        <p:strVal val="visible"/>
                                      </p:to>
                                    </p:set>
                                    <p:animEffect transition="in" filter="dissolve">
                                      <p:cBhvr>
                                        <p:cTn id="16" dur="500"/>
                                        <p:tgtEl>
                                          <p:spTgt spid="33896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38953"/>
                                        </p:tgtEl>
                                        <p:attrNameLst>
                                          <p:attrName>style.visibility</p:attrName>
                                        </p:attrNameLst>
                                      </p:cBhvr>
                                      <p:to>
                                        <p:strVal val="visible"/>
                                      </p:to>
                                    </p:set>
                                    <p:animEffect transition="in" filter="dissolve">
                                      <p:cBhvr>
                                        <p:cTn id="21" dur="500"/>
                                        <p:tgtEl>
                                          <p:spTgt spid="3389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338952"/>
                                        </p:tgtEl>
                                        <p:attrNameLst>
                                          <p:attrName>style.visibility</p:attrName>
                                        </p:attrNameLst>
                                      </p:cBhvr>
                                      <p:to>
                                        <p:strVal val="visible"/>
                                      </p:to>
                                    </p:set>
                                    <p:animEffect transition="in" filter="wipe(left)">
                                      <p:cBhvr>
                                        <p:cTn id="26" dur="500"/>
                                        <p:tgtEl>
                                          <p:spTgt spid="3389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27" fill="hold" display="0">
                  <p:stCondLst>
                    <p:cond delay="indefinite"/>
                  </p:stCondLst>
                  <p:endCondLst>
                    <p:cond evt="onPrev" delay="0">
                      <p:tgtEl>
                        <p:sldTgt/>
                      </p:tgtEl>
                    </p:cond>
                    <p:cond evt="onStopAudio" delay="0">
                      <p:tgtEl>
                        <p:sldTgt/>
                      </p:tgtEl>
                    </p:cond>
                  </p:endCondLst>
                </p:cTn>
                <p:tgtEl>
                  <p:spTgt spid="338963"/>
                </p:tgtEl>
              </p:cMediaNode>
            </p:audio>
          </p:childTnLst>
        </p:cTn>
      </p:par>
    </p:tnLst>
    <p:bldLst>
      <p:bldP spid="338953"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8" name="Picture 2052">
            <a:extLst>
              <a:ext uri="{FF2B5EF4-FFF2-40B4-BE49-F238E27FC236}">
                <a16:creationId xmlns:a16="http://schemas.microsoft.com/office/drawing/2014/main" id="{C35CABE8-6D13-873C-6078-E16DC4F62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44658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435"/>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EA03EA0E-56B2-CE23-08A1-0A172146F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308" t="8315" r="12962" b="1983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9955" name="Rectangle 3">
            <a:extLst>
              <a:ext uri="{FF2B5EF4-FFF2-40B4-BE49-F238E27FC236}">
                <a16:creationId xmlns:a16="http://schemas.microsoft.com/office/drawing/2014/main" id="{230494F2-780C-59EF-1E0D-10705804A2B5}"/>
              </a:ext>
            </a:extLst>
          </p:cNvPr>
          <p:cNvSpPr>
            <a:spLocks noChangeArrowheads="1"/>
          </p:cNvSpPr>
          <p:nvPr/>
        </p:nvSpPr>
        <p:spPr bwMode="auto">
          <a:xfrm>
            <a:off x="0" y="5303838"/>
            <a:ext cx="9144000" cy="15541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9900"/>
                </a:solidFill>
                <a:latin typeface="Benguiat Bk BT" pitchFamily="18" charset="0"/>
                <a:cs typeface="Times New Roman" panose="02020603050405020304" pitchFamily="18" charset="0"/>
              </a:rPr>
              <a:t>AGNES ALEXANDER IN JEKEI IDAI UNIVERSITY HOSPITAL</a:t>
            </a:r>
          </a:p>
          <a:p>
            <a:pPr algn="ctr"/>
            <a:r>
              <a:rPr lang="en-US" altLang="en-US" sz="3200">
                <a:solidFill>
                  <a:srgbClr val="FF9900"/>
                </a:solidFill>
                <a:latin typeface="Benguiat Bk BT" pitchFamily="18" charset="0"/>
                <a:cs typeface="Times New Roman" panose="02020603050405020304" pitchFamily="18" charset="0"/>
              </a:rPr>
              <a:t>TOKYO, JAPAN 1965-1967</a:t>
            </a:r>
            <a:endParaRPr lang="en-US" altLang="en-US" sz="3200">
              <a:solidFill>
                <a:srgbClr val="FF9900"/>
              </a:solidFill>
              <a:latin typeface="Benguiat Bk BT" pitchFamily="18" charset="0"/>
            </a:endParaRPr>
          </a:p>
        </p:txBody>
      </p:sp>
    </p:spTree>
    <p:custDataLst>
      <p:tags r:id="rId1"/>
    </p:custDataLst>
  </p:cSld>
  <p:clrMapOvr>
    <a:masterClrMapping/>
  </p:clrMapOvr>
  <p:transition spd="med" advTm="75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9955"/>
                                        </p:tgtEl>
                                        <p:attrNameLst>
                                          <p:attrName>style.visibility</p:attrName>
                                        </p:attrNameLst>
                                      </p:cBhvr>
                                      <p:to>
                                        <p:strVal val="visible"/>
                                      </p:to>
                                    </p:set>
                                    <p:animEffect transition="in" filter="dissolve">
                                      <p:cBhvr>
                                        <p:cTn id="7" dur="500"/>
                                        <p:tgtEl>
                                          <p:spTgt spid="509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5"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5" name="Picture 3">
            <a:extLst>
              <a:ext uri="{FF2B5EF4-FFF2-40B4-BE49-F238E27FC236}">
                <a16:creationId xmlns:a16="http://schemas.microsoft.com/office/drawing/2014/main" id="{3943F1C6-7CC5-9AF9-0676-4619FB012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84356" name="Rectangle 4">
            <a:extLst>
              <a:ext uri="{FF2B5EF4-FFF2-40B4-BE49-F238E27FC236}">
                <a16:creationId xmlns:a16="http://schemas.microsoft.com/office/drawing/2014/main" id="{53A0DB8F-0814-7C87-30F0-2A7C0734B623}"/>
              </a:ext>
            </a:extLst>
          </p:cNvPr>
          <p:cNvSpPr>
            <a:spLocks noChangeArrowheads="1"/>
          </p:cNvSpPr>
          <p:nvPr/>
        </p:nvSpPr>
        <p:spPr bwMode="auto">
          <a:xfrm>
            <a:off x="1066800" y="4359275"/>
            <a:ext cx="4572000" cy="20415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cs typeface="Times New Roman" panose="02020603050405020304" pitchFamily="18" charset="0"/>
              </a:rPr>
              <a:t>THE ARCADIA</a:t>
            </a:r>
          </a:p>
          <a:p>
            <a:pPr algn="ctr"/>
            <a:r>
              <a:rPr lang="en-US" altLang="en-US" sz="3200">
                <a:solidFill>
                  <a:schemeClr val="bg1"/>
                </a:solidFill>
                <a:latin typeface="Benguiat Bk BT" pitchFamily="18" charset="0"/>
                <a:cs typeface="Times New Roman" panose="02020603050405020304" pitchFamily="18" charset="0"/>
              </a:rPr>
              <a:t>1967-1971</a:t>
            </a:r>
          </a:p>
          <a:p>
            <a:pPr algn="ctr"/>
            <a:r>
              <a:rPr lang="en-US" altLang="en-US" sz="3200">
                <a:solidFill>
                  <a:schemeClr val="bg1"/>
                </a:solidFill>
                <a:latin typeface="Benguiat Bk BT" pitchFamily="18" charset="0"/>
                <a:cs typeface="Times New Roman" panose="02020603050405020304" pitchFamily="18" charset="0"/>
              </a:rPr>
              <a:t>HONOLULU</a:t>
            </a:r>
          </a:p>
          <a:p>
            <a:pPr algn="ctr"/>
            <a:r>
              <a:rPr lang="en-US" altLang="en-US" sz="3200">
                <a:solidFill>
                  <a:schemeClr val="bg1"/>
                </a:solidFill>
                <a:latin typeface="Benguiat Bk BT" pitchFamily="18" charset="0"/>
                <a:cs typeface="Times New Roman" panose="02020603050405020304" pitchFamily="18" charset="0"/>
              </a:rPr>
              <a:t>PUNAHOU ST</a:t>
            </a:r>
            <a:endParaRPr lang="en-US" altLang="en-US" sz="3200">
              <a:solidFill>
                <a:schemeClr val="bg1"/>
              </a:solidFill>
              <a:latin typeface="Benguiat Bk BT" pitchFamily="18" charset="0"/>
            </a:endParaRPr>
          </a:p>
        </p:txBody>
      </p:sp>
    </p:spTree>
    <p:custDataLst>
      <p:tags r:id="rId1"/>
    </p:custDataLst>
  </p:cSld>
  <p:clrMapOvr>
    <a:masterClrMapping/>
  </p:clrMapOvr>
  <p:transition spd="med" advTm="48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4356"/>
                                        </p:tgtEl>
                                        <p:attrNameLst>
                                          <p:attrName>style.visibility</p:attrName>
                                        </p:attrNameLst>
                                      </p:cBhvr>
                                      <p:to>
                                        <p:strVal val="visible"/>
                                      </p:to>
                                    </p:set>
                                    <p:animEffect transition="in" filter="dissolve">
                                      <p:cBhvr>
                                        <p:cTn id="7" dur="500"/>
                                        <p:tgtEl>
                                          <p:spTgt spid="484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6"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a:extLst>
              <a:ext uri="{FF2B5EF4-FFF2-40B4-BE49-F238E27FC236}">
                <a16:creationId xmlns:a16="http://schemas.microsoft.com/office/drawing/2014/main" id="{DF25F7DD-6F1E-F0A3-460C-5B03DB3AC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0"/>
            <a:ext cx="52403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357"/>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a:extLst>
              <a:ext uri="{FF2B5EF4-FFF2-40B4-BE49-F238E27FC236}">
                <a16:creationId xmlns:a16="http://schemas.microsoft.com/office/drawing/2014/main" id="{00781737-4269-097C-64CE-FB5DD8B88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763"/>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a:extLst>
              <a:ext uri="{FF2B5EF4-FFF2-40B4-BE49-F238E27FC236}">
                <a16:creationId xmlns:a16="http://schemas.microsoft.com/office/drawing/2014/main" id="{704929D4-6081-5A42-10CE-E3A08A2FC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853113"/>
          </a:xfrm>
          <a:prstGeom prst="rect">
            <a:avLst/>
          </a:prstGeom>
          <a:noFill/>
          <a:extLst>
            <a:ext uri="{909E8E84-426E-40DD-AFC4-6F175D3DCCD1}">
              <a14:hiddenFill xmlns:a14="http://schemas.microsoft.com/office/drawing/2010/main">
                <a:solidFill>
                  <a:srgbClr val="FFFFFF"/>
                </a:solidFill>
              </a14:hiddenFill>
            </a:ext>
          </a:extLst>
        </p:spPr>
      </p:pic>
      <p:sp>
        <p:nvSpPr>
          <p:cNvPr id="622595" name="Rectangle 3">
            <a:extLst>
              <a:ext uri="{FF2B5EF4-FFF2-40B4-BE49-F238E27FC236}">
                <a16:creationId xmlns:a16="http://schemas.microsoft.com/office/drawing/2014/main" id="{48EDB9C7-67FA-1E56-83A3-36F76B0183B5}"/>
              </a:ext>
            </a:extLst>
          </p:cNvPr>
          <p:cNvSpPr>
            <a:spLocks noChangeArrowheads="1"/>
          </p:cNvSpPr>
          <p:nvPr/>
        </p:nvSpPr>
        <p:spPr bwMode="auto">
          <a:xfrm>
            <a:off x="0" y="5303838"/>
            <a:ext cx="9144000" cy="15541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cs typeface="Times New Roman" panose="02020603050405020304" pitchFamily="18" charset="0"/>
              </a:rPr>
              <a:t>The view from Agnes’ window looked down on the very property on which she was born and grew up</a:t>
            </a:r>
            <a:endParaRPr lang="en-US" altLang="en-US" sz="3200">
              <a:solidFill>
                <a:schemeClr val="bg1"/>
              </a:solidFill>
              <a:latin typeface="Benguiat Bk BT" pitchFamily="18" charset="0"/>
            </a:endParaRPr>
          </a:p>
        </p:txBody>
      </p:sp>
    </p:spTree>
    <p:custDataLst>
      <p:tags r:id="rId1"/>
    </p:custDataLst>
  </p:cSld>
  <p:clrMapOvr>
    <a:masterClrMapping/>
  </p:clrMapOvr>
  <p:transition spd="med" advTm="48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2595"/>
                                        </p:tgtEl>
                                        <p:attrNameLst>
                                          <p:attrName>style.visibility</p:attrName>
                                        </p:attrNameLst>
                                      </p:cBhvr>
                                      <p:to>
                                        <p:strVal val="visible"/>
                                      </p:to>
                                    </p:set>
                                    <p:animEffect transition="in" filter="dissolve">
                                      <p:cBhvr>
                                        <p:cTn id="7" dur="500"/>
                                        <p:tgtEl>
                                          <p:spTgt spid="622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5"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8" name="Picture 2">
            <a:extLst>
              <a:ext uri="{FF2B5EF4-FFF2-40B4-BE49-F238E27FC236}">
                <a16:creationId xmlns:a16="http://schemas.microsoft.com/office/drawing/2014/main" id="{D227D794-3981-7A02-B494-43ECC2D6F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extLst>
            <a:ext uri="{909E8E84-426E-40DD-AFC4-6F175D3DCCD1}">
              <a14:hiddenFill xmlns:a14="http://schemas.microsoft.com/office/drawing/2010/main">
                <a:solidFill>
                  <a:srgbClr val="FFFFFF"/>
                </a:solidFill>
              </a14:hiddenFill>
            </a:ext>
          </a:extLst>
        </p:spPr>
      </p:pic>
      <p:sp>
        <p:nvSpPr>
          <p:cNvPr id="587779" name="Rectangle 3">
            <a:extLst>
              <a:ext uri="{FF2B5EF4-FFF2-40B4-BE49-F238E27FC236}">
                <a16:creationId xmlns:a16="http://schemas.microsoft.com/office/drawing/2014/main" id="{FCE47309-8B1A-A601-49DC-A18C8BAE9B30}"/>
              </a:ext>
            </a:extLst>
          </p:cNvPr>
          <p:cNvSpPr>
            <a:spLocks noChangeArrowheads="1"/>
          </p:cNvSpPr>
          <p:nvPr/>
        </p:nvSpPr>
        <p:spPr bwMode="auto">
          <a:xfrm>
            <a:off x="0" y="762000"/>
            <a:ext cx="91440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cs typeface="Times New Roman" panose="02020603050405020304" pitchFamily="18" charset="0"/>
              </a:rPr>
              <a:t>January 1, 1971</a:t>
            </a:r>
            <a:endParaRPr lang="en-US" altLang="en-US" sz="3200">
              <a:solidFill>
                <a:schemeClr val="bg1"/>
              </a:solidFill>
              <a:latin typeface="Benguiat Bk BT" pitchFamily="18" charset="0"/>
            </a:endParaRPr>
          </a:p>
        </p:txBody>
      </p:sp>
      <p:pic>
        <p:nvPicPr>
          <p:cNvPr id="587780" name="Picture 4">
            <a:extLst>
              <a:ext uri="{FF2B5EF4-FFF2-40B4-BE49-F238E27FC236}">
                <a16:creationId xmlns:a16="http://schemas.microsoft.com/office/drawing/2014/main" id="{B42B98D3-91FD-941A-D15E-5239B79EA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1370"/>
          <a:stretch>
            <a:fillRect/>
          </a:stretch>
        </p:blipFill>
        <p:spPr bwMode="auto">
          <a:xfrm>
            <a:off x="0" y="31750"/>
            <a:ext cx="9144000" cy="4006850"/>
          </a:xfrm>
          <a:prstGeom prst="rect">
            <a:avLst/>
          </a:prstGeom>
          <a:noFill/>
          <a:extLst>
            <a:ext uri="{909E8E84-426E-40DD-AFC4-6F175D3DCCD1}">
              <a14:hiddenFill xmlns:a14="http://schemas.microsoft.com/office/drawing/2010/main">
                <a:solidFill>
                  <a:srgbClr val="FFFFFF"/>
                </a:solidFill>
              </a14:hiddenFill>
            </a:ext>
          </a:extLst>
        </p:spPr>
      </p:pic>
      <p:sp>
        <p:nvSpPr>
          <p:cNvPr id="587781" name="Rectangle 5">
            <a:extLst>
              <a:ext uri="{FF2B5EF4-FFF2-40B4-BE49-F238E27FC236}">
                <a16:creationId xmlns:a16="http://schemas.microsoft.com/office/drawing/2014/main" id="{AB053A1E-47F7-5869-39FC-C85F2CED1AD2}"/>
              </a:ext>
            </a:extLst>
          </p:cNvPr>
          <p:cNvSpPr>
            <a:spLocks noChangeArrowheads="1"/>
          </p:cNvSpPr>
          <p:nvPr/>
        </p:nvSpPr>
        <p:spPr bwMode="auto">
          <a:xfrm>
            <a:off x="0" y="609600"/>
            <a:ext cx="9144000" cy="35036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cs typeface="Times New Roman" panose="02020603050405020304" pitchFamily="18" charset="0"/>
              </a:rPr>
              <a:t>PROFOUNDLY GRIEVE PASSING ILLUMINED SOUL HAND CAUSE AGNES ALEXANDER LONGSTANDING PILLAR CAUSE FAR EAST FIRST BRING FAITH HAWAIIAN ISLANDS</a:t>
            </a:r>
          </a:p>
          <a:p>
            <a:pPr algn="ctr"/>
            <a:endParaRPr lang="en-US" altLang="en-US" sz="3200">
              <a:solidFill>
                <a:schemeClr val="bg1"/>
              </a:solidFill>
              <a:latin typeface="Benguiat Bk BT" pitchFamily="18" charset="0"/>
              <a:cs typeface="Times New Roman" panose="02020603050405020304" pitchFamily="18" charset="0"/>
            </a:endParaRPr>
          </a:p>
          <a:p>
            <a:pPr algn="ctr"/>
            <a:r>
              <a:rPr lang="en-US" altLang="en-US" sz="3200">
                <a:solidFill>
                  <a:schemeClr val="bg1"/>
                </a:solidFill>
                <a:latin typeface="Benguiat Bk BT" pitchFamily="18" charset="0"/>
                <a:cs typeface="Times New Roman" panose="02020603050405020304" pitchFamily="18" charset="0"/>
              </a:rPr>
              <a:t>-THE UNIVERSAL HOUSE OF JUSTICE</a:t>
            </a:r>
            <a:endParaRPr lang="en-US" altLang="en-US" sz="3200">
              <a:solidFill>
                <a:schemeClr val="bg1"/>
              </a:solidFill>
              <a:latin typeface="Benguiat Bk BT" pitchFamily="18" charset="0"/>
            </a:endParaRPr>
          </a:p>
        </p:txBody>
      </p:sp>
    </p:spTree>
    <p:custDataLst>
      <p:tags r:id="rId1"/>
    </p:custDataLst>
  </p:cSld>
  <p:clrMapOvr>
    <a:masterClrMapping/>
  </p:clrMapOvr>
  <p:transition spd="med" advTm="133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87779"/>
                                        </p:tgtEl>
                                        <p:attrNameLst>
                                          <p:attrName>style.visibility</p:attrName>
                                        </p:attrNameLst>
                                      </p:cBhvr>
                                      <p:to>
                                        <p:strVal val="visible"/>
                                      </p:to>
                                    </p:set>
                                    <p:anim calcmode="lin" valueType="num">
                                      <p:cBhvr additive="base">
                                        <p:cTn id="7" dur="5000" fill="hold"/>
                                        <p:tgtEl>
                                          <p:spTgt spid="587779"/>
                                        </p:tgtEl>
                                        <p:attrNameLst>
                                          <p:attrName>ppt_x</p:attrName>
                                        </p:attrNameLst>
                                      </p:cBhvr>
                                      <p:tavLst>
                                        <p:tav tm="0">
                                          <p:val>
                                            <p:strVal val="#ppt_x"/>
                                          </p:val>
                                        </p:tav>
                                        <p:tav tm="100000">
                                          <p:val>
                                            <p:strVal val="#ppt_x"/>
                                          </p:val>
                                        </p:tav>
                                      </p:tavLst>
                                    </p:anim>
                                    <p:anim calcmode="lin" valueType="num">
                                      <p:cBhvr additive="base">
                                        <p:cTn id="8" dur="5000" fill="hold"/>
                                        <p:tgtEl>
                                          <p:spTgt spid="5877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587781"/>
                                        </p:tgtEl>
                                        <p:attrNameLst>
                                          <p:attrName>style.visibility</p:attrName>
                                        </p:attrNameLst>
                                      </p:cBhvr>
                                      <p:to>
                                        <p:strVal val="visible"/>
                                      </p:to>
                                    </p:set>
                                    <p:anim calcmode="lin" valueType="num">
                                      <p:cBhvr additive="base">
                                        <p:cTn id="13" dur="5000" fill="hold"/>
                                        <p:tgtEl>
                                          <p:spTgt spid="587781"/>
                                        </p:tgtEl>
                                        <p:attrNameLst>
                                          <p:attrName>ppt_x</p:attrName>
                                        </p:attrNameLst>
                                      </p:cBhvr>
                                      <p:tavLst>
                                        <p:tav tm="0">
                                          <p:val>
                                            <p:strVal val="#ppt_x"/>
                                          </p:val>
                                        </p:tav>
                                        <p:tav tm="100000">
                                          <p:val>
                                            <p:strVal val="#ppt_x"/>
                                          </p:val>
                                        </p:tav>
                                      </p:tavLst>
                                    </p:anim>
                                    <p:anim calcmode="lin" valueType="num">
                                      <p:cBhvr additive="base">
                                        <p:cTn id="14" dur="5000" fill="hold"/>
                                        <p:tgtEl>
                                          <p:spTgt spid="587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9" grpId="0" autoUpdateAnimBg="0"/>
      <p:bldP spid="587781"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3" name="Picture 3">
            <a:extLst>
              <a:ext uri="{FF2B5EF4-FFF2-40B4-BE49-F238E27FC236}">
                <a16:creationId xmlns:a16="http://schemas.microsoft.com/office/drawing/2014/main" id="{907A9DC8-00F7-E80D-EA0D-4EF0D7DD7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981"/>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1026">
            <a:extLst>
              <a:ext uri="{FF2B5EF4-FFF2-40B4-BE49-F238E27FC236}">
                <a16:creationId xmlns:a16="http://schemas.microsoft.com/office/drawing/2014/main" id="{0E41B870-4047-2991-F645-2D59ADD84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6" t="7408"/>
          <a:stretch>
            <a:fillRect/>
          </a:stretch>
        </p:blipFill>
        <p:spPr bwMode="auto">
          <a:xfrm>
            <a:off x="2133600" y="0"/>
            <a:ext cx="48180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279"/>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1026">
            <a:extLst>
              <a:ext uri="{FF2B5EF4-FFF2-40B4-BE49-F238E27FC236}">
                <a16:creationId xmlns:a16="http://schemas.microsoft.com/office/drawing/2014/main" id="{7A8C62DE-19ED-501E-3C0D-FFF057340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8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86403" name="Rectangle 1027">
            <a:extLst>
              <a:ext uri="{FF2B5EF4-FFF2-40B4-BE49-F238E27FC236}">
                <a16:creationId xmlns:a16="http://schemas.microsoft.com/office/drawing/2014/main" id="{49F1EBD8-4DD7-0C32-CB74-06E86C441C1D}"/>
              </a:ext>
            </a:extLst>
          </p:cNvPr>
          <p:cNvSpPr>
            <a:spLocks noChangeArrowheads="1"/>
          </p:cNvSpPr>
          <p:nvPr/>
        </p:nvSpPr>
        <p:spPr bwMode="auto">
          <a:xfrm>
            <a:off x="1828800" y="1600200"/>
            <a:ext cx="4419600" cy="2895600"/>
          </a:xfrm>
          <a:prstGeom prst="rect">
            <a:avLst/>
          </a:prstGeom>
          <a:noFill/>
          <a:ln w="2540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ustDataLst>
      <p:tags r:id="rId1"/>
    </p:custDataLst>
  </p:cSld>
  <p:clrMapOvr>
    <a:masterClrMapping/>
  </p:clrMapOvr>
  <p:transition spd="med" advTm="44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86403"/>
                                        </p:tgtEl>
                                        <p:attrNameLst>
                                          <p:attrName>style.visibility</p:attrName>
                                        </p:attrNameLst>
                                      </p:cBhvr>
                                      <p:to>
                                        <p:strVal val="visible"/>
                                      </p:to>
                                    </p:set>
                                    <p:animEffect transition="in" filter="blinds(horizontal)">
                                      <p:cBhvr>
                                        <p:cTn id="7" dur="500"/>
                                        <p:tgtEl>
                                          <p:spTgt spid="486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09938415-5715-0A37-A2E0-68CB787FBC31}"/>
              </a:ext>
            </a:extLst>
          </p:cNvPr>
          <p:cNvSpPr>
            <a:spLocks noGrp="1" noChangeArrowheads="1"/>
          </p:cNvSpPr>
          <p:nvPr>
            <p:ph type="title" idx="4294967295"/>
          </p:nvPr>
        </p:nvSpPr>
        <p:spPr>
          <a:xfrm>
            <a:off x="4343400" y="0"/>
            <a:ext cx="4800600" cy="1752600"/>
          </a:xfrm>
          <a:effectLst>
            <a:outerShdw dist="35921" dir="2700000" algn="ctr" rotWithShape="0">
              <a:schemeClr val="tx2"/>
            </a:outerShdw>
          </a:effectLst>
        </p:spPr>
        <p:txBody>
          <a:bodyPr/>
          <a:lstStyle/>
          <a:p>
            <a:r>
              <a:rPr lang="en-US" altLang="en-US" sz="4000" b="1">
                <a:solidFill>
                  <a:srgbClr val="FF6600"/>
                </a:solidFill>
                <a:latin typeface="Benguiat Bk BT" pitchFamily="18" charset="0"/>
              </a:rPr>
              <a:t>William De Witt</a:t>
            </a:r>
            <a:br>
              <a:rPr lang="en-US" altLang="en-US" sz="4000" b="1">
                <a:solidFill>
                  <a:srgbClr val="FF6600"/>
                </a:solidFill>
                <a:latin typeface="Benguiat Bk BT" pitchFamily="18" charset="0"/>
              </a:rPr>
            </a:br>
            <a:r>
              <a:rPr lang="en-US" altLang="en-US" sz="4000" b="1">
                <a:solidFill>
                  <a:srgbClr val="FF6600"/>
                </a:solidFill>
                <a:latin typeface="Benguiat Bk BT" pitchFamily="18" charset="0"/>
              </a:rPr>
              <a:t>Alexander</a:t>
            </a:r>
          </a:p>
        </p:txBody>
      </p:sp>
      <p:sp>
        <p:nvSpPr>
          <p:cNvPr id="328707" name="Rectangle 3">
            <a:extLst>
              <a:ext uri="{FF2B5EF4-FFF2-40B4-BE49-F238E27FC236}">
                <a16:creationId xmlns:a16="http://schemas.microsoft.com/office/drawing/2014/main" id="{42F16082-2010-1D6B-C045-149A347C8CEA}"/>
              </a:ext>
            </a:extLst>
          </p:cNvPr>
          <p:cNvSpPr>
            <a:spLocks noChangeArrowheads="1"/>
          </p:cNvSpPr>
          <p:nvPr/>
        </p:nvSpPr>
        <p:spPr bwMode="auto">
          <a:xfrm>
            <a:off x="3657600" y="1828800"/>
            <a:ext cx="5486400" cy="609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buClr>
                <a:srgbClr val="FF6600"/>
              </a:buClr>
              <a:buFontTx/>
              <a:buChar char="•"/>
            </a:pPr>
            <a:r>
              <a:rPr lang="en-US" altLang="en-US" sz="3200">
                <a:solidFill>
                  <a:schemeClr val="accent1"/>
                </a:solidFill>
                <a:latin typeface="Benguiat Bk BT" pitchFamily="18" charset="0"/>
              </a:rPr>
              <a:t>Yale U. grad 1855</a:t>
            </a:r>
          </a:p>
        </p:txBody>
      </p:sp>
      <p:sp>
        <p:nvSpPr>
          <p:cNvPr id="328708" name="Rectangle 4">
            <a:extLst>
              <a:ext uri="{FF2B5EF4-FFF2-40B4-BE49-F238E27FC236}">
                <a16:creationId xmlns:a16="http://schemas.microsoft.com/office/drawing/2014/main" id="{E430E20A-5AB6-0712-8E7B-9E7051A111DD}"/>
              </a:ext>
            </a:extLst>
          </p:cNvPr>
          <p:cNvSpPr>
            <a:spLocks noChangeArrowheads="1"/>
          </p:cNvSpPr>
          <p:nvPr/>
        </p:nvSpPr>
        <p:spPr bwMode="auto">
          <a:xfrm>
            <a:off x="4343400" y="2438400"/>
            <a:ext cx="42672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marL="0" lvl="2">
              <a:buClr>
                <a:srgbClr val="FF6600"/>
              </a:buClr>
              <a:buFontTx/>
              <a:buChar char="•"/>
            </a:pPr>
            <a:r>
              <a:rPr lang="en-US" altLang="en-US" sz="3200">
                <a:solidFill>
                  <a:srgbClr val="FFFF99"/>
                </a:solidFill>
                <a:latin typeface="Benguiat Bk BT" pitchFamily="18" charset="0"/>
              </a:rPr>
              <a:t>Member of King’s</a:t>
            </a:r>
          </a:p>
          <a:p>
            <a:pPr marL="0" lvl="2">
              <a:buClr>
                <a:srgbClr val="FF6600"/>
              </a:buClr>
            </a:pPr>
            <a:r>
              <a:rPr lang="en-US" altLang="en-US" sz="3200">
                <a:solidFill>
                  <a:srgbClr val="FFFF99"/>
                </a:solidFill>
                <a:latin typeface="Benguiat Bk BT" pitchFamily="18" charset="0"/>
              </a:rPr>
              <a:t>  Privy Council</a:t>
            </a:r>
          </a:p>
        </p:txBody>
      </p:sp>
      <p:sp>
        <p:nvSpPr>
          <p:cNvPr id="328709" name="Rectangle 5">
            <a:extLst>
              <a:ext uri="{FF2B5EF4-FFF2-40B4-BE49-F238E27FC236}">
                <a16:creationId xmlns:a16="http://schemas.microsoft.com/office/drawing/2014/main" id="{36437FF6-2DD8-BD82-652C-D3CF7E2A5CF3}"/>
              </a:ext>
            </a:extLst>
          </p:cNvPr>
          <p:cNvSpPr>
            <a:spLocks noChangeArrowheads="1"/>
          </p:cNvSpPr>
          <p:nvPr/>
        </p:nvSpPr>
        <p:spPr bwMode="auto">
          <a:xfrm>
            <a:off x="3962400" y="3200400"/>
            <a:ext cx="51816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buClr>
                <a:srgbClr val="FF6600"/>
              </a:buClr>
              <a:buFontTx/>
              <a:buChar char="•"/>
            </a:pPr>
            <a:r>
              <a:rPr lang="en-US" altLang="en-US" sz="3200">
                <a:solidFill>
                  <a:schemeClr val="accent1"/>
                </a:solidFill>
                <a:latin typeface="Benguiat Bk BT" pitchFamily="18" charset="0"/>
              </a:rPr>
              <a:t>Pres. Oahu College</a:t>
            </a:r>
          </a:p>
        </p:txBody>
      </p:sp>
      <p:sp>
        <p:nvSpPr>
          <p:cNvPr id="328710" name="Rectangle 6">
            <a:extLst>
              <a:ext uri="{FF2B5EF4-FFF2-40B4-BE49-F238E27FC236}">
                <a16:creationId xmlns:a16="http://schemas.microsoft.com/office/drawing/2014/main" id="{905E4225-4F0B-0D17-FA7E-AD2E17F2D4EB}"/>
              </a:ext>
            </a:extLst>
          </p:cNvPr>
          <p:cNvSpPr>
            <a:spLocks noChangeArrowheads="1"/>
          </p:cNvSpPr>
          <p:nvPr/>
        </p:nvSpPr>
        <p:spPr bwMode="auto">
          <a:xfrm>
            <a:off x="4114800" y="4114800"/>
            <a:ext cx="50292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buClr>
                <a:srgbClr val="FF6600"/>
              </a:buClr>
              <a:buFontTx/>
              <a:buChar char="•"/>
            </a:pPr>
            <a:r>
              <a:rPr lang="en-US" altLang="en-US" sz="3200">
                <a:solidFill>
                  <a:srgbClr val="FFFF99"/>
                </a:solidFill>
                <a:latin typeface="Benguiat Bk BT" pitchFamily="18" charset="0"/>
              </a:rPr>
              <a:t>A Founder Hawaiian</a:t>
            </a:r>
          </a:p>
          <a:p>
            <a:pPr algn="ctr">
              <a:buClr>
                <a:srgbClr val="FF6600"/>
              </a:buClr>
            </a:pPr>
            <a:r>
              <a:rPr lang="en-US" altLang="en-US" sz="3200">
                <a:solidFill>
                  <a:srgbClr val="FFFF99"/>
                </a:solidFill>
                <a:latin typeface="Benguiat Bk BT" pitchFamily="18" charset="0"/>
              </a:rPr>
              <a:t>Historical Society</a:t>
            </a:r>
          </a:p>
        </p:txBody>
      </p:sp>
      <p:sp>
        <p:nvSpPr>
          <p:cNvPr id="328711" name="Rectangle 7">
            <a:extLst>
              <a:ext uri="{FF2B5EF4-FFF2-40B4-BE49-F238E27FC236}">
                <a16:creationId xmlns:a16="http://schemas.microsoft.com/office/drawing/2014/main" id="{0B6321EF-2FDB-B753-4E86-11B772C47F15}"/>
              </a:ext>
            </a:extLst>
          </p:cNvPr>
          <p:cNvSpPr>
            <a:spLocks noChangeArrowheads="1"/>
          </p:cNvSpPr>
          <p:nvPr/>
        </p:nvSpPr>
        <p:spPr bwMode="auto">
          <a:xfrm>
            <a:off x="3810000" y="5181600"/>
            <a:ext cx="51054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buClr>
                <a:srgbClr val="FF6600"/>
              </a:buClr>
              <a:buFontTx/>
              <a:buChar char="•"/>
            </a:pPr>
            <a:r>
              <a:rPr lang="en-US" altLang="en-US" sz="3200">
                <a:solidFill>
                  <a:schemeClr val="accent1"/>
                </a:solidFill>
                <a:latin typeface="Benguiat Bk BT" pitchFamily="18" charset="0"/>
              </a:rPr>
              <a:t>Surveyor-General</a:t>
            </a:r>
          </a:p>
          <a:p>
            <a:pPr algn="ctr">
              <a:buClr>
                <a:srgbClr val="FF6600"/>
              </a:buClr>
            </a:pPr>
            <a:r>
              <a:rPr lang="en-US" altLang="en-US" sz="3200">
                <a:solidFill>
                  <a:schemeClr val="accent1"/>
                </a:solidFill>
                <a:latin typeface="Benguiat Bk BT" pitchFamily="18" charset="0"/>
              </a:rPr>
              <a:t> Hawaiian Islands</a:t>
            </a:r>
          </a:p>
        </p:txBody>
      </p:sp>
      <p:pic>
        <p:nvPicPr>
          <p:cNvPr id="328712" name="Picture 8">
            <a:extLst>
              <a:ext uri="{FF2B5EF4-FFF2-40B4-BE49-F238E27FC236}">
                <a16:creationId xmlns:a16="http://schemas.microsoft.com/office/drawing/2014/main" id="{80C7FAC4-B078-422D-1546-096A50398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3971925" cy="6677025"/>
          </a:xfrm>
          <a:prstGeom prst="rect">
            <a:avLst/>
          </a:prstGeom>
          <a:noFill/>
          <a:extLst>
            <a:ext uri="{909E8E84-426E-40DD-AFC4-6F175D3DCCD1}">
              <a14:hiddenFill xmlns:a14="http://schemas.microsoft.com/office/drawing/2010/main">
                <a:solidFill>
                  <a:srgbClr val="FFFFFF"/>
                </a:solidFill>
              </a14:hiddenFill>
            </a:ext>
          </a:extLst>
        </p:spPr>
      </p:pic>
      <p:pic>
        <p:nvPicPr>
          <p:cNvPr id="328716" name="0016.wav">
            <a:hlinkClick r:id="" action="ppaction://media"/>
            <a:extLst>
              <a:ext uri="{FF2B5EF4-FFF2-40B4-BE49-F238E27FC236}">
                <a16:creationId xmlns:a16="http://schemas.microsoft.com/office/drawing/2014/main" id="{92435266-ADB5-C1A3-9D2E-5839B8AA806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57200" y="6096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98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500"/>
                                  </p:stCondLst>
                                  <p:childTnLst>
                                    <p:cmd type="call" cmd="playFrom(0)">
                                      <p:cBhvr>
                                        <p:cTn id="6" dur="1" fill="hold"/>
                                        <p:tgtEl>
                                          <p:spTgt spid="32871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328707"/>
                                        </p:tgtEl>
                                        <p:attrNameLst>
                                          <p:attrName>style.visibility</p:attrName>
                                        </p:attrNameLst>
                                      </p:cBhvr>
                                      <p:to>
                                        <p:strVal val="visible"/>
                                      </p:to>
                                    </p:set>
                                    <p:anim calcmode="lin" valueType="num">
                                      <p:cBhvr additive="base">
                                        <p:cTn id="11" dur="500" fill="hold"/>
                                        <p:tgtEl>
                                          <p:spTgt spid="328707"/>
                                        </p:tgtEl>
                                        <p:attrNameLst>
                                          <p:attrName>ppt_x</p:attrName>
                                        </p:attrNameLst>
                                      </p:cBhvr>
                                      <p:tavLst>
                                        <p:tav tm="0">
                                          <p:val>
                                            <p:strVal val="1+#ppt_w/2"/>
                                          </p:val>
                                        </p:tav>
                                        <p:tav tm="100000">
                                          <p:val>
                                            <p:strVal val="#ppt_x"/>
                                          </p:val>
                                        </p:tav>
                                      </p:tavLst>
                                    </p:anim>
                                    <p:anim calcmode="lin" valueType="num">
                                      <p:cBhvr additive="base">
                                        <p:cTn id="12" dur="500" fill="hold"/>
                                        <p:tgtEl>
                                          <p:spTgt spid="32870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328708"/>
                                        </p:tgtEl>
                                        <p:attrNameLst>
                                          <p:attrName>style.visibility</p:attrName>
                                        </p:attrNameLst>
                                      </p:cBhvr>
                                      <p:to>
                                        <p:strVal val="visible"/>
                                      </p:to>
                                    </p:set>
                                    <p:anim calcmode="lin" valueType="num">
                                      <p:cBhvr additive="base">
                                        <p:cTn id="17" dur="500" fill="hold"/>
                                        <p:tgtEl>
                                          <p:spTgt spid="328708"/>
                                        </p:tgtEl>
                                        <p:attrNameLst>
                                          <p:attrName>ppt_x</p:attrName>
                                        </p:attrNameLst>
                                      </p:cBhvr>
                                      <p:tavLst>
                                        <p:tav tm="0">
                                          <p:val>
                                            <p:strVal val="1+#ppt_w/2"/>
                                          </p:val>
                                        </p:tav>
                                        <p:tav tm="100000">
                                          <p:val>
                                            <p:strVal val="#ppt_x"/>
                                          </p:val>
                                        </p:tav>
                                      </p:tavLst>
                                    </p:anim>
                                    <p:anim calcmode="lin" valueType="num">
                                      <p:cBhvr additive="base">
                                        <p:cTn id="18" dur="500" fill="hold"/>
                                        <p:tgtEl>
                                          <p:spTgt spid="32870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328709"/>
                                        </p:tgtEl>
                                        <p:attrNameLst>
                                          <p:attrName>style.visibility</p:attrName>
                                        </p:attrNameLst>
                                      </p:cBhvr>
                                      <p:to>
                                        <p:strVal val="visible"/>
                                      </p:to>
                                    </p:set>
                                    <p:anim calcmode="lin" valueType="num">
                                      <p:cBhvr additive="base">
                                        <p:cTn id="23" dur="500" fill="hold"/>
                                        <p:tgtEl>
                                          <p:spTgt spid="328709"/>
                                        </p:tgtEl>
                                        <p:attrNameLst>
                                          <p:attrName>ppt_x</p:attrName>
                                        </p:attrNameLst>
                                      </p:cBhvr>
                                      <p:tavLst>
                                        <p:tav tm="0">
                                          <p:val>
                                            <p:strVal val="1+#ppt_w/2"/>
                                          </p:val>
                                        </p:tav>
                                        <p:tav tm="100000">
                                          <p:val>
                                            <p:strVal val="#ppt_x"/>
                                          </p:val>
                                        </p:tav>
                                      </p:tavLst>
                                    </p:anim>
                                    <p:anim calcmode="lin" valueType="num">
                                      <p:cBhvr additive="base">
                                        <p:cTn id="24" dur="500" fill="hold"/>
                                        <p:tgtEl>
                                          <p:spTgt spid="328709"/>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328710"/>
                                        </p:tgtEl>
                                        <p:attrNameLst>
                                          <p:attrName>style.visibility</p:attrName>
                                        </p:attrNameLst>
                                      </p:cBhvr>
                                      <p:to>
                                        <p:strVal val="visible"/>
                                      </p:to>
                                    </p:set>
                                    <p:anim calcmode="lin" valueType="num">
                                      <p:cBhvr additive="base">
                                        <p:cTn id="29" dur="500" fill="hold"/>
                                        <p:tgtEl>
                                          <p:spTgt spid="328710"/>
                                        </p:tgtEl>
                                        <p:attrNameLst>
                                          <p:attrName>ppt_x</p:attrName>
                                        </p:attrNameLst>
                                      </p:cBhvr>
                                      <p:tavLst>
                                        <p:tav tm="0">
                                          <p:val>
                                            <p:strVal val="1+#ppt_w/2"/>
                                          </p:val>
                                        </p:tav>
                                        <p:tav tm="100000">
                                          <p:val>
                                            <p:strVal val="#ppt_x"/>
                                          </p:val>
                                        </p:tav>
                                      </p:tavLst>
                                    </p:anim>
                                    <p:anim calcmode="lin" valueType="num">
                                      <p:cBhvr additive="base">
                                        <p:cTn id="30" dur="500" fill="hold"/>
                                        <p:tgtEl>
                                          <p:spTgt spid="3287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328711"/>
                                        </p:tgtEl>
                                        <p:attrNameLst>
                                          <p:attrName>style.visibility</p:attrName>
                                        </p:attrNameLst>
                                      </p:cBhvr>
                                      <p:to>
                                        <p:strVal val="visible"/>
                                      </p:to>
                                    </p:set>
                                    <p:anim calcmode="lin" valueType="num">
                                      <p:cBhvr additive="base">
                                        <p:cTn id="35" dur="500" fill="hold"/>
                                        <p:tgtEl>
                                          <p:spTgt spid="328711"/>
                                        </p:tgtEl>
                                        <p:attrNameLst>
                                          <p:attrName>ppt_x</p:attrName>
                                        </p:attrNameLst>
                                      </p:cBhvr>
                                      <p:tavLst>
                                        <p:tav tm="0">
                                          <p:val>
                                            <p:strVal val="1+#ppt_w/2"/>
                                          </p:val>
                                        </p:tav>
                                        <p:tav tm="100000">
                                          <p:val>
                                            <p:strVal val="#ppt_x"/>
                                          </p:val>
                                        </p:tav>
                                      </p:tavLst>
                                    </p:anim>
                                    <p:anim calcmode="lin" valueType="num">
                                      <p:cBhvr additive="base">
                                        <p:cTn id="36" dur="500" fill="hold"/>
                                        <p:tgtEl>
                                          <p:spTgt spid="328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37" fill="hold" display="0">
                  <p:stCondLst>
                    <p:cond delay="indefinite"/>
                  </p:stCondLst>
                  <p:endCondLst>
                    <p:cond evt="onPrev" delay="0">
                      <p:tgtEl>
                        <p:sldTgt/>
                      </p:tgtEl>
                    </p:cond>
                    <p:cond evt="onStopAudio" delay="0">
                      <p:tgtEl>
                        <p:sldTgt/>
                      </p:tgtEl>
                    </p:cond>
                  </p:endCondLst>
                </p:cTn>
                <p:tgtEl>
                  <p:spTgt spid="328716"/>
                </p:tgtEl>
              </p:cMediaNode>
            </p:audio>
          </p:childTnLst>
        </p:cTn>
      </p:par>
    </p:tnLst>
    <p:bldLst>
      <p:bldP spid="328707" grpId="0" autoUpdateAnimBg="0"/>
      <p:bldP spid="328708" grpId="0" autoUpdateAnimBg="0"/>
      <p:bldP spid="328709" grpId="0" autoUpdateAnimBg="0"/>
      <p:bldP spid="328710" grpId="0" autoUpdateAnimBg="0"/>
      <p:bldP spid="328711"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2">
            <a:extLst>
              <a:ext uri="{FF2B5EF4-FFF2-40B4-BE49-F238E27FC236}">
                <a16:creationId xmlns:a16="http://schemas.microsoft.com/office/drawing/2014/main" id="{6DC37A93-F5D4-6AD8-BD58-722A8FC4B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6053"/>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4" name="Picture 6">
            <a:extLst>
              <a:ext uri="{FF2B5EF4-FFF2-40B4-BE49-F238E27FC236}">
                <a16:creationId xmlns:a16="http://schemas.microsoft.com/office/drawing/2014/main" id="{BFDBC781-F8A5-1824-34AE-EDB7360CC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pic>
        <p:nvPicPr>
          <p:cNvPr id="478213" name="Picture 5">
            <a:extLst>
              <a:ext uri="{FF2B5EF4-FFF2-40B4-BE49-F238E27FC236}">
                <a16:creationId xmlns:a16="http://schemas.microsoft.com/office/drawing/2014/main" id="{787BB34E-F554-FC1D-BCDE-06D86ED1EC48}"/>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478215" name="Text Box 7">
            <a:extLst>
              <a:ext uri="{FF2B5EF4-FFF2-40B4-BE49-F238E27FC236}">
                <a16:creationId xmlns:a16="http://schemas.microsoft.com/office/drawing/2014/main" id="{08559ADE-738D-CD44-BC3B-B06AC8730E67}"/>
              </a:ext>
            </a:extLst>
          </p:cNvPr>
          <p:cNvSpPr txBox="1">
            <a:spLocks noChangeArrowheads="1"/>
          </p:cNvSpPr>
          <p:nvPr/>
        </p:nvSpPr>
        <p:spPr bwMode="auto">
          <a:xfrm>
            <a:off x="304800" y="533400"/>
            <a:ext cx="8534400" cy="54530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3200" i="1">
                <a:solidFill>
                  <a:srgbClr val="FF0000"/>
                </a:solidFill>
              </a:rPr>
              <a:t> “At this time, in the island of Hawaii, through the efforts of Miss Alexander, a number of souls have reached the shore of the sea of faith!  Consider ye, what happiness, what joy is this!  I declare by the Lord of Hosts that had this  respected daughter founded an empire, that empire would  not have been so great!  For this sovereignty is eternal  sovereignty and this glory is everlasting glory.”</a:t>
            </a:r>
            <a:r>
              <a:rPr lang="en-US" altLang="en-US" sz="2800">
                <a:solidFill>
                  <a:schemeClr val="tx1"/>
                </a:solidFill>
                <a:latin typeface="Times New Roman" panose="02020603050405020304" pitchFamily="18" charset="0"/>
              </a:rPr>
              <a:t>		</a:t>
            </a:r>
          </a:p>
        </p:txBody>
      </p:sp>
      <p:sp>
        <p:nvSpPr>
          <p:cNvPr id="478216" name="Text Box 8">
            <a:extLst>
              <a:ext uri="{FF2B5EF4-FFF2-40B4-BE49-F238E27FC236}">
                <a16:creationId xmlns:a16="http://schemas.microsoft.com/office/drawing/2014/main" id="{0E28E2A5-3709-4C88-6CEC-73AA35815AEA}"/>
              </a:ext>
            </a:extLst>
          </p:cNvPr>
          <p:cNvSpPr txBox="1">
            <a:spLocks noChangeArrowheads="1"/>
          </p:cNvSpPr>
          <p:nvPr/>
        </p:nvSpPr>
        <p:spPr bwMode="auto">
          <a:xfrm>
            <a:off x="5486400" y="6019800"/>
            <a:ext cx="2971800" cy="519113"/>
          </a:xfrm>
          <a:prstGeom prst="rect">
            <a:avLst/>
          </a:prstGeom>
          <a:noFill/>
          <a:ln>
            <a:noFill/>
          </a:ln>
          <a:effectLst>
            <a:outerShdw dist="1796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2800">
                <a:solidFill>
                  <a:schemeClr val="tx1"/>
                </a:solidFill>
                <a:latin typeface="Times New Roman" panose="02020603050405020304" pitchFamily="18" charset="0"/>
              </a:rPr>
              <a:t>-’Abdu’l-Bahá</a:t>
            </a:r>
            <a:endParaRPr lang="en-US" altLang="en-US" sz="2400" b="0">
              <a:solidFill>
                <a:schemeClr val="tx1"/>
              </a:solidFill>
            </a:endParaRPr>
          </a:p>
        </p:txBody>
      </p:sp>
    </p:spTree>
    <p:custDataLst>
      <p:tags r:id="rId1"/>
    </p:custDataLst>
  </p:cSld>
  <p:clrMapOvr>
    <a:masterClrMapping/>
  </p:clrMapOvr>
  <p:transition spd="med" advTm="156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8213"/>
                                        </p:tgtEl>
                                        <p:attrNameLst>
                                          <p:attrName>style.visibility</p:attrName>
                                        </p:attrNameLst>
                                      </p:cBhvr>
                                      <p:to>
                                        <p:strVal val="visible"/>
                                      </p:to>
                                    </p:set>
                                    <p:animEffect transition="in" filter="dissolve">
                                      <p:cBhvr>
                                        <p:cTn id="7" dur="500"/>
                                        <p:tgtEl>
                                          <p:spTgt spid="4782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8215"/>
                                        </p:tgtEl>
                                        <p:attrNameLst>
                                          <p:attrName>style.visibility</p:attrName>
                                        </p:attrNameLst>
                                      </p:cBhvr>
                                      <p:to>
                                        <p:strVal val="visible"/>
                                      </p:to>
                                    </p:set>
                                    <p:animEffect transition="in" filter="dissolve">
                                      <p:cBhvr>
                                        <p:cTn id="12" dur="500"/>
                                        <p:tgtEl>
                                          <p:spTgt spid="478215"/>
                                        </p:tgtEl>
                                      </p:cBhvr>
                                    </p:animEffect>
                                  </p:childTnLst>
                                </p:cTn>
                              </p:par>
                            </p:childTnLst>
                          </p:cTn>
                        </p:par>
                        <p:par>
                          <p:cTn id="13" fill="hold" nodeType="afterGroup">
                            <p:stCondLst>
                              <p:cond delay="500"/>
                            </p:stCondLst>
                            <p:childTnLst>
                              <p:par>
                                <p:cTn id="14" presetID="9" presetClass="entr" presetSubtype="0" fill="hold" nodeType="afterEffect">
                                  <p:stCondLst>
                                    <p:cond delay="4000"/>
                                  </p:stCondLst>
                                  <p:childTnLst>
                                    <p:set>
                                      <p:cBhvr>
                                        <p:cTn id="15" dur="1" fill="hold">
                                          <p:stCondLst>
                                            <p:cond delay="0"/>
                                          </p:stCondLst>
                                        </p:cTn>
                                        <p:tgtEl>
                                          <p:spTgt spid="478216"/>
                                        </p:tgtEl>
                                        <p:attrNameLst>
                                          <p:attrName>style.visibility</p:attrName>
                                        </p:attrNameLst>
                                      </p:cBhvr>
                                      <p:to>
                                        <p:strVal val="visible"/>
                                      </p:to>
                                    </p:set>
                                    <p:animEffect transition="in" filter="dissolve">
                                      <p:cBhvr>
                                        <p:cTn id="16" dur="500"/>
                                        <p:tgtEl>
                                          <p:spTgt spid="478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P spid="478216"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a:extLst>
              <a:ext uri="{FF2B5EF4-FFF2-40B4-BE49-F238E27FC236}">
                <a16:creationId xmlns:a16="http://schemas.microsoft.com/office/drawing/2014/main" id="{DBC033D2-A005-0A61-EE92-7CE4E0E5E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5" r="2861"/>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6643" name="Rectangle 3">
            <a:extLst>
              <a:ext uri="{FF2B5EF4-FFF2-40B4-BE49-F238E27FC236}">
                <a16:creationId xmlns:a16="http://schemas.microsoft.com/office/drawing/2014/main" id="{343D8F55-EC2F-A5BD-39C2-F8DC8EB265F0}"/>
              </a:ext>
            </a:extLst>
          </p:cNvPr>
          <p:cNvSpPr>
            <a:spLocks noChangeArrowheads="1"/>
          </p:cNvSpPr>
          <p:nvPr/>
        </p:nvSpPr>
        <p:spPr bwMode="auto">
          <a:xfrm>
            <a:off x="0" y="5257800"/>
            <a:ext cx="91440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0000"/>
                </a:solidFill>
                <a:latin typeface="Benguiat Bk BT" pitchFamily="18" charset="0"/>
                <a:cs typeface="Times New Roman" panose="02020603050405020304" pitchFamily="18" charset="0"/>
              </a:rPr>
              <a:t>THE BEGINNING.</a:t>
            </a:r>
            <a:endParaRPr lang="en-US" altLang="en-US" sz="3600" b="0">
              <a:solidFill>
                <a:srgbClr val="FF0000"/>
              </a:solidFill>
              <a:latin typeface="Benguiat Bk BT" pitchFamily="18" charset="0"/>
            </a:endParaRPr>
          </a:p>
        </p:txBody>
      </p:sp>
    </p:spTree>
    <p:custDataLst>
      <p:tags r:id="rId1"/>
    </p:custDataLst>
  </p:cSld>
  <p:clrMapOvr>
    <a:masterClrMapping/>
  </p:clrMapOvr>
  <p:transition spd="med" advTm="43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96643"/>
                                        </p:tgtEl>
                                        <p:attrNameLst>
                                          <p:attrName>style.visibility</p:attrName>
                                        </p:attrNameLst>
                                      </p:cBhvr>
                                      <p:to>
                                        <p:strVal val="visible"/>
                                      </p:to>
                                    </p:set>
                                    <p:anim calcmode="lin" valueType="num">
                                      <p:cBhvr>
                                        <p:cTn id="7" dur="500" fill="hold"/>
                                        <p:tgtEl>
                                          <p:spTgt spid="496643"/>
                                        </p:tgtEl>
                                        <p:attrNameLst>
                                          <p:attrName>ppt_w</p:attrName>
                                        </p:attrNameLst>
                                      </p:cBhvr>
                                      <p:tavLst>
                                        <p:tav tm="0">
                                          <p:val>
                                            <p:fltVal val="0"/>
                                          </p:val>
                                        </p:tav>
                                        <p:tav tm="100000">
                                          <p:val>
                                            <p:strVal val="#ppt_w"/>
                                          </p:val>
                                        </p:tav>
                                      </p:tavLst>
                                    </p:anim>
                                    <p:anim calcmode="lin" valueType="num">
                                      <p:cBhvr>
                                        <p:cTn id="8" dur="500" fill="hold"/>
                                        <p:tgtEl>
                                          <p:spTgt spid="496643"/>
                                        </p:tgtEl>
                                        <p:attrNameLst>
                                          <p:attrName>ppt_h</p:attrName>
                                        </p:attrNameLst>
                                      </p:cBhvr>
                                      <p:tavLst>
                                        <p:tav tm="0">
                                          <p:val>
                                            <p:fltVal val="0"/>
                                          </p:val>
                                        </p:tav>
                                        <p:tav tm="100000">
                                          <p:val>
                                            <p:strVal val="#ppt_h"/>
                                          </p:val>
                                        </p:tav>
                                      </p:tavLst>
                                    </p:anim>
                                    <p:anim calcmode="lin" valueType="num">
                                      <p:cBhvr>
                                        <p:cTn id="9" dur="500" fill="hold"/>
                                        <p:tgtEl>
                                          <p:spTgt spid="496643"/>
                                        </p:tgtEl>
                                        <p:attrNameLst>
                                          <p:attrName>ppt_x</p:attrName>
                                        </p:attrNameLst>
                                      </p:cBhvr>
                                      <p:tavLst>
                                        <p:tav tm="0">
                                          <p:val>
                                            <p:fltVal val="0.5"/>
                                          </p:val>
                                        </p:tav>
                                        <p:tav tm="100000">
                                          <p:val>
                                            <p:strVal val="#ppt_x"/>
                                          </p:val>
                                        </p:tav>
                                      </p:tavLst>
                                    </p:anim>
                                    <p:anim calcmode="lin" valueType="num">
                                      <p:cBhvr>
                                        <p:cTn id="10" dur="500" fill="hold"/>
                                        <p:tgtEl>
                                          <p:spTgt spid="4966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3"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4" name="Picture 2">
            <a:extLst>
              <a:ext uri="{FF2B5EF4-FFF2-40B4-BE49-F238E27FC236}">
                <a16:creationId xmlns:a16="http://schemas.microsoft.com/office/drawing/2014/main" id="{17D67E50-FEF6-E728-E293-7D8731407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99" r="-671"/>
          <a:stretch>
            <a:fillRect/>
          </a:stretch>
        </p:blipFill>
        <p:spPr bwMode="auto">
          <a:xfrm>
            <a:off x="457200" y="0"/>
            <a:ext cx="487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4115" name="Rectangle 3">
            <a:extLst>
              <a:ext uri="{FF2B5EF4-FFF2-40B4-BE49-F238E27FC236}">
                <a16:creationId xmlns:a16="http://schemas.microsoft.com/office/drawing/2014/main" id="{C08750D3-5ACD-17F8-D947-CE59095D1B7D}"/>
              </a:ext>
            </a:extLst>
          </p:cNvPr>
          <p:cNvSpPr>
            <a:spLocks noChangeArrowheads="1"/>
          </p:cNvSpPr>
          <p:nvPr/>
        </p:nvSpPr>
        <p:spPr bwMode="auto">
          <a:xfrm>
            <a:off x="4876800" y="609600"/>
            <a:ext cx="4267200" cy="37496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0000"/>
                </a:solidFill>
                <a:latin typeface="Benguiat Bk BT" pitchFamily="18" charset="0"/>
                <a:cs typeface="Times New Roman" panose="02020603050405020304" pitchFamily="18" charset="0"/>
              </a:rPr>
              <a:t>AGNES BALDWIN ALEXANDER AWARD FOR SERVICE TO HUMANITY</a:t>
            </a:r>
            <a:r>
              <a:rPr lang="en-US" altLang="en-US" sz="4000">
                <a:solidFill>
                  <a:srgbClr val="FF0000"/>
                </a:solidFill>
              </a:rPr>
              <a:t> </a:t>
            </a:r>
          </a:p>
        </p:txBody>
      </p:sp>
    </p:spTree>
    <p:custDataLst>
      <p:tags r:id="rId1"/>
    </p:custDataLst>
  </p:cSld>
  <p:clrMapOvr>
    <a:masterClrMapping/>
  </p:clrMapOvr>
  <p:transition spd="med" advTm="52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4115"/>
                                        </p:tgtEl>
                                        <p:attrNameLst>
                                          <p:attrName>style.visibility</p:attrName>
                                        </p:attrNameLst>
                                      </p:cBhvr>
                                      <p:to>
                                        <p:strVal val="visible"/>
                                      </p:to>
                                    </p:set>
                                    <p:animEffect transition="in" filter="dissolve">
                                      <p:cBhvr>
                                        <p:cTn id="7" dur="500"/>
                                        <p:tgtEl>
                                          <p:spTgt spid="47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7" name="Picture 3">
            <a:extLst>
              <a:ext uri="{FF2B5EF4-FFF2-40B4-BE49-F238E27FC236}">
                <a16:creationId xmlns:a16="http://schemas.microsoft.com/office/drawing/2014/main" id="{474C5326-83E7-B922-4262-9A5D4C26D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98" r="4820"/>
          <a:stretch>
            <a:fillRect/>
          </a:stretch>
        </p:blipFill>
        <p:spPr bwMode="auto">
          <a:xfrm>
            <a:off x="0" y="0"/>
            <a:ext cx="9144000" cy="6440488"/>
          </a:xfrm>
          <a:prstGeom prst="rect">
            <a:avLst/>
          </a:prstGeom>
          <a:noFill/>
          <a:extLst>
            <a:ext uri="{909E8E84-426E-40DD-AFC4-6F175D3DCCD1}">
              <a14:hiddenFill xmlns:a14="http://schemas.microsoft.com/office/drawing/2010/main">
                <a:solidFill>
                  <a:srgbClr val="FFFFFF"/>
                </a:solidFill>
              </a14:hiddenFill>
            </a:ext>
          </a:extLst>
        </p:spPr>
      </p:pic>
      <p:sp>
        <p:nvSpPr>
          <p:cNvPr id="477188" name="Rectangle 4">
            <a:extLst>
              <a:ext uri="{FF2B5EF4-FFF2-40B4-BE49-F238E27FC236}">
                <a16:creationId xmlns:a16="http://schemas.microsoft.com/office/drawing/2014/main" id="{FD6B7C6A-2D42-35B4-CB9C-3155BAFE39BE}"/>
              </a:ext>
            </a:extLst>
          </p:cNvPr>
          <p:cNvSpPr>
            <a:spLocks noChangeArrowheads="1"/>
          </p:cNvSpPr>
          <p:nvPr/>
        </p:nvSpPr>
        <p:spPr bwMode="auto">
          <a:xfrm>
            <a:off x="0" y="4997450"/>
            <a:ext cx="9144000" cy="18605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FF00"/>
                </a:solidFill>
                <a:latin typeface="Benguiat Bk BT" pitchFamily="18" charset="0"/>
                <a:cs typeface="Times New Roman" panose="02020603050405020304" pitchFamily="18" charset="0"/>
              </a:rPr>
              <a:t>A FEW PAST AWARDEES:</a:t>
            </a:r>
          </a:p>
          <a:p>
            <a:pPr algn="ctr"/>
            <a:r>
              <a:rPr lang="en-US" altLang="en-US" sz="2800">
                <a:solidFill>
                  <a:srgbClr val="FF0000"/>
                </a:solidFill>
                <a:latin typeface="Benguiat Bk BT" pitchFamily="18" charset="0"/>
                <a:cs typeface="Times New Roman" panose="02020603050405020304" pitchFamily="18" charset="0"/>
              </a:rPr>
              <a:t>Judge Betty M. Vitousek, Dr Kenneth Pike Emory, Gladys A. Brandt, Albert K. Sing, Juliette May Fraser, Mary Kawena Puku’i …</a:t>
            </a:r>
            <a:endParaRPr lang="en-US" altLang="en-US" sz="2800">
              <a:solidFill>
                <a:srgbClr val="FF0000"/>
              </a:solidFill>
              <a:latin typeface="Benguiat Bk BT" pitchFamily="18" charset="0"/>
            </a:endParaRPr>
          </a:p>
        </p:txBody>
      </p:sp>
    </p:spTree>
    <p:custDataLst>
      <p:tags r:id="rId1"/>
    </p:custDataLst>
  </p:cSld>
  <p:clrMapOvr>
    <a:masterClrMapping/>
  </p:clrMapOvr>
  <p:transition spd="med" advTm="119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7188"/>
                                        </p:tgtEl>
                                        <p:attrNameLst>
                                          <p:attrName>style.visibility</p:attrName>
                                        </p:attrNameLst>
                                      </p:cBhvr>
                                      <p:to>
                                        <p:strVal val="visible"/>
                                      </p:to>
                                    </p:set>
                                    <p:animEffect transition="in" filter="dissolve">
                                      <p:cBhvr>
                                        <p:cTn id="7" dur="500"/>
                                        <p:tgtEl>
                                          <p:spTgt spid="47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8"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6B4C157B-9DA7-7180-A489-AAE2CEC22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9718" name="Text Box 6">
            <a:extLst>
              <a:ext uri="{FF2B5EF4-FFF2-40B4-BE49-F238E27FC236}">
                <a16:creationId xmlns:a16="http://schemas.microsoft.com/office/drawing/2014/main" id="{355BE756-C415-1F17-582B-E1804CCFBE91}"/>
              </a:ext>
            </a:extLst>
          </p:cNvPr>
          <p:cNvSpPr txBox="1">
            <a:spLocks noChangeArrowheads="1"/>
          </p:cNvSpPr>
          <p:nvPr/>
        </p:nvSpPr>
        <p:spPr bwMode="auto">
          <a:xfrm>
            <a:off x="152400" y="2971800"/>
            <a:ext cx="2362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solidFill>
                  <a:srgbClr val="FF0000"/>
                </a:solidFill>
                <a:latin typeface="Times New Roman" panose="02020603050405020304" pitchFamily="18" charset="0"/>
                <a:cs typeface="Arial" panose="020B0604020202020204" pitchFamily="34" charset="0"/>
              </a:rPr>
              <a:t>Duane Troxel</a:t>
            </a:r>
            <a:endParaRPr lang="en-US" altLang="en-US" sz="2800">
              <a:solidFill>
                <a:srgbClr val="FF0000"/>
              </a:solidFill>
              <a:latin typeface="Times New Roman" panose="02020603050405020304" pitchFamily="18" charset="0"/>
            </a:endParaRPr>
          </a:p>
        </p:txBody>
      </p:sp>
      <p:sp>
        <p:nvSpPr>
          <p:cNvPr id="499720" name="Text Box 8">
            <a:extLst>
              <a:ext uri="{FF2B5EF4-FFF2-40B4-BE49-F238E27FC236}">
                <a16:creationId xmlns:a16="http://schemas.microsoft.com/office/drawing/2014/main" id="{5CF28D0B-6653-8890-2CB9-E6A8B4FF6C7D}"/>
              </a:ext>
            </a:extLst>
          </p:cNvPr>
          <p:cNvSpPr txBox="1">
            <a:spLocks noChangeArrowheads="1"/>
          </p:cNvSpPr>
          <p:nvPr/>
        </p:nvSpPr>
        <p:spPr bwMode="auto">
          <a:xfrm>
            <a:off x="6781800" y="3657600"/>
            <a:ext cx="23622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solidFill>
                  <a:srgbClr val="FF0000"/>
                </a:solidFill>
                <a:latin typeface="Times New Roman" panose="02020603050405020304" pitchFamily="18" charset="0"/>
                <a:cs typeface="Arial" panose="020B0604020202020204" pitchFamily="34" charset="0"/>
              </a:rPr>
              <a:t>Stephanie Fielding</a:t>
            </a:r>
            <a:endParaRPr lang="en-US" altLang="en-US" sz="2800">
              <a:solidFill>
                <a:srgbClr val="FF0000"/>
              </a:solidFill>
              <a:latin typeface="Times New Roman" panose="02020603050405020304" pitchFamily="18" charset="0"/>
            </a:endParaRPr>
          </a:p>
        </p:txBody>
      </p:sp>
      <p:sp>
        <p:nvSpPr>
          <p:cNvPr id="499721" name="Text Box 9">
            <a:extLst>
              <a:ext uri="{FF2B5EF4-FFF2-40B4-BE49-F238E27FC236}">
                <a16:creationId xmlns:a16="http://schemas.microsoft.com/office/drawing/2014/main" id="{0D1935A4-7B21-2F5A-BDB0-BA1C1A55E80A}"/>
              </a:ext>
            </a:extLst>
          </p:cNvPr>
          <p:cNvSpPr txBox="1">
            <a:spLocks noChangeArrowheads="1"/>
          </p:cNvSpPr>
          <p:nvPr/>
        </p:nvSpPr>
        <p:spPr bwMode="auto">
          <a:xfrm>
            <a:off x="5181600" y="228600"/>
            <a:ext cx="35814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solidFill>
                  <a:srgbClr val="FF0000"/>
                </a:solidFill>
                <a:latin typeface="Times New Roman" panose="02020603050405020304" pitchFamily="18" charset="0"/>
                <a:cs typeface="Arial" panose="020B0604020202020204" pitchFamily="34" charset="0"/>
              </a:rPr>
              <a:t>August 1968</a:t>
            </a:r>
            <a:endParaRPr lang="en-US" altLang="en-US" sz="2800">
              <a:solidFill>
                <a:srgbClr val="FF0000"/>
              </a:solidFill>
              <a:latin typeface="Times New Roman" panose="02020603050405020304" pitchFamily="18" charset="0"/>
            </a:endParaRPr>
          </a:p>
        </p:txBody>
      </p:sp>
    </p:spTree>
  </p:cSld>
  <p:clrMapOvr>
    <a:masterClrMapping/>
  </p:clrMapOvr>
  <p:transition spd="med" advTm="4134"/>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8" name="Rectangle 6">
            <a:extLst>
              <a:ext uri="{FF2B5EF4-FFF2-40B4-BE49-F238E27FC236}">
                <a16:creationId xmlns:a16="http://schemas.microsoft.com/office/drawing/2014/main" id="{8E305123-979E-DDD5-BD98-15D37E984C47}"/>
              </a:ext>
            </a:extLst>
          </p:cNvPr>
          <p:cNvSpPr>
            <a:spLocks noGrp="1" noChangeArrowheads="1"/>
          </p:cNvSpPr>
          <p:nvPr>
            <p:ph type="title"/>
          </p:nvPr>
        </p:nvSpPr>
        <p:spPr>
          <a:xfrm>
            <a:off x="685800" y="381000"/>
            <a:ext cx="7772400" cy="1143000"/>
          </a:xfrm>
        </p:spPr>
        <p:txBody>
          <a:bodyPr/>
          <a:lstStyle/>
          <a:p>
            <a:endParaRPr lang="en-US" altLang="en-US" sz="4800"/>
          </a:p>
        </p:txBody>
      </p:sp>
      <p:pic>
        <p:nvPicPr>
          <p:cNvPr id="822277" name="1833-1875 ABA.wav">
            <a:hlinkClick r:id="" action="ppaction://media"/>
            <a:extLst>
              <a:ext uri="{FF2B5EF4-FFF2-40B4-BE49-F238E27FC236}">
                <a16:creationId xmlns:a16="http://schemas.microsoft.com/office/drawing/2014/main" id="{280B3055-CB2D-0974-6E01-1E59582DB421}"/>
              </a:ext>
            </a:extLst>
          </p:cNvPr>
          <p:cNvPicPr>
            <a:picLocks noGrp="1" noRot="1" noChangeAspect="1" noChangeArrowheads="1"/>
          </p:cNvPicPr>
          <p:nvPr>
            <p:ph idx="1"/>
            <a:audioFile r:link="rId2"/>
          </p:nvPr>
        </p:nvPicPr>
        <p:blipFill>
          <a:blip r:embed="rId5">
            <a:extLst>
              <a:ext uri="{28A0092B-C50C-407E-A947-70E740481C1C}">
                <a14:useLocalDpi xmlns:a14="http://schemas.microsoft.com/office/drawing/2010/main" val="0"/>
              </a:ext>
            </a:extLst>
          </a:blip>
          <a:srcRect/>
          <a:stretch>
            <a:fillRect/>
          </a:stretch>
        </p:blipFill>
        <p:spPr>
          <a:xfrm>
            <a:off x="304800" y="6324600"/>
            <a:ext cx="244475" cy="2444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2280" name="Text Box 8">
            <a:extLst>
              <a:ext uri="{FF2B5EF4-FFF2-40B4-BE49-F238E27FC236}">
                <a16:creationId xmlns:a16="http://schemas.microsoft.com/office/drawing/2014/main" id="{E12B2A63-17A5-3EEC-61A3-FD565D474B15}"/>
              </a:ext>
            </a:extLst>
          </p:cNvPr>
          <p:cNvSpPr txBox="1">
            <a:spLocks noChangeArrowheads="1"/>
          </p:cNvSpPr>
          <p:nvPr/>
        </p:nvSpPr>
        <p:spPr bwMode="auto">
          <a:xfrm>
            <a:off x="838200" y="838200"/>
            <a:ext cx="7467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600">
                <a:solidFill>
                  <a:srgbClr val="FF0000"/>
                </a:solidFill>
                <a:latin typeface="Times New Roman" panose="02020603050405020304" pitchFamily="18" charset="0"/>
                <a:cs typeface="Arial" panose="020B0604020202020204" pitchFamily="34" charset="0"/>
              </a:rPr>
              <a:t>   ABA 1833-1875</a:t>
            </a:r>
            <a:endParaRPr lang="en-US" altLang="en-US" sz="3600">
              <a:solidFill>
                <a:srgbClr val="FF0000"/>
              </a:solidFill>
              <a:latin typeface="Times New Roman" panose="02020603050405020304" pitchFamily="18" charset="0"/>
            </a:endParaRPr>
          </a:p>
        </p:txBody>
      </p:sp>
    </p:spTree>
    <p:custDataLst>
      <p:tags r:id="rId1"/>
    </p:custDataLst>
  </p:cSld>
  <p:clrMapOvr>
    <a:masterClrMapping/>
  </p:clrMapOvr>
  <p:transition spd="med" advTm="3057"/>
  <p:timing>
    <p:tnLst>
      <p:par>
        <p:cTn id="1" dur="indefinite" restart="never" nodeType="tmRoot">
          <p:childTnLst>
            <p:seq concurrent="1" nextAc="seek">
              <p:cTn id="2" restart="whenNotActive" fill="hold" evtFilter="cancelBubble" nodeType="interactiveSeq">
                <p:stCondLst>
                  <p:cond evt="onClick" delay="0">
                    <p:tgtEl>
                      <p:spTgt spid="82227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5527" fill="hold"/>
                                        <p:tgtEl>
                                          <p:spTgt spid="822277"/>
                                        </p:tgtEl>
                                      </p:cBhvr>
                                    </p:cmd>
                                  </p:childTnLst>
                                </p:cTn>
                              </p:par>
                            </p:childTnLst>
                          </p:cTn>
                        </p:par>
                      </p:childTnLst>
                    </p:cTn>
                  </p:par>
                </p:childTnLst>
              </p:cTn>
              <p:nextCondLst>
                <p:cond evt="onClick" delay="0">
                  <p:tgtEl>
                    <p:spTgt spid="82227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22277"/>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4" name="Rectangle 4">
            <a:extLst>
              <a:ext uri="{FF2B5EF4-FFF2-40B4-BE49-F238E27FC236}">
                <a16:creationId xmlns:a16="http://schemas.microsoft.com/office/drawing/2014/main" id="{0F80E5AD-6240-6286-AE15-AAFF099E7FEA}"/>
              </a:ext>
            </a:extLst>
          </p:cNvPr>
          <p:cNvSpPr>
            <a:spLocks noGrp="1" noChangeArrowheads="1"/>
          </p:cNvSpPr>
          <p:nvPr>
            <p:ph type="title"/>
          </p:nvPr>
        </p:nvSpPr>
        <p:spPr/>
        <p:txBody>
          <a:bodyPr/>
          <a:lstStyle/>
          <a:p>
            <a:endParaRPr lang="en-US" altLang="en-US" sz="6000"/>
          </a:p>
        </p:txBody>
      </p:sp>
      <p:pic>
        <p:nvPicPr>
          <p:cNvPr id="824323" name="1900 Experience ABA.wma">
            <a:hlinkClick r:id="" action="ppaction://media"/>
            <a:extLst>
              <a:ext uri="{FF2B5EF4-FFF2-40B4-BE49-F238E27FC236}">
                <a16:creationId xmlns:a16="http://schemas.microsoft.com/office/drawing/2014/main" id="{23B4A2B5-04B1-2A09-BB39-AF9A14063885}"/>
              </a:ext>
            </a:extLst>
          </p:cNvPr>
          <p:cNvPicPr>
            <a:picLocks noGrp="1" noRot="1" noChangeAspect="1" noChangeArrowheads="1"/>
          </p:cNvPicPr>
          <p:nvPr>
            <p:ph idx="1"/>
            <a:audioFile r:link="rId2"/>
          </p:nvPr>
        </p:nvPicPr>
        <p:blipFill>
          <a:blip r:embed="rId5">
            <a:extLst>
              <a:ext uri="{28A0092B-C50C-407E-A947-70E740481C1C}">
                <a14:useLocalDpi xmlns:a14="http://schemas.microsoft.com/office/drawing/2010/main" val="0"/>
              </a:ext>
            </a:extLst>
          </a:blip>
          <a:srcRect/>
          <a:stretch>
            <a:fillRect/>
          </a:stretch>
        </p:blipFill>
        <p:spPr>
          <a:xfrm>
            <a:off x="304800" y="6248400"/>
            <a:ext cx="244475" cy="2444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4326" name="Text Box 6">
            <a:extLst>
              <a:ext uri="{FF2B5EF4-FFF2-40B4-BE49-F238E27FC236}">
                <a16:creationId xmlns:a16="http://schemas.microsoft.com/office/drawing/2014/main" id="{B9EAAA8F-EC78-76C8-5977-8B329E963C03}"/>
              </a:ext>
            </a:extLst>
          </p:cNvPr>
          <p:cNvSpPr txBox="1">
            <a:spLocks noChangeArrowheads="1"/>
          </p:cNvSpPr>
          <p:nvPr/>
        </p:nvSpPr>
        <p:spPr bwMode="auto">
          <a:xfrm>
            <a:off x="762000" y="762000"/>
            <a:ext cx="75438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solidFill>
                  <a:srgbClr val="FF0000"/>
                </a:solidFill>
                <a:latin typeface="Times New Roman" panose="02020603050405020304" pitchFamily="18" charset="0"/>
                <a:cs typeface="Arial" panose="020B0604020202020204" pitchFamily="34" charset="0"/>
              </a:rPr>
              <a:t>   </a:t>
            </a:r>
            <a:r>
              <a:rPr lang="en-US" altLang="en-US" sz="4400">
                <a:solidFill>
                  <a:srgbClr val="FF0000"/>
                </a:solidFill>
                <a:latin typeface="Times New Roman" panose="02020603050405020304" pitchFamily="18" charset="0"/>
                <a:cs typeface="Arial" panose="020B0604020202020204" pitchFamily="34" charset="0"/>
              </a:rPr>
              <a:t>ABA 1900 - Rome</a:t>
            </a:r>
            <a:endParaRPr lang="en-US" altLang="en-US" sz="4400">
              <a:solidFill>
                <a:srgbClr val="FF0000"/>
              </a:solidFill>
              <a:latin typeface="Times New Roman" panose="02020603050405020304" pitchFamily="18" charset="0"/>
            </a:endParaRPr>
          </a:p>
        </p:txBody>
      </p:sp>
    </p:spTree>
    <p:custDataLst>
      <p:tags r:id="rId1"/>
    </p:custDataLst>
  </p:cSld>
  <p:clrMapOvr>
    <a:masterClrMapping/>
  </p:clrMapOvr>
  <p:transition spd="med" advTm="2683"/>
  <p:timing>
    <p:tnLst>
      <p:par>
        <p:cTn id="1" dur="indefinite" restart="never" nodeType="tmRoot">
          <p:childTnLst>
            <p:seq concurrent="1" nextAc="seek">
              <p:cTn id="2" restart="whenNotActive" fill="hold" evtFilter="cancelBubble" nodeType="interactiveSeq">
                <p:stCondLst>
                  <p:cond evt="onClick" delay="0">
                    <p:tgtEl>
                      <p:spTgt spid="8243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24664" fill="hold"/>
                                        <p:tgtEl>
                                          <p:spTgt spid="824323"/>
                                        </p:tgtEl>
                                      </p:cBhvr>
                                    </p:cmd>
                                  </p:childTnLst>
                                </p:cTn>
                              </p:par>
                            </p:childTnLst>
                          </p:cTn>
                        </p:par>
                      </p:childTnLst>
                    </p:cTn>
                  </p:par>
                </p:childTnLst>
              </p:cTn>
              <p:nextCondLst>
                <p:cond evt="onClick" delay="0">
                  <p:tgtEl>
                    <p:spTgt spid="824323"/>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2432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5" name="Text Box 2051">
            <a:extLst>
              <a:ext uri="{FF2B5EF4-FFF2-40B4-BE49-F238E27FC236}">
                <a16:creationId xmlns:a16="http://schemas.microsoft.com/office/drawing/2014/main" id="{CE800085-3555-447E-B76F-3DBF05CFEE56}"/>
              </a:ext>
            </a:extLst>
          </p:cNvPr>
          <p:cNvSpPr txBox="1">
            <a:spLocks noChangeArrowheads="1"/>
          </p:cNvSpPr>
          <p:nvPr/>
        </p:nvSpPr>
        <p:spPr bwMode="auto">
          <a:xfrm>
            <a:off x="457200" y="1524000"/>
            <a:ext cx="8229600" cy="20574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sz="4000" i="1">
              <a:solidFill>
                <a:srgbClr val="FFFFFF"/>
              </a:solidFill>
            </a:endParaRPr>
          </a:p>
        </p:txBody>
      </p:sp>
      <p:sp>
        <p:nvSpPr>
          <p:cNvPr id="627716" name="Text Box 2052">
            <a:extLst>
              <a:ext uri="{FF2B5EF4-FFF2-40B4-BE49-F238E27FC236}">
                <a16:creationId xmlns:a16="http://schemas.microsoft.com/office/drawing/2014/main" id="{6819B587-6330-E808-6103-950C045BA426}"/>
              </a:ext>
            </a:extLst>
          </p:cNvPr>
          <p:cNvSpPr txBox="1">
            <a:spLocks noChangeArrowheads="1"/>
          </p:cNvSpPr>
          <p:nvPr/>
        </p:nvSpPr>
        <p:spPr bwMode="auto">
          <a:xfrm>
            <a:off x="3657600" y="5911850"/>
            <a:ext cx="54864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solidFill>
                  <a:srgbClr val="FF0000"/>
                </a:solidFill>
                <a:latin typeface="Times New Roman" panose="02020603050405020304" pitchFamily="18" charset="0"/>
                <a:cs typeface="Arial" panose="020B0604020202020204" pitchFamily="34" charset="0"/>
              </a:rPr>
              <a:t>© 2001 Duane K. Troxel Digital Transformations Ltd.</a:t>
            </a:r>
            <a:endParaRPr lang="en-US" altLang="en-US" sz="2800">
              <a:solidFill>
                <a:srgbClr val="FF0000"/>
              </a:solidFill>
              <a:latin typeface="Times New Roman" panose="02020603050405020304" pitchFamily="18" charset="0"/>
            </a:endParaRPr>
          </a:p>
        </p:txBody>
      </p:sp>
      <p:grpSp>
        <p:nvGrpSpPr>
          <p:cNvPr id="627728" name="Group 2064">
            <a:extLst>
              <a:ext uri="{FF2B5EF4-FFF2-40B4-BE49-F238E27FC236}">
                <a16:creationId xmlns:a16="http://schemas.microsoft.com/office/drawing/2014/main" id="{85430470-C6D0-CEF8-BDE8-0283F85AD818}"/>
              </a:ext>
            </a:extLst>
          </p:cNvPr>
          <p:cNvGrpSpPr>
            <a:grpSpLocks/>
          </p:cNvGrpSpPr>
          <p:nvPr/>
        </p:nvGrpSpPr>
        <p:grpSpPr bwMode="auto">
          <a:xfrm>
            <a:off x="533400" y="2590800"/>
            <a:ext cx="3124200" cy="3041650"/>
            <a:chOff x="192" y="1296"/>
            <a:chExt cx="2688" cy="2617"/>
          </a:xfrm>
        </p:grpSpPr>
        <p:sp>
          <p:nvSpPr>
            <p:cNvPr id="627722" name="Oval 2058">
              <a:extLst>
                <a:ext uri="{FF2B5EF4-FFF2-40B4-BE49-F238E27FC236}">
                  <a16:creationId xmlns:a16="http://schemas.microsoft.com/office/drawing/2014/main" id="{850927B5-6833-2125-6A11-FC3A86C91C09}"/>
                </a:ext>
              </a:extLst>
            </p:cNvPr>
            <p:cNvSpPr>
              <a:spLocks noChangeArrowheads="1"/>
            </p:cNvSpPr>
            <p:nvPr/>
          </p:nvSpPr>
          <p:spPr bwMode="auto">
            <a:xfrm>
              <a:off x="912" y="2064"/>
              <a:ext cx="1296" cy="1296"/>
            </a:xfrm>
            <a:prstGeom prst="ellipse">
              <a:avLst/>
            </a:prstGeom>
            <a:solidFill>
              <a:schemeClr val="bg1"/>
            </a:solidFill>
            <a:ln w="9525">
              <a:solidFill>
                <a:schemeClr val="bg1"/>
              </a:solidFill>
              <a:round/>
              <a:headEnd/>
              <a:tailEnd/>
            </a:ln>
            <a:effectLst>
              <a:outerShdw dist="35921" dir="2700000" algn="ctr" rotWithShape="0">
                <a:schemeClr val="tx2"/>
              </a:outerShdw>
            </a:effectLst>
          </p:spPr>
          <p:txBody>
            <a:bodyPr anchor="ctr">
              <a:spAutoFit/>
            </a:bodyPr>
            <a:lstStyle/>
            <a:p>
              <a:endParaRPr lang="en-GB"/>
            </a:p>
          </p:txBody>
        </p:sp>
        <p:pic>
          <p:nvPicPr>
            <p:cNvPr id="627721" name="Picture 2057">
              <a:extLst>
                <a:ext uri="{FF2B5EF4-FFF2-40B4-BE49-F238E27FC236}">
                  <a16:creationId xmlns:a16="http://schemas.microsoft.com/office/drawing/2014/main" id="{FC2FCF3C-D8FE-4DE9-037D-AD9D8A200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296"/>
              <a:ext cx="2688" cy="2617"/>
            </a:xfrm>
            <a:prstGeom prst="rect">
              <a:avLst/>
            </a:prstGeom>
            <a:noFill/>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Lst>
          </p:spPr>
        </p:pic>
      </p:grpSp>
      <p:sp>
        <p:nvSpPr>
          <p:cNvPr id="627717" name="Text Box 2053">
            <a:extLst>
              <a:ext uri="{FF2B5EF4-FFF2-40B4-BE49-F238E27FC236}">
                <a16:creationId xmlns:a16="http://schemas.microsoft.com/office/drawing/2014/main" id="{923C6DB2-F57C-9518-F684-4CBE21170A96}"/>
              </a:ext>
            </a:extLst>
          </p:cNvPr>
          <p:cNvSpPr txBox="1">
            <a:spLocks noChangeArrowheads="1"/>
          </p:cNvSpPr>
          <p:nvPr/>
        </p:nvSpPr>
        <p:spPr bwMode="auto">
          <a:xfrm>
            <a:off x="685800" y="381000"/>
            <a:ext cx="8001000" cy="17399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altLang="en-US" sz="3600">
                <a:solidFill>
                  <a:srgbClr val="FF0000"/>
                </a:solidFill>
                <a:latin typeface="Times New Roman" panose="02020603050405020304" pitchFamily="18" charset="0"/>
                <a:cs typeface="Arial" panose="020B0604020202020204" pitchFamily="34" charset="0"/>
              </a:rPr>
              <a:t>Originally written for “The Fire in the Pacific” Conference held in Honolulu, HI 2001. 2</a:t>
            </a:r>
            <a:r>
              <a:rPr lang="en-US" altLang="en-US" sz="3600" baseline="30000">
                <a:solidFill>
                  <a:srgbClr val="FF0000"/>
                </a:solidFill>
                <a:latin typeface="Times New Roman" panose="02020603050405020304" pitchFamily="18" charset="0"/>
                <a:cs typeface="Arial" panose="020B0604020202020204" pitchFamily="34" charset="0"/>
              </a:rPr>
              <a:t>nd</a:t>
            </a:r>
            <a:r>
              <a:rPr lang="en-US" altLang="en-US" sz="3600">
                <a:solidFill>
                  <a:srgbClr val="FF0000"/>
                </a:solidFill>
                <a:latin typeface="Times New Roman" panose="02020603050405020304" pitchFamily="18" charset="0"/>
                <a:cs typeface="Arial" panose="020B0604020202020204" pitchFamily="34" charset="0"/>
              </a:rPr>
              <a:t> showing Green Acre 2006.</a:t>
            </a:r>
            <a:endParaRPr lang="en-US" altLang="en-US" sz="3600">
              <a:solidFill>
                <a:srgbClr val="FF0000"/>
              </a:solidFill>
              <a:latin typeface="Times New Roman" panose="02020603050405020304" pitchFamily="18" charset="0"/>
            </a:endParaRPr>
          </a:p>
        </p:txBody>
      </p:sp>
      <p:sp>
        <p:nvSpPr>
          <p:cNvPr id="627727" name="Rectangle 2063">
            <a:extLst>
              <a:ext uri="{FF2B5EF4-FFF2-40B4-BE49-F238E27FC236}">
                <a16:creationId xmlns:a16="http://schemas.microsoft.com/office/drawing/2014/main" id="{50391BD7-4244-09B5-9E84-E912A23C51D5}"/>
              </a:ext>
            </a:extLst>
          </p:cNvPr>
          <p:cNvSpPr>
            <a:spLocks noChangeArrowheads="1"/>
          </p:cNvSpPr>
          <p:nvPr/>
        </p:nvSpPr>
        <p:spPr bwMode="auto">
          <a:xfrm>
            <a:off x="533400" y="304800"/>
            <a:ext cx="8001000" cy="2057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anchor="ctr">
            <a:spAutoFit/>
          </a:bodyPr>
          <a:lstStyle/>
          <a:p>
            <a:endParaRPr lang="en-GB"/>
          </a:p>
        </p:txBody>
      </p:sp>
      <p:sp>
        <p:nvSpPr>
          <p:cNvPr id="627730" name="Oval 2066">
            <a:extLst>
              <a:ext uri="{FF2B5EF4-FFF2-40B4-BE49-F238E27FC236}">
                <a16:creationId xmlns:a16="http://schemas.microsoft.com/office/drawing/2014/main" id="{A37264E6-A900-78AC-BDFA-41556028B0C4}"/>
              </a:ext>
            </a:extLst>
          </p:cNvPr>
          <p:cNvSpPr>
            <a:spLocks noChangeArrowheads="1"/>
          </p:cNvSpPr>
          <p:nvPr/>
        </p:nvSpPr>
        <p:spPr bwMode="auto">
          <a:xfrm>
            <a:off x="457200" y="2514600"/>
            <a:ext cx="3429000" cy="3429000"/>
          </a:xfrm>
          <a:prstGeom prst="ellipse">
            <a:avLst/>
          </a:prstGeom>
          <a:noFill/>
          <a:ln w="9525">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tx2"/>
                  </a:outerShdw>
                </a:effectLst>
              </a14:hiddenEffects>
            </a:ext>
          </a:extLst>
        </p:spPr>
        <p:txBody>
          <a:bodyPr wrap="none" anchor="ctr">
            <a:spAutoFit/>
          </a:bodyPr>
          <a:lstStyle/>
          <a:p>
            <a:endParaRPr lang="en-GB"/>
          </a:p>
        </p:txBody>
      </p:sp>
      <p:sp>
        <p:nvSpPr>
          <p:cNvPr id="627731" name="Rectangle 2067">
            <a:extLst>
              <a:ext uri="{FF2B5EF4-FFF2-40B4-BE49-F238E27FC236}">
                <a16:creationId xmlns:a16="http://schemas.microsoft.com/office/drawing/2014/main" id="{C2C4D071-0494-0DCC-8727-8AA9FB8C825A}"/>
              </a:ext>
            </a:extLst>
          </p:cNvPr>
          <p:cNvSpPr>
            <a:spLocks noChangeArrowheads="1"/>
          </p:cNvSpPr>
          <p:nvPr/>
        </p:nvSpPr>
        <p:spPr bwMode="auto">
          <a:xfrm>
            <a:off x="4419600" y="3124200"/>
            <a:ext cx="4419600" cy="2667000"/>
          </a:xfrm>
          <a:prstGeom prst="rect">
            <a:avLst/>
          </a:prstGeom>
          <a:noFill/>
          <a:ln w="9525">
            <a:solidFill>
              <a:schemeClr val="bg1"/>
            </a:solidFill>
            <a:miter lim="800000"/>
            <a:headEnd/>
            <a:tailEnd/>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Lst>
        </p:spPr>
        <p:txBody>
          <a:bodyPr anchor="ctr">
            <a:spAutoFit/>
          </a:bodyPr>
          <a:lstStyle/>
          <a:p>
            <a:endParaRPr lang="en-GB"/>
          </a:p>
        </p:txBody>
      </p:sp>
      <p:pic>
        <p:nvPicPr>
          <p:cNvPr id="627733" name="Picture 2069">
            <a:extLst>
              <a:ext uri="{FF2B5EF4-FFF2-40B4-BE49-F238E27FC236}">
                <a16:creationId xmlns:a16="http://schemas.microsoft.com/office/drawing/2014/main" id="{7A9D7D58-1BC3-5096-DABA-DE1092588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33" t="11111" r="8333" b="23611"/>
          <a:stretch>
            <a:fillRect/>
          </a:stretch>
        </p:blipFill>
        <p:spPr bwMode="auto">
          <a:xfrm>
            <a:off x="4495800" y="3200400"/>
            <a:ext cx="4267200" cy="255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83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627715"/>
                                        </p:tgtEl>
                                        <p:attrNameLst>
                                          <p:attrName>style.visibility</p:attrName>
                                        </p:attrNameLst>
                                      </p:cBhvr>
                                      <p:to>
                                        <p:strVal val="visible"/>
                                      </p:to>
                                    </p:set>
                                    <p:anim calcmode="lin" valueType="num">
                                      <p:cBhvr additive="base">
                                        <p:cTn id="7" dur="5000" fill="hold"/>
                                        <p:tgtEl>
                                          <p:spTgt spid="627715"/>
                                        </p:tgtEl>
                                        <p:attrNameLst>
                                          <p:attrName>ppt_x</p:attrName>
                                        </p:attrNameLst>
                                      </p:cBhvr>
                                      <p:tavLst>
                                        <p:tav tm="0">
                                          <p:val>
                                            <p:strVal val="#ppt_x"/>
                                          </p:val>
                                        </p:tav>
                                        <p:tav tm="100000">
                                          <p:val>
                                            <p:strVal val="#ppt_x"/>
                                          </p:val>
                                        </p:tav>
                                      </p:tavLst>
                                    </p:anim>
                                    <p:anim calcmode="lin" valueType="num">
                                      <p:cBhvr additive="base">
                                        <p:cTn id="8" dur="5000" fill="hold"/>
                                        <p:tgtEl>
                                          <p:spTgt spid="6277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0757" name="Picture 5">
            <a:extLst>
              <a:ext uri="{FF2B5EF4-FFF2-40B4-BE49-F238E27FC236}">
                <a16:creationId xmlns:a16="http://schemas.microsoft.com/office/drawing/2014/main" id="{17681D75-4EF7-69AE-0523-0B62161C4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8686800" cy="6869113"/>
          </a:xfrm>
          <a:prstGeom prst="rect">
            <a:avLst/>
          </a:prstGeom>
          <a:noFill/>
          <a:extLst>
            <a:ext uri="{909E8E84-426E-40DD-AFC4-6F175D3DCCD1}">
              <a14:hiddenFill xmlns:a14="http://schemas.microsoft.com/office/drawing/2010/main">
                <a:solidFill>
                  <a:srgbClr val="FFFFFF"/>
                </a:solidFill>
              </a14:hiddenFill>
            </a:ext>
          </a:extLst>
        </p:spPr>
      </p:pic>
      <p:sp>
        <p:nvSpPr>
          <p:cNvPr id="330756" name="Rectangle 4">
            <a:extLst>
              <a:ext uri="{FF2B5EF4-FFF2-40B4-BE49-F238E27FC236}">
                <a16:creationId xmlns:a16="http://schemas.microsoft.com/office/drawing/2014/main" id="{247B18F6-9668-13D5-7138-3B50F55834B5}"/>
              </a:ext>
            </a:extLst>
          </p:cNvPr>
          <p:cNvSpPr>
            <a:spLocks noGrp="1" noChangeArrowheads="1"/>
          </p:cNvSpPr>
          <p:nvPr>
            <p:ph type="title" idx="4294967295"/>
          </p:nvPr>
        </p:nvSpPr>
        <p:spPr>
          <a:xfrm>
            <a:off x="0" y="4343400"/>
            <a:ext cx="9144000" cy="1752600"/>
          </a:xfrm>
          <a:effectLst>
            <a:outerShdw dist="35921" dir="2700000" algn="ctr" rotWithShape="0">
              <a:schemeClr val="tx2"/>
            </a:outerShdw>
          </a:effectLst>
        </p:spPr>
        <p:txBody>
          <a:bodyPr/>
          <a:lstStyle/>
          <a:p>
            <a:r>
              <a:rPr lang="en-US" altLang="en-US" b="1">
                <a:solidFill>
                  <a:srgbClr val="FF9900"/>
                </a:solidFill>
                <a:latin typeface="News701 BT" pitchFamily="18" charset="0"/>
              </a:rPr>
              <a:t>A Brief History of the Hawaiian People</a:t>
            </a:r>
            <a:br>
              <a:rPr lang="en-US" altLang="en-US" b="1">
                <a:solidFill>
                  <a:srgbClr val="FF9900"/>
                </a:solidFill>
                <a:latin typeface="News701 BT" pitchFamily="18" charset="0"/>
              </a:rPr>
            </a:br>
            <a:r>
              <a:rPr lang="en-US" altLang="en-US" sz="3200" b="1">
                <a:solidFill>
                  <a:srgbClr val="FF9900"/>
                </a:solidFill>
                <a:latin typeface="News701 BT" pitchFamily="18" charset="0"/>
              </a:rPr>
              <a:t>by W.D. Alexander</a:t>
            </a:r>
          </a:p>
        </p:txBody>
      </p:sp>
      <p:pic>
        <p:nvPicPr>
          <p:cNvPr id="330758" name="0017.wav">
            <a:hlinkClick r:id="" action="ppaction://media"/>
            <a:extLst>
              <a:ext uri="{FF2B5EF4-FFF2-40B4-BE49-F238E27FC236}">
                <a16:creationId xmlns:a16="http://schemas.microsoft.com/office/drawing/2014/main" id="{540DA0CA-CA48-71E1-3A9D-3F775B783DA3}"/>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9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075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30756"/>
                                        </p:tgtEl>
                                        <p:attrNameLst>
                                          <p:attrName>style.visibility</p:attrName>
                                        </p:attrNameLst>
                                      </p:cBhvr>
                                      <p:to>
                                        <p:strVal val="visible"/>
                                      </p:to>
                                    </p:set>
                                    <p:anim calcmode="lin" valueType="num">
                                      <p:cBhvr>
                                        <p:cTn id="11" dur="500" fill="hold"/>
                                        <p:tgtEl>
                                          <p:spTgt spid="330756"/>
                                        </p:tgtEl>
                                        <p:attrNameLst>
                                          <p:attrName>ppt_w</p:attrName>
                                        </p:attrNameLst>
                                      </p:cBhvr>
                                      <p:tavLst>
                                        <p:tav tm="0">
                                          <p:val>
                                            <p:fltVal val="0"/>
                                          </p:val>
                                        </p:tav>
                                        <p:tav tm="100000">
                                          <p:val>
                                            <p:strVal val="#ppt_w"/>
                                          </p:val>
                                        </p:tav>
                                      </p:tavLst>
                                    </p:anim>
                                    <p:anim calcmode="lin" valueType="num">
                                      <p:cBhvr>
                                        <p:cTn id="12" dur="500" fill="hold"/>
                                        <p:tgtEl>
                                          <p:spTgt spid="3307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330758"/>
                </p:tgtEl>
              </p:cMediaNode>
            </p:audio>
          </p:childTnLst>
        </p:cTn>
      </p:par>
    </p:tnLst>
    <p:bldLst>
      <p:bldP spid="33075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989A0477-A3DF-0FA3-301C-3562A6416945}"/>
              </a:ext>
            </a:extLst>
          </p:cNvPr>
          <p:cNvSpPr>
            <a:spLocks noChangeArrowheads="1"/>
          </p:cNvSpPr>
          <p:nvPr/>
        </p:nvSpPr>
        <p:spPr bwMode="auto">
          <a:xfrm>
            <a:off x="0" y="990600"/>
            <a:ext cx="4419600" cy="2743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chemeClr val="bg1"/>
                </a:solidFill>
                <a:latin typeface="Benguiat Bk BT" pitchFamily="18" charset="0"/>
              </a:rPr>
              <a:t>Abigail Charlotte (Baldwin) Alexander</a:t>
            </a:r>
            <a:br>
              <a:rPr lang="en-US" altLang="en-US" sz="4000">
                <a:solidFill>
                  <a:schemeClr val="bg1"/>
                </a:solidFill>
                <a:latin typeface="Benguiat Bk BT" pitchFamily="18" charset="0"/>
              </a:rPr>
            </a:br>
            <a:r>
              <a:rPr lang="en-US" altLang="en-US" sz="4000">
                <a:solidFill>
                  <a:schemeClr val="bg1"/>
                </a:solidFill>
                <a:latin typeface="Benguiat Bk BT" pitchFamily="18" charset="0"/>
              </a:rPr>
              <a:t>1833-1913</a:t>
            </a:r>
          </a:p>
        </p:txBody>
      </p:sp>
      <p:pic>
        <p:nvPicPr>
          <p:cNvPr id="331780" name="Picture 4">
            <a:extLst>
              <a:ext uri="{FF2B5EF4-FFF2-40B4-BE49-F238E27FC236}">
                <a16:creationId xmlns:a16="http://schemas.microsoft.com/office/drawing/2014/main" id="{22C32B77-EA38-ABF8-67BF-EC5FF9D8D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0"/>
            <a:ext cx="5829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1781" name="0018.wav">
            <a:hlinkClick r:id="" action="ppaction://media"/>
            <a:extLst>
              <a:ext uri="{FF2B5EF4-FFF2-40B4-BE49-F238E27FC236}">
                <a16:creationId xmlns:a16="http://schemas.microsoft.com/office/drawing/2014/main" id="{4AB1CA84-12B4-7550-6B93-67B8A002216B}"/>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8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178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31778"/>
                                        </p:tgtEl>
                                        <p:attrNameLst>
                                          <p:attrName>style.visibility</p:attrName>
                                        </p:attrNameLst>
                                      </p:cBhvr>
                                      <p:to>
                                        <p:strVal val="visible"/>
                                      </p:to>
                                    </p:set>
                                    <p:animEffect transition="in" filter="dissolve">
                                      <p:cBhvr>
                                        <p:cTn id="11" dur="5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2" fill="hold" display="0">
                  <p:stCondLst>
                    <p:cond delay="indefinite"/>
                  </p:stCondLst>
                  <p:endCondLst>
                    <p:cond evt="onPrev" delay="0">
                      <p:tgtEl>
                        <p:sldTgt/>
                      </p:tgtEl>
                    </p:cond>
                    <p:cond evt="onStopAudio" delay="0">
                      <p:tgtEl>
                        <p:sldTgt/>
                      </p:tgtEl>
                    </p:cond>
                  </p:endCondLst>
                </p:cTn>
                <p:tgtEl>
                  <p:spTgt spid="331781"/>
                </p:tgtEl>
              </p:cMediaNode>
            </p:audio>
          </p:childTnLst>
        </p:cTn>
      </p:par>
    </p:tnLst>
    <p:bldLst>
      <p:bldP spid="33177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3826" name="Group 2">
            <a:extLst>
              <a:ext uri="{FF2B5EF4-FFF2-40B4-BE49-F238E27FC236}">
                <a16:creationId xmlns:a16="http://schemas.microsoft.com/office/drawing/2014/main" id="{7F97CDDC-19C7-AAE5-92C5-1EFC00953BE5}"/>
              </a:ext>
            </a:extLst>
          </p:cNvPr>
          <p:cNvGrpSpPr>
            <a:grpSpLocks/>
          </p:cNvGrpSpPr>
          <p:nvPr/>
        </p:nvGrpSpPr>
        <p:grpSpPr bwMode="auto">
          <a:xfrm>
            <a:off x="0" y="0"/>
            <a:ext cx="9144000" cy="6858000"/>
            <a:chOff x="0" y="0"/>
            <a:chExt cx="5760" cy="4320"/>
          </a:xfrm>
        </p:grpSpPr>
        <p:sp>
          <p:nvSpPr>
            <p:cNvPr id="333827" name="Rectangle 3">
              <a:extLst>
                <a:ext uri="{FF2B5EF4-FFF2-40B4-BE49-F238E27FC236}">
                  <a16:creationId xmlns:a16="http://schemas.microsoft.com/office/drawing/2014/main" id="{62BBCE8C-490A-3172-4915-4266884D1A7D}"/>
                </a:ext>
              </a:extLst>
            </p:cNvPr>
            <p:cNvSpPr>
              <a:spLocks noChangeArrowheads="1"/>
            </p:cNvSpPr>
            <p:nvPr/>
          </p:nvSpPr>
          <p:spPr bwMode="auto">
            <a:xfrm>
              <a:off x="0" y="0"/>
              <a:ext cx="1920" cy="4320"/>
            </a:xfrm>
            <a:prstGeom prst="rect">
              <a:avLst/>
            </a:prstGeom>
            <a:solidFill>
              <a:schemeClr val="bg1"/>
            </a:solidFill>
            <a:ln>
              <a:noFill/>
            </a:ln>
            <a:effectLst/>
            <a:extLst>
              <a:ext uri="{91240B29-F687-4F45-9708-019B960494DF}">
                <a14:hiddenLine xmlns:a14="http://schemas.microsoft.com/office/drawing/2010/main" w="762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33828" name="Picture 4">
              <a:extLst>
                <a:ext uri="{FF2B5EF4-FFF2-40B4-BE49-F238E27FC236}">
                  <a16:creationId xmlns:a16="http://schemas.microsoft.com/office/drawing/2014/main" id="{3AB15836-A732-91FA-EA23-0F0D58B29A8F}"/>
                </a:ext>
              </a:extLst>
            </p:cNvPr>
            <p:cNvPicPr>
              <a:picLocks noChangeAspect="1" noChangeArrowheads="1"/>
            </p:cNvPicPr>
            <p:nvPr/>
          </p:nvPicPr>
          <p:blipFill>
            <a:blip r:embed="rId5">
              <a:lum bright="-8000" contrast="32000"/>
              <a:extLst>
                <a:ext uri="{28A0092B-C50C-407E-A947-70E740481C1C}">
                  <a14:useLocalDpi xmlns:a14="http://schemas.microsoft.com/office/drawing/2010/main" val="0"/>
                </a:ext>
              </a:extLst>
            </a:blip>
            <a:srcRect/>
            <a:stretch>
              <a:fillRect/>
            </a:stretch>
          </p:blipFill>
          <p:spPr bwMode="auto">
            <a:xfrm>
              <a:off x="1910" y="0"/>
              <a:ext cx="385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3829" name="Rectangle 5">
            <a:extLst>
              <a:ext uri="{FF2B5EF4-FFF2-40B4-BE49-F238E27FC236}">
                <a16:creationId xmlns:a16="http://schemas.microsoft.com/office/drawing/2014/main" id="{759D6321-12B8-F044-99EC-B3BEA207081A}"/>
              </a:ext>
            </a:extLst>
          </p:cNvPr>
          <p:cNvSpPr>
            <a:spLocks noGrp="1" noChangeArrowheads="1"/>
          </p:cNvSpPr>
          <p:nvPr>
            <p:ph type="title" idx="4294967295"/>
          </p:nvPr>
        </p:nvSpPr>
        <p:spPr>
          <a:xfrm>
            <a:off x="0" y="762000"/>
            <a:ext cx="4572000" cy="5257800"/>
          </a:xfrm>
          <a:effectLst>
            <a:outerShdw dist="35921" dir="2700000" algn="ctr" rotWithShape="0">
              <a:schemeClr val="tx2"/>
            </a:outerShdw>
          </a:effectLst>
        </p:spPr>
        <p:txBody>
          <a:bodyPr/>
          <a:lstStyle/>
          <a:p>
            <a:r>
              <a:rPr lang="en-US" altLang="en-US" sz="4000" b="1">
                <a:solidFill>
                  <a:srgbClr val="FF6600"/>
                </a:solidFill>
                <a:latin typeface="Benguiat Bk BT" pitchFamily="18" charset="0"/>
              </a:rPr>
              <a:t>Abigail Charlotte Baldwin—Agnes’ mother— was born in a grass house in Waimea on the Big Island.</a:t>
            </a:r>
          </a:p>
        </p:txBody>
      </p:sp>
      <p:sp>
        <p:nvSpPr>
          <p:cNvPr id="333830" name="Text Box 6">
            <a:extLst>
              <a:ext uri="{FF2B5EF4-FFF2-40B4-BE49-F238E27FC236}">
                <a16:creationId xmlns:a16="http://schemas.microsoft.com/office/drawing/2014/main" id="{11FFE463-DD7F-76C0-8345-9F98BB0B8DCF}"/>
              </a:ext>
            </a:extLst>
          </p:cNvPr>
          <p:cNvSpPr txBox="1">
            <a:spLocks noChangeArrowheads="1"/>
          </p:cNvSpPr>
          <p:nvPr/>
        </p:nvSpPr>
        <p:spPr bwMode="auto">
          <a:xfrm>
            <a:off x="6705600" y="5410200"/>
            <a:ext cx="16764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altLang="en-US" sz="2800">
                <a:solidFill>
                  <a:srgbClr val="008000"/>
                </a:solidFill>
              </a:rPr>
              <a:t>HAWAII</a:t>
            </a:r>
          </a:p>
        </p:txBody>
      </p:sp>
      <p:sp>
        <p:nvSpPr>
          <p:cNvPr id="333831" name="Oval 7">
            <a:extLst>
              <a:ext uri="{FF2B5EF4-FFF2-40B4-BE49-F238E27FC236}">
                <a16:creationId xmlns:a16="http://schemas.microsoft.com/office/drawing/2014/main" id="{E1D739C1-2926-A9EA-1695-1D5CBBE33725}"/>
              </a:ext>
            </a:extLst>
          </p:cNvPr>
          <p:cNvSpPr>
            <a:spLocks noChangeArrowheads="1"/>
          </p:cNvSpPr>
          <p:nvPr/>
        </p:nvSpPr>
        <p:spPr bwMode="auto">
          <a:xfrm>
            <a:off x="7010400" y="4038600"/>
            <a:ext cx="609600" cy="609600"/>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33832" name="Picture 8">
            <a:extLst>
              <a:ext uri="{FF2B5EF4-FFF2-40B4-BE49-F238E27FC236}">
                <a16:creationId xmlns:a16="http://schemas.microsoft.com/office/drawing/2014/main" id="{3D2EFFD8-804B-B3BD-07DD-582EEEA16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0"/>
            <a:ext cx="4108450" cy="3773488"/>
          </a:xfrm>
          <a:prstGeom prst="rect">
            <a:avLst/>
          </a:prstGeom>
          <a:noFill/>
          <a:extLst>
            <a:ext uri="{909E8E84-426E-40DD-AFC4-6F175D3DCCD1}">
              <a14:hiddenFill xmlns:a14="http://schemas.microsoft.com/office/drawing/2010/main">
                <a:solidFill>
                  <a:srgbClr val="FFFFFF"/>
                </a:solidFill>
              </a14:hiddenFill>
            </a:ext>
          </a:extLst>
        </p:spPr>
      </p:pic>
      <p:sp>
        <p:nvSpPr>
          <p:cNvPr id="333833" name="Text Box 9">
            <a:extLst>
              <a:ext uri="{FF2B5EF4-FFF2-40B4-BE49-F238E27FC236}">
                <a16:creationId xmlns:a16="http://schemas.microsoft.com/office/drawing/2014/main" id="{C7E3DC2A-7CFD-588B-2DEA-FE119E6FA3DF}"/>
              </a:ext>
            </a:extLst>
          </p:cNvPr>
          <p:cNvSpPr txBox="1">
            <a:spLocks noChangeArrowheads="1"/>
          </p:cNvSpPr>
          <p:nvPr/>
        </p:nvSpPr>
        <p:spPr bwMode="auto">
          <a:xfrm>
            <a:off x="5337175" y="1524000"/>
            <a:ext cx="2743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latin typeface="Verdana" panose="020B0604030504040204" pitchFamily="34" charset="0"/>
              </a:rPr>
              <a:t>Abigail &amp; her brother David Dwight Baldwin</a:t>
            </a:r>
          </a:p>
        </p:txBody>
      </p:sp>
      <p:pic>
        <p:nvPicPr>
          <p:cNvPr id="333834" name="Picture 10">
            <a:extLst>
              <a:ext uri="{FF2B5EF4-FFF2-40B4-BE49-F238E27FC236}">
                <a16:creationId xmlns:a16="http://schemas.microsoft.com/office/drawing/2014/main" id="{57F50882-87CA-AA60-E9E6-97BB4D014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038600"/>
            <a:ext cx="2133600" cy="1517650"/>
          </a:xfrm>
          <a:prstGeom prst="rect">
            <a:avLst/>
          </a:prstGeom>
          <a:noFill/>
          <a:extLst>
            <a:ext uri="{909E8E84-426E-40DD-AFC4-6F175D3DCCD1}">
              <a14:hiddenFill xmlns:a14="http://schemas.microsoft.com/office/drawing/2010/main">
                <a:solidFill>
                  <a:srgbClr val="FFFFFF"/>
                </a:solidFill>
              </a14:hiddenFill>
            </a:ext>
          </a:extLst>
        </p:spPr>
      </p:pic>
      <p:pic>
        <p:nvPicPr>
          <p:cNvPr id="333835" name="0019.wav">
            <a:hlinkClick r:id="" action="ppaction://media"/>
            <a:extLst>
              <a:ext uri="{FF2B5EF4-FFF2-40B4-BE49-F238E27FC236}">
                <a16:creationId xmlns:a16="http://schemas.microsoft.com/office/drawing/2014/main" id="{C653A96E-9BB1-5BDC-9BB3-467B45D52021}"/>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39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383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33829"/>
                                        </p:tgtEl>
                                        <p:attrNameLst>
                                          <p:attrName>style.visibility</p:attrName>
                                        </p:attrNameLst>
                                      </p:cBhvr>
                                      <p:to>
                                        <p:strVal val="visible"/>
                                      </p:to>
                                    </p:set>
                                    <p:anim calcmode="lin" valueType="num">
                                      <p:cBhvr>
                                        <p:cTn id="11" dur="500" fill="hold"/>
                                        <p:tgtEl>
                                          <p:spTgt spid="333829"/>
                                        </p:tgtEl>
                                        <p:attrNameLst>
                                          <p:attrName>ppt_w</p:attrName>
                                        </p:attrNameLst>
                                      </p:cBhvr>
                                      <p:tavLst>
                                        <p:tav tm="0">
                                          <p:val>
                                            <p:fltVal val="0"/>
                                          </p:val>
                                        </p:tav>
                                        <p:tav tm="100000">
                                          <p:val>
                                            <p:strVal val="#ppt_w"/>
                                          </p:val>
                                        </p:tav>
                                      </p:tavLst>
                                    </p:anim>
                                    <p:anim calcmode="lin" valueType="num">
                                      <p:cBhvr>
                                        <p:cTn id="12" dur="500" fill="hold"/>
                                        <p:tgtEl>
                                          <p:spTgt spid="333829"/>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33833"/>
                                        </p:tgtEl>
                                        <p:attrNameLst>
                                          <p:attrName>style.visibility</p:attrName>
                                        </p:attrNameLst>
                                      </p:cBhvr>
                                      <p:to>
                                        <p:strVal val="visible"/>
                                      </p:to>
                                    </p:set>
                                    <p:animEffect transition="in" filter="dissolve">
                                      <p:cBhvr>
                                        <p:cTn id="17" dur="500"/>
                                        <p:tgtEl>
                                          <p:spTgt spid="3338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8" fill="hold" display="0">
                  <p:stCondLst>
                    <p:cond delay="indefinite"/>
                  </p:stCondLst>
                  <p:endCondLst>
                    <p:cond evt="onPrev" delay="0">
                      <p:tgtEl>
                        <p:sldTgt/>
                      </p:tgtEl>
                    </p:cond>
                    <p:cond evt="onStopAudio" delay="0">
                      <p:tgtEl>
                        <p:sldTgt/>
                      </p:tgtEl>
                    </p:cond>
                  </p:endCondLst>
                </p:cTn>
                <p:tgtEl>
                  <p:spTgt spid="333835"/>
                </p:tgtEl>
              </p:cMediaNode>
            </p:audio>
          </p:childTnLst>
        </p:cTn>
      </p:par>
    </p:tnLst>
    <p:bldLst>
      <p:bldP spid="333829" grpId="0" autoUpdateAnimBg="0"/>
      <p:bldP spid="33383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6" name="Picture 10">
            <a:extLst>
              <a:ext uri="{FF2B5EF4-FFF2-40B4-BE49-F238E27FC236}">
                <a16:creationId xmlns:a16="http://schemas.microsoft.com/office/drawing/2014/main" id="{8A876BCE-EC29-1716-86EB-192ADBF9F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extLst>
            <a:ext uri="{909E8E84-426E-40DD-AFC4-6F175D3DCCD1}">
              <a14:hiddenFill xmlns:a14="http://schemas.microsoft.com/office/drawing/2010/main">
                <a:solidFill>
                  <a:srgbClr val="FFFFFF"/>
                </a:solidFill>
              </a14:hiddenFill>
            </a:ext>
          </a:extLst>
        </p:spPr>
      </p:pic>
      <p:pic>
        <p:nvPicPr>
          <p:cNvPr id="39950" name="000b.wav">
            <a:hlinkClick r:id="" action="ppaction://media"/>
            <a:extLst>
              <a:ext uri="{FF2B5EF4-FFF2-40B4-BE49-F238E27FC236}">
                <a16:creationId xmlns:a16="http://schemas.microsoft.com/office/drawing/2014/main" id="{C396F0EF-4C10-E11D-401D-87C60EAD37A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81000" y="5943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78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99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fill="hold" display="0">
                  <p:stCondLst>
                    <p:cond delay="indefinite"/>
                  </p:stCondLst>
                  <p:endCondLst>
                    <p:cond evt="onPrev" delay="0">
                      <p:tgtEl>
                        <p:sldTgt/>
                      </p:tgtEl>
                    </p:cond>
                    <p:cond evt="onStopAudio" delay="0">
                      <p:tgtEl>
                        <p:sldTgt/>
                      </p:tgtEl>
                    </p:cond>
                  </p:endCondLst>
                </p:cTn>
                <p:tgtEl>
                  <p:spTgt spid="3995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6" name="Picture 2052">
            <a:extLst>
              <a:ext uri="{FF2B5EF4-FFF2-40B4-BE49-F238E27FC236}">
                <a16:creationId xmlns:a16="http://schemas.microsoft.com/office/drawing/2014/main" id="{1111E6C0-68D2-DF7E-0C1F-BBD6B2D80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3800475" cy="6172200"/>
          </a:xfrm>
          <a:prstGeom prst="rect">
            <a:avLst/>
          </a:prstGeom>
          <a:noFill/>
          <a:extLst>
            <a:ext uri="{909E8E84-426E-40DD-AFC4-6F175D3DCCD1}">
              <a14:hiddenFill xmlns:a14="http://schemas.microsoft.com/office/drawing/2010/main">
                <a:solidFill>
                  <a:srgbClr val="FFFFFF"/>
                </a:solidFill>
              </a14:hiddenFill>
            </a:ext>
          </a:extLst>
        </p:spPr>
      </p:pic>
      <p:sp>
        <p:nvSpPr>
          <p:cNvPr id="586757" name="Rectangle 2053">
            <a:extLst>
              <a:ext uri="{FF2B5EF4-FFF2-40B4-BE49-F238E27FC236}">
                <a16:creationId xmlns:a16="http://schemas.microsoft.com/office/drawing/2014/main" id="{E6F4556A-C32E-939E-2326-CD2C53504DB2}"/>
              </a:ext>
            </a:extLst>
          </p:cNvPr>
          <p:cNvSpPr>
            <a:spLocks noChangeArrowheads="1"/>
          </p:cNvSpPr>
          <p:nvPr/>
        </p:nvSpPr>
        <p:spPr bwMode="auto">
          <a:xfrm>
            <a:off x="4191000" y="228600"/>
            <a:ext cx="4572000" cy="6400800"/>
          </a:xfrm>
          <a:prstGeom prst="rect">
            <a:avLst/>
          </a:prstGeom>
          <a:noFill/>
          <a:ln>
            <a:noFill/>
          </a:ln>
          <a:effectLst>
            <a:outerShdw dist="35921" dir="2700000" algn="ctr" rotWithShape="0">
              <a:schemeClr val="tx2">
                <a:alpha val="50000"/>
              </a:scheme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endParaRPr lang="en-US" altLang="en-US">
              <a:solidFill>
                <a:schemeClr val="bg1"/>
              </a:solidFill>
              <a:latin typeface="Benguiat Bk BT" pitchFamily="18" charset="0"/>
            </a:endParaRPr>
          </a:p>
          <a:p>
            <a:r>
              <a:rPr lang="en-US" altLang="en-US">
                <a:solidFill>
                  <a:schemeClr val="bg1"/>
                </a:solidFill>
                <a:latin typeface="Benguiat Bk BT" pitchFamily="18" charset="0"/>
              </a:rPr>
              <a:t>Honolulu July 7, 1883</a:t>
            </a:r>
          </a:p>
          <a:p>
            <a:r>
              <a:rPr lang="en-US" altLang="en-US">
                <a:solidFill>
                  <a:schemeClr val="bg1"/>
                </a:solidFill>
                <a:latin typeface="Benguiat Bk BT" pitchFamily="18" charset="0"/>
              </a:rPr>
              <a:t>Dear Henry,</a:t>
            </a:r>
          </a:p>
          <a:p>
            <a:endParaRPr lang="en-US" altLang="en-US">
              <a:solidFill>
                <a:schemeClr val="bg1"/>
              </a:solidFill>
              <a:latin typeface="Benguiat Bk BT" pitchFamily="18" charset="0"/>
            </a:endParaRPr>
          </a:p>
          <a:p>
            <a:r>
              <a:rPr lang="en-US" altLang="en-US">
                <a:solidFill>
                  <a:schemeClr val="bg1"/>
                </a:solidFill>
                <a:latin typeface="Benguiat Bk BT" pitchFamily="18" charset="0"/>
              </a:rPr>
              <a:t>Mama and Willie have gone down town shopping. I wish I could see you. Three of Biddie’s chicking are dead.</a:t>
            </a:r>
          </a:p>
          <a:p>
            <a:endParaRPr lang="en-US" altLang="en-US">
              <a:solidFill>
                <a:schemeClr val="bg1"/>
              </a:solidFill>
              <a:latin typeface="Benguiat Bk BT" pitchFamily="18" charset="0"/>
            </a:endParaRPr>
          </a:p>
          <a:p>
            <a:r>
              <a:rPr lang="en-US" altLang="en-US">
                <a:solidFill>
                  <a:schemeClr val="bg1"/>
                </a:solidFill>
                <a:latin typeface="Benguiat Bk BT" pitchFamily="18" charset="0"/>
              </a:rPr>
              <a:t>I read to Mama almost every morning. Mary and I went down to the Whitney’s to play with Ada.</a:t>
            </a:r>
          </a:p>
          <a:p>
            <a:endParaRPr lang="en-US" altLang="en-US">
              <a:solidFill>
                <a:schemeClr val="bg1"/>
              </a:solidFill>
              <a:latin typeface="Benguiat Bk BT" pitchFamily="18" charset="0"/>
            </a:endParaRPr>
          </a:p>
          <a:p>
            <a:r>
              <a:rPr lang="en-US" altLang="en-US">
                <a:solidFill>
                  <a:schemeClr val="bg1"/>
                </a:solidFill>
                <a:latin typeface="Benguiat Bk BT" pitchFamily="18" charset="0"/>
              </a:rPr>
              <a:t>I send you a kiss oooo</a:t>
            </a:r>
          </a:p>
          <a:p>
            <a:endParaRPr lang="en-US" altLang="en-US">
              <a:solidFill>
                <a:schemeClr val="bg1"/>
              </a:solidFill>
              <a:latin typeface="Benguiat Bk BT" pitchFamily="18" charset="0"/>
            </a:endParaRPr>
          </a:p>
          <a:p>
            <a:r>
              <a:rPr lang="en-US" altLang="en-US">
                <a:solidFill>
                  <a:schemeClr val="bg1"/>
                </a:solidFill>
                <a:latin typeface="Benguiat Bk BT" pitchFamily="18" charset="0"/>
              </a:rPr>
              <a:t>             Good By</a:t>
            </a:r>
          </a:p>
          <a:p>
            <a:r>
              <a:rPr lang="en-US" altLang="en-US">
                <a:solidFill>
                  <a:schemeClr val="bg1"/>
                </a:solidFill>
                <a:latin typeface="Benguiat Bk BT" pitchFamily="18" charset="0"/>
              </a:rPr>
              <a:t>                            Agnes</a:t>
            </a:r>
          </a:p>
          <a:p>
            <a:endParaRPr lang="en-US" altLang="en-US">
              <a:solidFill>
                <a:schemeClr val="bg1"/>
              </a:solidFill>
              <a:latin typeface="Benguiat Bk BT" pitchFamily="18" charset="0"/>
            </a:endParaRPr>
          </a:p>
        </p:txBody>
      </p:sp>
      <p:sp>
        <p:nvSpPr>
          <p:cNvPr id="586758" name="Rectangle 2054">
            <a:extLst>
              <a:ext uri="{FF2B5EF4-FFF2-40B4-BE49-F238E27FC236}">
                <a16:creationId xmlns:a16="http://schemas.microsoft.com/office/drawing/2014/main" id="{D9F73A69-2758-EF4C-DFFA-44A210627B85}"/>
              </a:ext>
            </a:extLst>
          </p:cNvPr>
          <p:cNvSpPr>
            <a:spLocks noChangeArrowheads="1"/>
          </p:cNvSpPr>
          <p:nvPr/>
        </p:nvSpPr>
        <p:spPr bwMode="auto">
          <a:xfrm>
            <a:off x="0" y="6248400"/>
            <a:ext cx="2590800" cy="6096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chemeClr val="bg1"/>
                </a:solidFill>
                <a:latin typeface="Benguiat Bk BT" pitchFamily="18" charset="0"/>
              </a:rPr>
              <a:t>Agnes, 8</a:t>
            </a:r>
          </a:p>
        </p:txBody>
      </p:sp>
      <p:pic>
        <p:nvPicPr>
          <p:cNvPr id="586760" name="0020.wav">
            <a:hlinkClick r:id="" action="ppaction://media"/>
            <a:extLst>
              <a:ext uri="{FF2B5EF4-FFF2-40B4-BE49-F238E27FC236}">
                <a16:creationId xmlns:a16="http://schemas.microsoft.com/office/drawing/2014/main" id="{52FD94EC-C03C-C085-BAC8-B446EB55E72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308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6758"/>
                                        </p:tgtEl>
                                        <p:attrNameLst>
                                          <p:attrName>style.visibility</p:attrName>
                                        </p:attrNameLst>
                                      </p:cBhvr>
                                      <p:to>
                                        <p:strVal val="visible"/>
                                      </p:to>
                                    </p:set>
                                    <p:animEffect transition="in" filter="dissolve">
                                      <p:cBhvr>
                                        <p:cTn id="7" dur="500"/>
                                        <p:tgtEl>
                                          <p:spTgt spid="586758"/>
                                        </p:tgtEl>
                                      </p:cBhvr>
                                    </p:animEffect>
                                  </p:childTnLst>
                                </p:cTn>
                              </p:par>
                              <p:par>
                                <p:cTn id="8" presetID="1" presetClass="mediacall" presetSubtype="0" fill="hold" nodeType="withEffect">
                                  <p:stCondLst>
                                    <p:cond delay="0"/>
                                  </p:stCondLst>
                                  <p:childTnLst>
                                    <p:cmd type="call" cmd="playFrom(0)">
                                      <p:cBhvr>
                                        <p:cTn id="9" dur="1" fill="hold"/>
                                        <p:tgtEl>
                                          <p:spTgt spid="586760"/>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additive="base">
                                        <p:cTn id="14" dur="5000" fill="hold"/>
                                        <p:tgtEl>
                                          <p:spTgt spid="586757"/>
                                        </p:tgtEl>
                                        <p:attrNameLst>
                                          <p:attrName>ppt_x</p:attrName>
                                        </p:attrNameLst>
                                      </p:cBhvr>
                                      <p:tavLst>
                                        <p:tav tm="0">
                                          <p:val>
                                            <p:strVal val="#ppt_x"/>
                                          </p:val>
                                        </p:tav>
                                        <p:tav tm="100000">
                                          <p:val>
                                            <p:strVal val="#ppt_x"/>
                                          </p:val>
                                        </p:tav>
                                      </p:tavLst>
                                    </p:anim>
                                    <p:anim calcmode="lin" valueType="num">
                                      <p:cBhvr additive="base">
                                        <p:cTn id="15" dur="5000" fill="hold"/>
                                        <p:tgtEl>
                                          <p:spTgt spid="5867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6" fill="hold" display="0">
                  <p:stCondLst>
                    <p:cond delay="indefinite"/>
                  </p:stCondLst>
                  <p:endCondLst>
                    <p:cond evt="onPrev" delay="0">
                      <p:tgtEl>
                        <p:sldTgt/>
                      </p:tgtEl>
                    </p:cond>
                    <p:cond evt="onStopAudio" delay="0">
                      <p:tgtEl>
                        <p:sldTgt/>
                      </p:tgtEl>
                    </p:cond>
                  </p:endCondLst>
                </p:cTn>
                <p:tgtEl>
                  <p:spTgt spid="586760"/>
                </p:tgtEl>
              </p:cMediaNode>
            </p:audio>
          </p:childTnLst>
        </p:cTn>
      </p:par>
    </p:tnLst>
    <p:bldLst>
      <p:bldP spid="586757" grpId="0" autoUpdateAnimBg="0"/>
      <p:bldP spid="58675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a:extLst>
              <a:ext uri="{FF2B5EF4-FFF2-40B4-BE49-F238E27FC236}">
                <a16:creationId xmlns:a16="http://schemas.microsoft.com/office/drawing/2014/main" id="{FEFFA8E8-A7A5-0C7F-1203-61746DCDB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0975"/>
            <a:ext cx="4524375" cy="6677025"/>
          </a:xfrm>
          <a:prstGeom prst="rect">
            <a:avLst/>
          </a:prstGeom>
          <a:noFill/>
          <a:extLst>
            <a:ext uri="{909E8E84-426E-40DD-AFC4-6F175D3DCCD1}">
              <a14:hiddenFill xmlns:a14="http://schemas.microsoft.com/office/drawing/2010/main">
                <a:solidFill>
                  <a:srgbClr val="FFFFFF"/>
                </a:solidFill>
              </a14:hiddenFill>
            </a:ext>
          </a:extLst>
        </p:spPr>
      </p:pic>
      <p:sp>
        <p:nvSpPr>
          <p:cNvPr id="336900" name="Rectangle 4">
            <a:extLst>
              <a:ext uri="{FF2B5EF4-FFF2-40B4-BE49-F238E27FC236}">
                <a16:creationId xmlns:a16="http://schemas.microsoft.com/office/drawing/2014/main" id="{3D7E7AD5-A758-9939-1FED-B72F2B1C0318}"/>
              </a:ext>
            </a:extLst>
          </p:cNvPr>
          <p:cNvSpPr>
            <a:spLocks noChangeArrowheads="1"/>
          </p:cNvSpPr>
          <p:nvPr/>
        </p:nvSpPr>
        <p:spPr bwMode="auto">
          <a:xfrm>
            <a:off x="1295400" y="2819400"/>
            <a:ext cx="2590800" cy="6096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Agnes</a:t>
            </a:r>
          </a:p>
        </p:txBody>
      </p:sp>
      <p:sp>
        <p:nvSpPr>
          <p:cNvPr id="336901" name="Rectangle 5">
            <a:extLst>
              <a:ext uri="{FF2B5EF4-FFF2-40B4-BE49-F238E27FC236}">
                <a16:creationId xmlns:a16="http://schemas.microsoft.com/office/drawing/2014/main" id="{A0CCCED2-8B57-60D0-4785-868475819CD8}"/>
              </a:ext>
            </a:extLst>
          </p:cNvPr>
          <p:cNvSpPr>
            <a:spLocks noChangeArrowheads="1"/>
          </p:cNvSpPr>
          <p:nvPr/>
        </p:nvSpPr>
        <p:spPr bwMode="auto">
          <a:xfrm>
            <a:off x="5181600" y="2590800"/>
            <a:ext cx="2590800" cy="6096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Mary</a:t>
            </a:r>
          </a:p>
        </p:txBody>
      </p:sp>
      <p:sp>
        <p:nvSpPr>
          <p:cNvPr id="336902" name="Rectangle 6">
            <a:extLst>
              <a:ext uri="{FF2B5EF4-FFF2-40B4-BE49-F238E27FC236}">
                <a16:creationId xmlns:a16="http://schemas.microsoft.com/office/drawing/2014/main" id="{484A9896-6187-9190-39D8-475637946B2D}"/>
              </a:ext>
            </a:extLst>
          </p:cNvPr>
          <p:cNvSpPr>
            <a:spLocks noChangeArrowheads="1"/>
          </p:cNvSpPr>
          <p:nvPr/>
        </p:nvSpPr>
        <p:spPr bwMode="auto">
          <a:xfrm>
            <a:off x="3352800" y="1981200"/>
            <a:ext cx="2590800" cy="6096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Henry</a:t>
            </a:r>
          </a:p>
        </p:txBody>
      </p:sp>
      <p:pic>
        <p:nvPicPr>
          <p:cNvPr id="336903" name="0021.wav">
            <a:hlinkClick r:id="" action="ppaction://media"/>
            <a:extLst>
              <a:ext uri="{FF2B5EF4-FFF2-40B4-BE49-F238E27FC236}">
                <a16:creationId xmlns:a16="http://schemas.microsoft.com/office/drawing/2014/main" id="{9B6DCF5D-35F0-F9C7-3AE3-8914844AE899}"/>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4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3690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336901"/>
                                        </p:tgtEl>
                                        <p:attrNameLst>
                                          <p:attrName>style.visibility</p:attrName>
                                        </p:attrNameLst>
                                      </p:cBhvr>
                                      <p:to>
                                        <p:strVal val="visible"/>
                                      </p:to>
                                    </p:set>
                                    <p:anim calcmode="lin" valueType="num">
                                      <p:cBhvr additive="base">
                                        <p:cTn id="11" dur="500" fill="hold"/>
                                        <p:tgtEl>
                                          <p:spTgt spid="336901"/>
                                        </p:tgtEl>
                                        <p:attrNameLst>
                                          <p:attrName>ppt_x</p:attrName>
                                        </p:attrNameLst>
                                      </p:cBhvr>
                                      <p:tavLst>
                                        <p:tav tm="0">
                                          <p:val>
                                            <p:strVal val="1+#ppt_w/2"/>
                                          </p:val>
                                        </p:tav>
                                        <p:tav tm="100000">
                                          <p:val>
                                            <p:strVal val="#ppt_x"/>
                                          </p:val>
                                        </p:tav>
                                      </p:tavLst>
                                    </p:anim>
                                    <p:anim calcmode="lin" valueType="num">
                                      <p:cBhvr additive="base">
                                        <p:cTn id="12" dur="500" fill="hold"/>
                                        <p:tgtEl>
                                          <p:spTgt spid="33690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336900"/>
                                        </p:tgtEl>
                                        <p:attrNameLst>
                                          <p:attrName>style.visibility</p:attrName>
                                        </p:attrNameLst>
                                      </p:cBhvr>
                                      <p:to>
                                        <p:strVal val="visible"/>
                                      </p:to>
                                    </p:set>
                                    <p:anim calcmode="lin" valueType="num">
                                      <p:cBhvr additive="base">
                                        <p:cTn id="17" dur="500" fill="hold"/>
                                        <p:tgtEl>
                                          <p:spTgt spid="336900"/>
                                        </p:tgtEl>
                                        <p:attrNameLst>
                                          <p:attrName>ppt_x</p:attrName>
                                        </p:attrNameLst>
                                      </p:cBhvr>
                                      <p:tavLst>
                                        <p:tav tm="0">
                                          <p:val>
                                            <p:strVal val="0-#ppt_w/2"/>
                                          </p:val>
                                        </p:tav>
                                        <p:tav tm="100000">
                                          <p:val>
                                            <p:strVal val="#ppt_x"/>
                                          </p:val>
                                        </p:tav>
                                      </p:tavLst>
                                    </p:anim>
                                    <p:anim calcmode="lin" valueType="num">
                                      <p:cBhvr additive="base">
                                        <p:cTn id="18" dur="500" fill="hold"/>
                                        <p:tgtEl>
                                          <p:spTgt spid="3369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9" fill="hold" display="0">
                  <p:stCondLst>
                    <p:cond delay="indefinite"/>
                  </p:stCondLst>
                  <p:endCondLst>
                    <p:cond evt="onPrev" delay="0">
                      <p:tgtEl>
                        <p:sldTgt/>
                      </p:tgtEl>
                    </p:cond>
                    <p:cond evt="onStopAudio" delay="0">
                      <p:tgtEl>
                        <p:sldTgt/>
                      </p:tgtEl>
                    </p:cond>
                  </p:endCondLst>
                </p:cTn>
                <p:tgtEl>
                  <p:spTgt spid="336903"/>
                </p:tgtEl>
              </p:cMediaNode>
            </p:audio>
          </p:childTnLst>
        </p:cTn>
      </p:par>
    </p:tnLst>
    <p:bldLst>
      <p:bldP spid="336900" grpId="0" autoUpdateAnimBg="0"/>
      <p:bldP spid="33690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6" name="Picture 6">
            <a:extLst>
              <a:ext uri="{FF2B5EF4-FFF2-40B4-BE49-F238E27FC236}">
                <a16:creationId xmlns:a16="http://schemas.microsoft.com/office/drawing/2014/main" id="{7328D764-01C5-F1EA-DE7A-59A2BEF0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750" t="21875" r="22656" b="2083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4248" name="Group 8">
            <a:extLst>
              <a:ext uri="{FF2B5EF4-FFF2-40B4-BE49-F238E27FC236}">
                <a16:creationId xmlns:a16="http://schemas.microsoft.com/office/drawing/2014/main" id="{DF21E4F7-A746-50C3-9850-14D5622FEC3E}"/>
              </a:ext>
            </a:extLst>
          </p:cNvPr>
          <p:cNvGrpSpPr>
            <a:grpSpLocks/>
          </p:cNvGrpSpPr>
          <p:nvPr/>
        </p:nvGrpSpPr>
        <p:grpSpPr bwMode="auto">
          <a:xfrm>
            <a:off x="6108700" y="1143000"/>
            <a:ext cx="3035300" cy="4419600"/>
            <a:chOff x="3848" y="720"/>
            <a:chExt cx="1912" cy="2784"/>
          </a:xfrm>
        </p:grpSpPr>
        <p:pic>
          <p:nvPicPr>
            <p:cNvPr id="394242" name="Picture 2">
              <a:extLst>
                <a:ext uri="{FF2B5EF4-FFF2-40B4-BE49-F238E27FC236}">
                  <a16:creationId xmlns:a16="http://schemas.microsoft.com/office/drawing/2014/main" id="{8BD7E50E-CAA6-1B2B-ECB7-DA98E4732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8" y="720"/>
              <a:ext cx="1912" cy="2400"/>
            </a:xfrm>
            <a:prstGeom prst="rect">
              <a:avLst/>
            </a:prstGeom>
            <a:noFill/>
            <a:extLst>
              <a:ext uri="{909E8E84-426E-40DD-AFC4-6F175D3DCCD1}">
                <a14:hiddenFill xmlns:a14="http://schemas.microsoft.com/office/drawing/2010/main">
                  <a:solidFill>
                    <a:srgbClr val="FFFFFF"/>
                  </a:solidFill>
                </a14:hiddenFill>
              </a:ext>
            </a:extLst>
          </p:spPr>
        </p:pic>
        <p:sp>
          <p:nvSpPr>
            <p:cNvPr id="394244" name="Rectangle 4">
              <a:extLst>
                <a:ext uri="{FF2B5EF4-FFF2-40B4-BE49-F238E27FC236}">
                  <a16:creationId xmlns:a16="http://schemas.microsoft.com/office/drawing/2014/main" id="{C5BEB4DD-D0B0-8750-13F7-8098BF314CA0}"/>
                </a:ext>
              </a:extLst>
            </p:cNvPr>
            <p:cNvSpPr>
              <a:spLocks noChangeArrowheads="1"/>
            </p:cNvSpPr>
            <p:nvPr/>
          </p:nvSpPr>
          <p:spPr bwMode="auto">
            <a:xfrm>
              <a:off x="3936" y="2208"/>
              <a:ext cx="1824" cy="1296"/>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FF99"/>
                  </a:solidFill>
                  <a:latin typeface="Benguiat Bk BT" pitchFamily="18" charset="0"/>
                </a:rPr>
                <a:t>THOMAS EDISON</a:t>
              </a:r>
            </a:p>
            <a:p>
              <a:pPr algn="ctr"/>
              <a:r>
                <a:rPr lang="en-US" altLang="en-US" sz="3200">
                  <a:solidFill>
                    <a:srgbClr val="FF3300"/>
                  </a:solidFill>
                  <a:latin typeface="Benguiat Bk BT" pitchFamily="18" charset="0"/>
                </a:rPr>
                <a:t>Electric Light</a:t>
              </a:r>
            </a:p>
            <a:p>
              <a:pPr algn="ctr"/>
              <a:r>
                <a:rPr lang="en-US" altLang="en-US" sz="3200">
                  <a:solidFill>
                    <a:srgbClr val="FF3300"/>
                  </a:solidFill>
                  <a:latin typeface="Benguiat Bk BT" pitchFamily="18" charset="0"/>
                </a:rPr>
                <a:t>Phonograph</a:t>
              </a:r>
            </a:p>
            <a:p>
              <a:pPr algn="ctr"/>
              <a:r>
                <a:rPr lang="en-US" altLang="en-US" sz="3200">
                  <a:solidFill>
                    <a:srgbClr val="FF3300"/>
                  </a:solidFill>
                  <a:latin typeface="Benguiat Bk BT" pitchFamily="18" charset="0"/>
                </a:rPr>
                <a:t>Movies</a:t>
              </a:r>
            </a:p>
          </p:txBody>
        </p:sp>
      </p:grpSp>
      <p:grpSp>
        <p:nvGrpSpPr>
          <p:cNvPr id="394247" name="Group 7">
            <a:extLst>
              <a:ext uri="{FF2B5EF4-FFF2-40B4-BE49-F238E27FC236}">
                <a16:creationId xmlns:a16="http://schemas.microsoft.com/office/drawing/2014/main" id="{4C167418-8775-9864-98A8-22337E230431}"/>
              </a:ext>
            </a:extLst>
          </p:cNvPr>
          <p:cNvGrpSpPr>
            <a:grpSpLocks/>
          </p:cNvGrpSpPr>
          <p:nvPr/>
        </p:nvGrpSpPr>
        <p:grpSpPr bwMode="auto">
          <a:xfrm>
            <a:off x="1828800" y="1219200"/>
            <a:ext cx="4267200" cy="5638800"/>
            <a:chOff x="1152" y="768"/>
            <a:chExt cx="2688" cy="3552"/>
          </a:xfrm>
        </p:grpSpPr>
        <p:pic>
          <p:nvPicPr>
            <p:cNvPr id="394243" name="Picture 3">
              <a:extLst>
                <a:ext uri="{FF2B5EF4-FFF2-40B4-BE49-F238E27FC236}">
                  <a16:creationId xmlns:a16="http://schemas.microsoft.com/office/drawing/2014/main" id="{BF1DCBC4-F026-C41C-5728-5D31FC365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 y="768"/>
              <a:ext cx="2047" cy="2496"/>
            </a:xfrm>
            <a:prstGeom prst="rect">
              <a:avLst/>
            </a:prstGeom>
            <a:noFill/>
            <a:extLst>
              <a:ext uri="{909E8E84-426E-40DD-AFC4-6F175D3DCCD1}">
                <a14:hiddenFill xmlns:a14="http://schemas.microsoft.com/office/drawing/2010/main">
                  <a:solidFill>
                    <a:srgbClr val="FFFFFF"/>
                  </a:solidFill>
                </a14:hiddenFill>
              </a:ext>
            </a:extLst>
          </p:spPr>
        </p:pic>
        <p:sp>
          <p:nvSpPr>
            <p:cNvPr id="394245" name="Rectangle 5">
              <a:extLst>
                <a:ext uri="{FF2B5EF4-FFF2-40B4-BE49-F238E27FC236}">
                  <a16:creationId xmlns:a16="http://schemas.microsoft.com/office/drawing/2014/main" id="{69934C9D-4B46-F385-6CAB-FDDA53E997E5}"/>
                </a:ext>
              </a:extLst>
            </p:cNvPr>
            <p:cNvSpPr>
              <a:spLocks noChangeArrowheads="1"/>
            </p:cNvSpPr>
            <p:nvPr/>
          </p:nvSpPr>
          <p:spPr bwMode="auto">
            <a:xfrm>
              <a:off x="1152" y="2976"/>
              <a:ext cx="2688" cy="1344"/>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FF99"/>
                  </a:solidFill>
                  <a:latin typeface="Benguiat Bk BT" pitchFamily="18" charset="0"/>
                </a:rPr>
                <a:t>ALEXANDER</a:t>
              </a:r>
            </a:p>
            <a:p>
              <a:pPr algn="ctr"/>
              <a:r>
                <a:rPr lang="en-US" altLang="en-US" sz="3600">
                  <a:solidFill>
                    <a:srgbClr val="FFFF99"/>
                  </a:solidFill>
                  <a:latin typeface="Benguiat Bk BT" pitchFamily="18" charset="0"/>
                </a:rPr>
                <a:t>GRAHAM BELL</a:t>
              </a:r>
            </a:p>
            <a:p>
              <a:pPr algn="ctr"/>
              <a:r>
                <a:rPr lang="en-US" altLang="en-US" sz="3200">
                  <a:solidFill>
                    <a:srgbClr val="FF3300"/>
                  </a:solidFill>
                  <a:latin typeface="Benguiat Bk BT" pitchFamily="18" charset="0"/>
                </a:rPr>
                <a:t>Telephone</a:t>
              </a:r>
            </a:p>
          </p:txBody>
        </p:sp>
      </p:grpSp>
      <p:pic>
        <p:nvPicPr>
          <p:cNvPr id="394249" name="0022.wav">
            <a:hlinkClick r:id="" action="ppaction://media"/>
            <a:extLst>
              <a:ext uri="{FF2B5EF4-FFF2-40B4-BE49-F238E27FC236}">
                <a16:creationId xmlns:a16="http://schemas.microsoft.com/office/drawing/2014/main" id="{3D9425CC-64DF-EF04-CF4D-2FB794C68EA0}"/>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90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9424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94247"/>
                                        </p:tgtEl>
                                        <p:attrNameLst>
                                          <p:attrName>style.visibility</p:attrName>
                                        </p:attrNameLst>
                                      </p:cBhvr>
                                      <p:to>
                                        <p:strVal val="visible"/>
                                      </p:to>
                                    </p:set>
                                    <p:anim calcmode="lin" valueType="num">
                                      <p:cBhvr>
                                        <p:cTn id="11" dur="500" fill="hold"/>
                                        <p:tgtEl>
                                          <p:spTgt spid="394247"/>
                                        </p:tgtEl>
                                        <p:attrNameLst>
                                          <p:attrName>ppt_w</p:attrName>
                                        </p:attrNameLst>
                                      </p:cBhvr>
                                      <p:tavLst>
                                        <p:tav tm="0">
                                          <p:val>
                                            <p:fltVal val="0"/>
                                          </p:val>
                                        </p:tav>
                                        <p:tav tm="100000">
                                          <p:val>
                                            <p:strVal val="#ppt_w"/>
                                          </p:val>
                                        </p:tav>
                                      </p:tavLst>
                                    </p:anim>
                                    <p:anim calcmode="lin" valueType="num">
                                      <p:cBhvr>
                                        <p:cTn id="12" dur="500" fill="hold"/>
                                        <p:tgtEl>
                                          <p:spTgt spid="394247"/>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4248"/>
                                        </p:tgtEl>
                                        <p:attrNameLst>
                                          <p:attrName>style.visibility</p:attrName>
                                        </p:attrNameLst>
                                      </p:cBhvr>
                                      <p:to>
                                        <p:strVal val="visible"/>
                                      </p:to>
                                    </p:set>
                                    <p:animEffect transition="in" filter="dissolve">
                                      <p:cBhvr>
                                        <p:cTn id="17" dur="500"/>
                                        <p:tgtEl>
                                          <p:spTgt spid="3942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8" fill="hold" display="0">
                  <p:stCondLst>
                    <p:cond delay="indefinite"/>
                  </p:stCondLst>
                  <p:endCondLst>
                    <p:cond evt="onPrev" delay="0">
                      <p:tgtEl>
                        <p:sldTgt/>
                      </p:tgtEl>
                    </p:cond>
                    <p:cond evt="onStopAudio" delay="0">
                      <p:tgtEl>
                        <p:sldTgt/>
                      </p:tgtEl>
                    </p:cond>
                  </p:endCondLst>
                </p:cTn>
                <p:tgtEl>
                  <p:spTgt spid="39424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9" name="0023.wav">
            <a:hlinkClick r:id="" action="ppaction://media"/>
            <a:extLst>
              <a:ext uri="{FF2B5EF4-FFF2-40B4-BE49-F238E27FC236}">
                <a16:creationId xmlns:a16="http://schemas.microsoft.com/office/drawing/2014/main" id="{63E5CF36-927A-4E40-F16F-DC5DC42B1E55}"/>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2020" name="Object 4">
            <a:extLst>
              <a:ext uri="{FF2B5EF4-FFF2-40B4-BE49-F238E27FC236}">
                <a16:creationId xmlns:a16="http://schemas.microsoft.com/office/drawing/2014/main" id="{60095E6C-2E76-2183-9A3E-11E27514336E}"/>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Image" r:id="rId5" imgW="12482540" imgH="8190476" progId="Photoshop.Image.8">
                  <p:embed/>
                </p:oleObj>
              </mc:Choice>
              <mc:Fallback>
                <p:oleObj name="Image" r:id="rId5" imgW="12482540" imgH="8190476" progId="Photoshop.Image.8">
                  <p:embed/>
                  <p:pic>
                    <p:nvPicPr>
                      <p:cNvPr id="342020" name="Object 4">
                        <a:extLst>
                          <a:ext uri="{FF2B5EF4-FFF2-40B4-BE49-F238E27FC236}">
                            <a16:creationId xmlns:a16="http://schemas.microsoft.com/office/drawing/2014/main" id="{60095E6C-2E76-2183-9A3E-11E275143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pic>
                </p:oleObj>
              </mc:Fallback>
            </mc:AlternateContent>
          </a:graphicData>
        </a:graphic>
      </p:graphicFrame>
    </p:spTree>
  </p:cSld>
  <p:clrMapOvr>
    <a:masterClrMapping/>
  </p:clrMapOvr>
  <p:transition spd="med" advTm="765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420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fill="hold" display="0">
                  <p:stCondLst>
                    <p:cond delay="indefinite"/>
                  </p:stCondLst>
                  <p:endCondLst>
                    <p:cond evt="onPrev" delay="0">
                      <p:tgtEl>
                        <p:sldTgt/>
                      </p:tgtEl>
                    </p:cond>
                    <p:cond evt="onStopAudio" delay="0">
                      <p:tgtEl>
                        <p:sldTgt/>
                      </p:tgtEl>
                    </p:cond>
                  </p:endCondLst>
                </p:cTn>
                <p:tgtEl>
                  <p:spTgt spid="3420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5" name="Picture 2051">
            <a:extLst>
              <a:ext uri="{FF2B5EF4-FFF2-40B4-BE49-F238E27FC236}">
                <a16:creationId xmlns:a16="http://schemas.microsoft.com/office/drawing/2014/main" id="{A8BECD3B-B5FB-A20B-318F-4D62E1C41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extLst>
            <a:ext uri="{909E8E84-426E-40DD-AFC4-6F175D3DCCD1}">
              <a14:hiddenFill xmlns:a14="http://schemas.microsoft.com/office/drawing/2010/main">
                <a:solidFill>
                  <a:srgbClr val="FFFFFF"/>
                </a:solidFill>
              </a14:hiddenFill>
            </a:ext>
          </a:extLst>
        </p:spPr>
      </p:pic>
      <p:grpSp>
        <p:nvGrpSpPr>
          <p:cNvPr id="438279" name="Group 2055">
            <a:extLst>
              <a:ext uri="{FF2B5EF4-FFF2-40B4-BE49-F238E27FC236}">
                <a16:creationId xmlns:a16="http://schemas.microsoft.com/office/drawing/2014/main" id="{13A8A84A-E9EC-1D9F-F68A-6757E3CFBE47}"/>
              </a:ext>
            </a:extLst>
          </p:cNvPr>
          <p:cNvGrpSpPr>
            <a:grpSpLocks/>
          </p:cNvGrpSpPr>
          <p:nvPr/>
        </p:nvGrpSpPr>
        <p:grpSpPr bwMode="auto">
          <a:xfrm>
            <a:off x="2133600" y="228600"/>
            <a:ext cx="6705600" cy="6324600"/>
            <a:chOff x="1344" y="144"/>
            <a:chExt cx="4224" cy="3984"/>
          </a:xfrm>
        </p:grpSpPr>
        <p:pic>
          <p:nvPicPr>
            <p:cNvPr id="438276" name="Picture 2052">
              <a:extLst>
                <a:ext uri="{FF2B5EF4-FFF2-40B4-BE49-F238E27FC236}">
                  <a16:creationId xmlns:a16="http://schemas.microsoft.com/office/drawing/2014/main" id="{98833138-9A30-1F61-FFFD-79D097B8A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017"/>
            <a:stretch>
              <a:fillRect/>
            </a:stretch>
          </p:blipFill>
          <p:spPr bwMode="auto">
            <a:xfrm>
              <a:off x="3072" y="144"/>
              <a:ext cx="2496" cy="3269"/>
            </a:xfrm>
            <a:prstGeom prst="rect">
              <a:avLst/>
            </a:prstGeom>
            <a:noFill/>
            <a:extLst>
              <a:ext uri="{909E8E84-426E-40DD-AFC4-6F175D3DCCD1}">
                <a14:hiddenFill xmlns:a14="http://schemas.microsoft.com/office/drawing/2010/main">
                  <a:solidFill>
                    <a:srgbClr val="FFFFFF"/>
                  </a:solidFill>
                </a14:hiddenFill>
              </a:ext>
            </a:extLst>
          </p:spPr>
        </p:pic>
        <p:sp>
          <p:nvSpPr>
            <p:cNvPr id="438277" name="Rectangle 2053">
              <a:extLst>
                <a:ext uri="{FF2B5EF4-FFF2-40B4-BE49-F238E27FC236}">
                  <a16:creationId xmlns:a16="http://schemas.microsoft.com/office/drawing/2014/main" id="{B70AC716-1495-629B-AB6C-EB78C0FAA2D5}"/>
                </a:ext>
              </a:extLst>
            </p:cNvPr>
            <p:cNvSpPr>
              <a:spLocks noChangeArrowheads="1"/>
            </p:cNvSpPr>
            <p:nvPr/>
          </p:nvSpPr>
          <p:spPr bwMode="auto">
            <a:xfrm>
              <a:off x="1344" y="2880"/>
              <a:ext cx="1056" cy="1248"/>
            </a:xfrm>
            <a:prstGeom prst="rect">
              <a:avLst/>
            </a:prstGeom>
            <a:noFill/>
            <a:ln w="155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8278" name="Rectangle 2054">
              <a:extLst>
                <a:ext uri="{FF2B5EF4-FFF2-40B4-BE49-F238E27FC236}">
                  <a16:creationId xmlns:a16="http://schemas.microsoft.com/office/drawing/2014/main" id="{A4750219-8459-FE29-6F35-A33223E2597B}"/>
                </a:ext>
              </a:extLst>
            </p:cNvPr>
            <p:cNvSpPr>
              <a:spLocks noChangeArrowheads="1"/>
            </p:cNvSpPr>
            <p:nvPr/>
          </p:nvSpPr>
          <p:spPr bwMode="auto">
            <a:xfrm>
              <a:off x="3024" y="144"/>
              <a:ext cx="2544" cy="3264"/>
            </a:xfrm>
            <a:prstGeom prst="rect">
              <a:avLst/>
            </a:prstGeom>
            <a:noFill/>
            <a:ln w="155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38280" name="Rectangle 2056">
            <a:extLst>
              <a:ext uri="{FF2B5EF4-FFF2-40B4-BE49-F238E27FC236}">
                <a16:creationId xmlns:a16="http://schemas.microsoft.com/office/drawing/2014/main" id="{1EBB7258-5255-E035-D555-2D3162AF2CB2}"/>
              </a:ext>
            </a:extLst>
          </p:cNvPr>
          <p:cNvSpPr>
            <a:spLocks noChangeArrowheads="1"/>
          </p:cNvSpPr>
          <p:nvPr/>
        </p:nvSpPr>
        <p:spPr bwMode="auto">
          <a:xfrm>
            <a:off x="3733800" y="2286000"/>
            <a:ext cx="2895600" cy="9906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WAIKIKI IN THE 1880s</a:t>
            </a:r>
          </a:p>
        </p:txBody>
      </p:sp>
      <p:pic>
        <p:nvPicPr>
          <p:cNvPr id="438281" name="0024.wav">
            <a:hlinkClick r:id="" action="ppaction://media"/>
            <a:extLst>
              <a:ext uri="{FF2B5EF4-FFF2-40B4-BE49-F238E27FC236}">
                <a16:creationId xmlns:a16="http://schemas.microsoft.com/office/drawing/2014/main" id="{1AA65F07-038E-EF73-942B-3124C633224E}"/>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8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43828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nodeType="clickEffect">
                                  <p:stCondLst>
                                    <p:cond delay="0"/>
                                  </p:stCondLst>
                                  <p:childTnLst>
                                    <p:set>
                                      <p:cBhvr>
                                        <p:cTn id="10" dur="1" fill="hold">
                                          <p:stCondLst>
                                            <p:cond delay="0"/>
                                          </p:stCondLst>
                                        </p:cTn>
                                        <p:tgtEl>
                                          <p:spTgt spid="438279"/>
                                        </p:tgtEl>
                                        <p:attrNameLst>
                                          <p:attrName>style.visibility</p:attrName>
                                        </p:attrNameLst>
                                      </p:cBhvr>
                                      <p:to>
                                        <p:strVal val="visible"/>
                                      </p:to>
                                    </p:set>
                                    <p:animEffect transition="in" filter="slide(fromBottom)">
                                      <p:cBhvr>
                                        <p:cTn id="11" dur="500"/>
                                        <p:tgtEl>
                                          <p:spTgt spid="43827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fill="hold" nodeType="clickEffect">
                                  <p:stCondLst>
                                    <p:cond delay="0"/>
                                  </p:stCondLst>
                                  <p:childTnLst>
                                    <p:set>
                                      <p:cBhvr>
                                        <p:cTn id="15" dur="1" fill="hold">
                                          <p:stCondLst>
                                            <p:cond delay="0"/>
                                          </p:stCondLst>
                                        </p:cTn>
                                        <p:tgtEl>
                                          <p:spTgt spid="438280"/>
                                        </p:tgtEl>
                                        <p:attrNameLst>
                                          <p:attrName>style.visibility</p:attrName>
                                        </p:attrNameLst>
                                      </p:cBhvr>
                                      <p:to>
                                        <p:strVal val="visible"/>
                                      </p:to>
                                    </p:set>
                                    <p:anim calcmode="lin" valueType="num">
                                      <p:cBhvr additive="base">
                                        <p:cTn id="16" dur="500" fill="hold"/>
                                        <p:tgtEl>
                                          <p:spTgt spid="438280"/>
                                        </p:tgtEl>
                                        <p:attrNameLst>
                                          <p:attrName>ppt_x</p:attrName>
                                        </p:attrNameLst>
                                      </p:cBhvr>
                                      <p:tavLst>
                                        <p:tav tm="0">
                                          <p:val>
                                            <p:strVal val="1+#ppt_w/2"/>
                                          </p:val>
                                        </p:tav>
                                        <p:tav tm="100000">
                                          <p:val>
                                            <p:strVal val="#ppt_x"/>
                                          </p:val>
                                        </p:tav>
                                      </p:tavLst>
                                    </p:anim>
                                    <p:anim calcmode="lin" valueType="num">
                                      <p:cBhvr additive="base">
                                        <p:cTn id="17" dur="500" fill="hold"/>
                                        <p:tgtEl>
                                          <p:spTgt spid="4382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8" fill="hold" display="0">
                  <p:stCondLst>
                    <p:cond delay="indefinite"/>
                  </p:stCondLst>
                  <p:endCondLst>
                    <p:cond evt="onPrev" delay="0">
                      <p:tgtEl>
                        <p:sldTgt/>
                      </p:tgtEl>
                    </p:cond>
                    <p:cond evt="onStopAudio" delay="0">
                      <p:tgtEl>
                        <p:sldTgt/>
                      </p:tgtEl>
                    </p:cond>
                  </p:endCondLst>
                </p:cTn>
                <p:tgtEl>
                  <p:spTgt spid="438281"/>
                </p:tgtEl>
              </p:cMediaNode>
            </p:audio>
          </p:childTnLst>
        </p:cTn>
      </p:par>
    </p:tnLst>
    <p:bldLst>
      <p:bldP spid="43828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a:extLst>
              <a:ext uri="{FF2B5EF4-FFF2-40B4-BE49-F238E27FC236}">
                <a16:creationId xmlns:a16="http://schemas.microsoft.com/office/drawing/2014/main" id="{2B44F814-D25B-E839-6EC7-E33E7C7C0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24" t="11111" r="1779" b="7777"/>
          <a:stretch>
            <a:fillRect/>
          </a:stretch>
        </p:blipFill>
        <p:spPr bwMode="auto">
          <a:xfrm>
            <a:off x="1524000" y="0"/>
            <a:ext cx="6388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5876" name="Rectangle 4">
            <a:extLst>
              <a:ext uri="{FF2B5EF4-FFF2-40B4-BE49-F238E27FC236}">
                <a16:creationId xmlns:a16="http://schemas.microsoft.com/office/drawing/2014/main" id="{CD4D2898-2654-EE3A-7F1F-6451AB64B7AB}"/>
              </a:ext>
            </a:extLst>
          </p:cNvPr>
          <p:cNvSpPr>
            <a:spLocks noChangeArrowheads="1"/>
          </p:cNvSpPr>
          <p:nvPr/>
        </p:nvSpPr>
        <p:spPr bwMode="auto">
          <a:xfrm>
            <a:off x="1524000" y="4724400"/>
            <a:ext cx="6172200" cy="21336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chemeClr val="bg1"/>
                </a:solidFill>
                <a:latin typeface="Benguiat Bk BT" pitchFamily="18" charset="0"/>
              </a:rPr>
              <a:t>Mary Charlotte Alexander</a:t>
            </a:r>
          </a:p>
        </p:txBody>
      </p:sp>
      <p:pic>
        <p:nvPicPr>
          <p:cNvPr id="335877" name="0025.wav">
            <a:hlinkClick r:id="" action="ppaction://media"/>
            <a:extLst>
              <a:ext uri="{FF2B5EF4-FFF2-40B4-BE49-F238E27FC236}">
                <a16:creationId xmlns:a16="http://schemas.microsoft.com/office/drawing/2014/main" id="{364E0390-6091-F555-A3FD-E7BE8943089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01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3587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nodeType="clickEffect">
                                  <p:stCondLst>
                                    <p:cond delay="0"/>
                                  </p:stCondLst>
                                  <p:childTnLst>
                                    <p:set>
                                      <p:cBhvr>
                                        <p:cTn id="10" dur="1" fill="hold">
                                          <p:stCondLst>
                                            <p:cond delay="0"/>
                                          </p:stCondLst>
                                        </p:cTn>
                                        <p:tgtEl>
                                          <p:spTgt spid="335876"/>
                                        </p:tgtEl>
                                        <p:attrNameLst>
                                          <p:attrName>style.visibility</p:attrName>
                                        </p:attrNameLst>
                                      </p:cBhvr>
                                      <p:to>
                                        <p:strVal val="visible"/>
                                      </p:to>
                                    </p:set>
                                    <p:animEffect transition="in" filter="barn(inHorizontal)">
                                      <p:cBhvr>
                                        <p:cTn id="11" dur="500"/>
                                        <p:tgtEl>
                                          <p:spTgt spid="3358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2" fill="hold" display="0">
                  <p:stCondLst>
                    <p:cond delay="indefinite"/>
                  </p:stCondLst>
                  <p:endCondLst>
                    <p:cond evt="onPrev" delay="0">
                      <p:tgtEl>
                        <p:sldTgt/>
                      </p:tgtEl>
                    </p:cond>
                    <p:cond evt="onStopAudio" delay="0">
                      <p:tgtEl>
                        <p:sldTgt/>
                      </p:tgtEl>
                    </p:cond>
                  </p:endCondLst>
                </p:cTn>
                <p:tgtEl>
                  <p:spTgt spid="335877"/>
                </p:tgtEl>
              </p:cMediaNode>
            </p:audio>
          </p:childTnLst>
        </p:cTn>
      </p:par>
    </p:tnLst>
    <p:bldLst>
      <p:bldP spid="33587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8" name="Picture 6">
            <a:extLst>
              <a:ext uri="{FF2B5EF4-FFF2-40B4-BE49-F238E27FC236}">
                <a16:creationId xmlns:a16="http://schemas.microsoft.com/office/drawing/2014/main" id="{737D2D37-31BE-567E-74C5-6D238971E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08788"/>
          </a:xfrm>
          <a:prstGeom prst="rect">
            <a:avLst/>
          </a:prstGeom>
          <a:noFill/>
          <a:extLst>
            <a:ext uri="{909E8E84-426E-40DD-AFC4-6F175D3DCCD1}">
              <a14:hiddenFill xmlns:a14="http://schemas.microsoft.com/office/drawing/2010/main">
                <a:solidFill>
                  <a:srgbClr val="FFFFFF"/>
                </a:solidFill>
              </a14:hiddenFill>
            </a:ext>
          </a:extLst>
        </p:spPr>
      </p:pic>
      <p:grpSp>
        <p:nvGrpSpPr>
          <p:cNvPr id="340995" name="Group 3">
            <a:extLst>
              <a:ext uri="{FF2B5EF4-FFF2-40B4-BE49-F238E27FC236}">
                <a16:creationId xmlns:a16="http://schemas.microsoft.com/office/drawing/2014/main" id="{85E089B4-D4CD-89CC-0FA2-8A37F8B81D50}"/>
              </a:ext>
            </a:extLst>
          </p:cNvPr>
          <p:cNvGrpSpPr>
            <a:grpSpLocks/>
          </p:cNvGrpSpPr>
          <p:nvPr/>
        </p:nvGrpSpPr>
        <p:grpSpPr bwMode="auto">
          <a:xfrm>
            <a:off x="4953000" y="381000"/>
            <a:ext cx="3997325" cy="5189538"/>
            <a:chOff x="3120" y="240"/>
            <a:chExt cx="2518" cy="3269"/>
          </a:xfrm>
        </p:grpSpPr>
        <p:pic>
          <p:nvPicPr>
            <p:cNvPr id="340996" name="Picture 4">
              <a:extLst>
                <a:ext uri="{FF2B5EF4-FFF2-40B4-BE49-F238E27FC236}">
                  <a16:creationId xmlns:a16="http://schemas.microsoft.com/office/drawing/2014/main" id="{25966DE7-AA61-EDBE-284A-D0AF894983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 y="240"/>
              <a:ext cx="2470" cy="3269"/>
            </a:xfrm>
            <a:prstGeom prst="rect">
              <a:avLst/>
            </a:prstGeom>
            <a:noFill/>
            <a:extLst>
              <a:ext uri="{909E8E84-426E-40DD-AFC4-6F175D3DCCD1}">
                <a14:hiddenFill xmlns:a14="http://schemas.microsoft.com/office/drawing/2010/main">
                  <a:solidFill>
                    <a:srgbClr val="FFFFFF"/>
                  </a:solidFill>
                </a14:hiddenFill>
              </a:ext>
            </a:extLst>
          </p:spPr>
        </p:pic>
        <p:sp>
          <p:nvSpPr>
            <p:cNvPr id="340997" name="Rectangle 5">
              <a:extLst>
                <a:ext uri="{FF2B5EF4-FFF2-40B4-BE49-F238E27FC236}">
                  <a16:creationId xmlns:a16="http://schemas.microsoft.com/office/drawing/2014/main" id="{D6D64B1B-6BD0-3ECB-0948-9C5698A938A7}"/>
                </a:ext>
              </a:extLst>
            </p:cNvPr>
            <p:cNvSpPr>
              <a:spLocks noChangeArrowheads="1"/>
            </p:cNvSpPr>
            <p:nvPr/>
          </p:nvSpPr>
          <p:spPr bwMode="auto">
            <a:xfrm>
              <a:off x="3120" y="240"/>
              <a:ext cx="2496" cy="3264"/>
            </a:xfrm>
            <a:prstGeom prst="rect">
              <a:avLst/>
            </a:prstGeom>
            <a:noFill/>
            <a:ln w="155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2400" b="0">
                <a:solidFill>
                  <a:schemeClr val="tx1"/>
                </a:solidFill>
                <a:latin typeface="Verdana" panose="020B0604030504040204" pitchFamily="34" charset="0"/>
              </a:endParaRPr>
            </a:p>
          </p:txBody>
        </p:sp>
      </p:grpSp>
      <p:sp>
        <p:nvSpPr>
          <p:cNvPr id="340999" name="Rectangle 7">
            <a:extLst>
              <a:ext uri="{FF2B5EF4-FFF2-40B4-BE49-F238E27FC236}">
                <a16:creationId xmlns:a16="http://schemas.microsoft.com/office/drawing/2014/main" id="{4EF67B93-9EBF-FDEC-E3A2-7253029F13A8}"/>
              </a:ext>
            </a:extLst>
          </p:cNvPr>
          <p:cNvSpPr>
            <a:spLocks noChangeArrowheads="1"/>
          </p:cNvSpPr>
          <p:nvPr/>
        </p:nvSpPr>
        <p:spPr bwMode="auto">
          <a:xfrm>
            <a:off x="0" y="533400"/>
            <a:ext cx="3733800" cy="2286000"/>
          </a:xfrm>
          <a:prstGeom prst="rect">
            <a:avLst/>
          </a:prstGeom>
          <a:noFill/>
          <a:ln>
            <a:noFill/>
          </a:ln>
          <a:effectLst>
            <a:outerShdw dist="40161" dir="1106097"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chemeClr val="bg1"/>
                </a:solidFill>
                <a:latin typeface="Benguiat Bk BT" pitchFamily="18" charset="0"/>
              </a:rPr>
              <a:t>PUNAHOU ACADEMY</a:t>
            </a:r>
          </a:p>
          <a:p>
            <a:pPr algn="ctr"/>
            <a:r>
              <a:rPr lang="en-US" altLang="en-US" sz="4000">
                <a:solidFill>
                  <a:schemeClr val="bg1"/>
                </a:solidFill>
                <a:latin typeface="Benguiat Bk BT" pitchFamily="18" charset="0"/>
              </a:rPr>
              <a:t>Founded 1841</a:t>
            </a:r>
          </a:p>
        </p:txBody>
      </p:sp>
      <p:pic>
        <p:nvPicPr>
          <p:cNvPr id="341000" name="0026.wav">
            <a:hlinkClick r:id="" action="ppaction://media"/>
            <a:extLst>
              <a:ext uri="{FF2B5EF4-FFF2-40B4-BE49-F238E27FC236}">
                <a16:creationId xmlns:a16="http://schemas.microsoft.com/office/drawing/2014/main" id="{C1D254E2-B080-570B-561D-4F9BEAF66CDC}"/>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53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4100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40995"/>
                                        </p:tgtEl>
                                        <p:attrNameLst>
                                          <p:attrName>style.visibility</p:attrName>
                                        </p:attrNameLst>
                                      </p:cBhvr>
                                      <p:to>
                                        <p:strVal val="visible"/>
                                      </p:to>
                                    </p:set>
                                    <p:animEffect transition="in" filter="dissolve">
                                      <p:cBhvr>
                                        <p:cTn id="11" dur="500"/>
                                        <p:tgtEl>
                                          <p:spTgt spid="3409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nodeType="clickEffect">
                                  <p:stCondLst>
                                    <p:cond delay="0"/>
                                  </p:stCondLst>
                                  <p:childTnLst>
                                    <p:set>
                                      <p:cBhvr>
                                        <p:cTn id="15" dur="1" fill="hold">
                                          <p:stCondLst>
                                            <p:cond delay="0"/>
                                          </p:stCondLst>
                                        </p:cTn>
                                        <p:tgtEl>
                                          <p:spTgt spid="340999"/>
                                        </p:tgtEl>
                                        <p:attrNameLst>
                                          <p:attrName>style.visibility</p:attrName>
                                        </p:attrNameLst>
                                      </p:cBhvr>
                                      <p:to>
                                        <p:strVal val="visible"/>
                                      </p:to>
                                    </p:set>
                                    <p:animEffect transition="in" filter="barn(inHorizontal)">
                                      <p:cBhvr>
                                        <p:cTn id="16" dur="500"/>
                                        <p:tgtEl>
                                          <p:spTgt spid="34099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341000"/>
                </p:tgtEl>
              </p:cMediaNode>
            </p:audio>
          </p:childTnLst>
        </p:cTn>
      </p:par>
    </p:tnLst>
    <p:bldLst>
      <p:bldP spid="34099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3" name="Picture 3">
            <a:extLst>
              <a:ext uri="{FF2B5EF4-FFF2-40B4-BE49-F238E27FC236}">
                <a16:creationId xmlns:a16="http://schemas.microsoft.com/office/drawing/2014/main" id="{03D93AE7-622B-A8E8-402C-BA46EFF13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3044" name="0027.wav">
            <a:hlinkClick r:id="" action="ppaction://media"/>
            <a:extLst>
              <a:ext uri="{FF2B5EF4-FFF2-40B4-BE49-F238E27FC236}">
                <a16:creationId xmlns:a16="http://schemas.microsoft.com/office/drawing/2014/main" id="{8E5C153C-83DF-8840-8066-49184F70505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575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430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4304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a:extLst>
              <a:ext uri="{FF2B5EF4-FFF2-40B4-BE49-F238E27FC236}">
                <a16:creationId xmlns:a16="http://schemas.microsoft.com/office/drawing/2014/main" id="{157DBCBD-9BB1-DEA6-4914-7C1498A3E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013" b="6696"/>
          <a:stretch>
            <a:fillRect/>
          </a:stretch>
        </p:blipFill>
        <p:spPr bwMode="auto">
          <a:xfrm>
            <a:off x="0" y="0"/>
            <a:ext cx="9144000" cy="6805613"/>
          </a:xfrm>
          <a:prstGeom prst="rect">
            <a:avLst/>
          </a:prstGeom>
          <a:noFill/>
          <a:extLst>
            <a:ext uri="{909E8E84-426E-40DD-AFC4-6F175D3DCCD1}">
              <a14:hiddenFill xmlns:a14="http://schemas.microsoft.com/office/drawing/2010/main">
                <a:solidFill>
                  <a:srgbClr val="FFFFFF"/>
                </a:solidFill>
              </a14:hiddenFill>
            </a:ext>
          </a:extLst>
        </p:spPr>
      </p:pic>
      <p:sp>
        <p:nvSpPr>
          <p:cNvPr id="344067" name="Rectangle 3">
            <a:extLst>
              <a:ext uri="{FF2B5EF4-FFF2-40B4-BE49-F238E27FC236}">
                <a16:creationId xmlns:a16="http://schemas.microsoft.com/office/drawing/2014/main" id="{794B1568-CF0F-F0EE-8065-86BED52656A3}"/>
              </a:ext>
            </a:extLst>
          </p:cNvPr>
          <p:cNvSpPr>
            <a:spLocks noChangeArrowheads="1"/>
          </p:cNvSpPr>
          <p:nvPr/>
        </p:nvSpPr>
        <p:spPr bwMode="auto">
          <a:xfrm>
            <a:off x="0" y="4724400"/>
            <a:ext cx="9144000" cy="2133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chemeClr val="bg1"/>
                </a:solidFill>
                <a:latin typeface="News701 BT" pitchFamily="18" charset="0"/>
              </a:rPr>
              <a:t>“Father of Maui” Henry Perrine  Baldwin &amp; His Wife Emily</a:t>
            </a:r>
          </a:p>
        </p:txBody>
      </p:sp>
      <p:pic>
        <p:nvPicPr>
          <p:cNvPr id="344068" name="0028.wav">
            <a:hlinkClick r:id="" action="ppaction://media"/>
            <a:extLst>
              <a:ext uri="{FF2B5EF4-FFF2-40B4-BE49-F238E27FC236}">
                <a16:creationId xmlns:a16="http://schemas.microsoft.com/office/drawing/2014/main" id="{8325C97F-D345-1D14-A9EC-CC9E8AA03F9B}"/>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15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4406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nodeType="clickEffect">
                                  <p:stCondLst>
                                    <p:cond delay="0"/>
                                  </p:stCondLst>
                                  <p:childTnLst>
                                    <p:set>
                                      <p:cBhvr>
                                        <p:cTn id="10" dur="1" fill="hold">
                                          <p:stCondLst>
                                            <p:cond delay="0"/>
                                          </p:stCondLst>
                                        </p:cTn>
                                        <p:tgtEl>
                                          <p:spTgt spid="344067"/>
                                        </p:tgtEl>
                                        <p:attrNameLst>
                                          <p:attrName>style.visibility</p:attrName>
                                        </p:attrNameLst>
                                      </p:cBhvr>
                                      <p:to>
                                        <p:strVal val="visible"/>
                                      </p:to>
                                    </p:set>
                                    <p:animEffect transition="in" filter="barn(inHorizontal)">
                                      <p:cBhvr>
                                        <p:cTn id="11" dur="500"/>
                                        <p:tgtEl>
                                          <p:spTgt spid="3440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44068"/>
                </p:tgtEl>
              </p:cMediaNode>
            </p:audio>
          </p:childTnLst>
        </p:cTn>
      </p:par>
    </p:tnLst>
    <p:bldLst>
      <p:bldP spid="34406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1" name="Picture 1027">
            <a:extLst>
              <a:ext uri="{FF2B5EF4-FFF2-40B4-BE49-F238E27FC236}">
                <a16:creationId xmlns:a16="http://schemas.microsoft.com/office/drawing/2014/main" id="{F8F693F3-4D45-540D-114D-2E92D2716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925" y="0"/>
            <a:ext cx="45370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42373" name="Picture 1029">
            <a:extLst>
              <a:ext uri="{FF2B5EF4-FFF2-40B4-BE49-F238E27FC236}">
                <a16:creationId xmlns:a16="http://schemas.microsoft.com/office/drawing/2014/main" id="{A24A94C7-BD45-0E1A-1B3B-26E87442B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33400"/>
            <a:ext cx="40386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42374" name="0029.wav">
            <a:hlinkClick r:id="" action="ppaction://media"/>
            <a:extLst>
              <a:ext uri="{FF2B5EF4-FFF2-40B4-BE49-F238E27FC236}">
                <a16:creationId xmlns:a16="http://schemas.microsoft.com/office/drawing/2014/main" id="{734D322F-31D2-61C1-1C60-A2837947BFA1}"/>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67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4237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42373"/>
                                        </p:tgtEl>
                                        <p:attrNameLst>
                                          <p:attrName>style.visibility</p:attrName>
                                        </p:attrNameLst>
                                      </p:cBhvr>
                                      <p:to>
                                        <p:strVal val="visible"/>
                                      </p:to>
                                    </p:set>
                                    <p:animEffect transition="in" filter="dissolve">
                                      <p:cBhvr>
                                        <p:cTn id="11" dur="500"/>
                                        <p:tgtEl>
                                          <p:spTgt spid="4423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44237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2050">
            <a:extLst>
              <a:ext uri="{FF2B5EF4-FFF2-40B4-BE49-F238E27FC236}">
                <a16:creationId xmlns:a16="http://schemas.microsoft.com/office/drawing/2014/main" id="{0B91583C-D27E-43AD-E32F-70CF0878B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542723" name="Text Box 2051">
            <a:extLst>
              <a:ext uri="{FF2B5EF4-FFF2-40B4-BE49-F238E27FC236}">
                <a16:creationId xmlns:a16="http://schemas.microsoft.com/office/drawing/2014/main" id="{7A01C119-523C-2870-3F2A-B1E1C1775DCF}"/>
              </a:ext>
            </a:extLst>
          </p:cNvPr>
          <p:cNvSpPr txBox="1">
            <a:spLocks noChangeArrowheads="1"/>
          </p:cNvSpPr>
          <p:nvPr/>
        </p:nvSpPr>
        <p:spPr bwMode="auto">
          <a:xfrm>
            <a:off x="0" y="2590800"/>
            <a:ext cx="9144000" cy="3444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4000">
                <a:ea typeface="MS Mincho" panose="02020609040205080304" pitchFamily="49" charset="-128"/>
              </a:rPr>
              <a:t>In May 1832 a young</a:t>
            </a:r>
          </a:p>
          <a:p>
            <a:r>
              <a:rPr lang="en-US" altLang="en-US" sz="4000">
                <a:ea typeface="MS Mincho" panose="02020609040205080304" pitchFamily="49" charset="-128"/>
              </a:rPr>
              <a:t>missionary couple strained</a:t>
            </a:r>
          </a:p>
          <a:p>
            <a:r>
              <a:rPr lang="en-US" altLang="en-US" sz="4000">
                <a:ea typeface="MS Mincho" panose="02020609040205080304" pitchFamily="49" charset="-128"/>
              </a:rPr>
              <a:t>at the horizon for their first</a:t>
            </a:r>
          </a:p>
          <a:p>
            <a:r>
              <a:rPr lang="en-US" altLang="en-US" sz="4000">
                <a:ea typeface="MS Mincho" panose="02020609040205080304" pitchFamily="49" charset="-128"/>
              </a:rPr>
              <a:t> glimpse of land in months. </a:t>
            </a:r>
            <a:endParaRPr lang="en-US" altLang="en-US" sz="3600">
              <a:ea typeface="MS Mincho" panose="02020609040205080304" pitchFamily="49" charset="-128"/>
            </a:endParaRPr>
          </a:p>
        </p:txBody>
      </p:sp>
      <p:pic>
        <p:nvPicPr>
          <p:cNvPr id="542725" name="ABA PGM INTRO.mp3">
            <a:hlinkClick r:id="" action="ppaction://media"/>
            <a:extLst>
              <a:ext uri="{FF2B5EF4-FFF2-40B4-BE49-F238E27FC236}">
                <a16:creationId xmlns:a16="http://schemas.microsoft.com/office/drawing/2014/main" id="{C8D18923-05D5-9BF8-0BB3-89C9D75A2EDE}"/>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3810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42726" name="0001.wav">
            <a:hlinkClick r:id="" action="ppaction://media"/>
            <a:extLst>
              <a:ext uri="{FF2B5EF4-FFF2-40B4-BE49-F238E27FC236}">
                <a16:creationId xmlns:a16="http://schemas.microsoft.com/office/drawing/2014/main" id="{E148D7E2-B97D-5321-CBB3-E9EF1BEFCA7A}"/>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8382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7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42726"/>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542725"/>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42723"/>
                                        </p:tgtEl>
                                        <p:attrNameLst>
                                          <p:attrName>style.visibility</p:attrName>
                                        </p:attrNameLst>
                                      </p:cBhvr>
                                      <p:to>
                                        <p:strVal val="visible"/>
                                      </p:to>
                                    </p:set>
                                    <p:animEffect transition="in" filter="fade">
                                      <p:cBhvr>
                                        <p:cTn id="14" dur="5000"/>
                                        <p:tgtEl>
                                          <p:spTgt spid="542723"/>
                                        </p:tgtEl>
                                      </p:cBhvr>
                                    </p:animEffect>
                                    <p:anim calcmode="lin" valueType="num">
                                      <p:cBhvr>
                                        <p:cTn id="15" dur="5000" fill="hold"/>
                                        <p:tgtEl>
                                          <p:spTgt spid="542723"/>
                                        </p:tgtEl>
                                        <p:attrNameLst>
                                          <p:attrName>ppt_x</p:attrName>
                                        </p:attrNameLst>
                                      </p:cBhvr>
                                      <p:tavLst>
                                        <p:tav tm="0">
                                          <p:val>
                                            <p:strVal val="#ppt_x"/>
                                          </p:val>
                                        </p:tav>
                                        <p:tav tm="100000">
                                          <p:val>
                                            <p:strVal val="#ppt_x"/>
                                          </p:val>
                                        </p:tav>
                                      </p:tavLst>
                                    </p:anim>
                                    <p:anim calcmode="lin" valueType="num">
                                      <p:cBhvr>
                                        <p:cTn id="16" dur="5000" fill="hold"/>
                                        <p:tgtEl>
                                          <p:spTgt spid="542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6000" numSld="4" showWhenStopped="0">
                <p:cTn id="17" fill="hold" display="0">
                  <p:stCondLst>
                    <p:cond delay="indefinite"/>
                  </p:stCondLst>
                  <p:endCondLst>
                    <p:cond evt="onPrev" delay="0">
                      <p:tgtEl>
                        <p:sldTgt/>
                      </p:tgtEl>
                    </p:cond>
                    <p:cond evt="onStopAudio" delay="0">
                      <p:tgtEl>
                        <p:sldTgt/>
                      </p:tgtEl>
                    </p:cond>
                  </p:endCondLst>
                </p:cTn>
                <p:tgtEl>
                  <p:spTgt spid="542725"/>
                </p:tgtEl>
              </p:cMediaNode>
            </p:audio>
            <p:audio>
              <p:cMediaNode numSld="2" showWhenStopped="0">
                <p:cTn id="18" fill="hold" display="0">
                  <p:stCondLst>
                    <p:cond delay="indefinite"/>
                  </p:stCondLst>
                  <p:endCondLst>
                    <p:cond evt="onPrev" delay="0">
                      <p:tgtEl>
                        <p:sldTgt/>
                      </p:tgtEl>
                    </p:cond>
                    <p:cond evt="onStopAudio" delay="0">
                      <p:tgtEl>
                        <p:sldTgt/>
                      </p:tgtEl>
                    </p:cond>
                  </p:endCondLst>
                </p:cTn>
                <p:tgtEl>
                  <p:spTgt spid="542726"/>
                </p:tgtEl>
              </p:cMediaNode>
            </p:audio>
          </p:childTnLst>
        </p:cTn>
      </p:par>
    </p:tnLst>
    <p:bldLst>
      <p:bldP spid="5427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A4CDB6BB-674F-F063-60C2-19E8F47CD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74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Oval 3">
            <a:extLst>
              <a:ext uri="{FF2B5EF4-FFF2-40B4-BE49-F238E27FC236}">
                <a16:creationId xmlns:a16="http://schemas.microsoft.com/office/drawing/2014/main" id="{48111BC7-1C8A-A8D7-782A-EF848A73FE75}"/>
              </a:ext>
            </a:extLst>
          </p:cNvPr>
          <p:cNvSpPr>
            <a:spLocks noChangeArrowheads="1"/>
          </p:cNvSpPr>
          <p:nvPr/>
        </p:nvSpPr>
        <p:spPr bwMode="auto">
          <a:xfrm>
            <a:off x="914400" y="4572000"/>
            <a:ext cx="1143000" cy="1143000"/>
          </a:xfrm>
          <a:prstGeom prst="ellipse">
            <a:avLst/>
          </a:prstGeom>
          <a:noFill/>
          <a:ln w="1174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47140" name="Picture 4">
            <a:extLst>
              <a:ext uri="{FF2B5EF4-FFF2-40B4-BE49-F238E27FC236}">
                <a16:creationId xmlns:a16="http://schemas.microsoft.com/office/drawing/2014/main" id="{37D42844-5581-A0FE-4AD4-83416BC641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362200"/>
            <a:ext cx="3713163" cy="4191000"/>
          </a:xfrm>
          <a:prstGeom prst="rect">
            <a:avLst/>
          </a:prstGeom>
          <a:noFill/>
          <a:extLst>
            <a:ext uri="{909E8E84-426E-40DD-AFC4-6F175D3DCCD1}">
              <a14:hiddenFill xmlns:a14="http://schemas.microsoft.com/office/drawing/2010/main">
                <a:solidFill>
                  <a:srgbClr val="FFFFFF"/>
                </a:solidFill>
              </a14:hiddenFill>
            </a:ext>
          </a:extLst>
        </p:spPr>
      </p:pic>
      <p:sp>
        <p:nvSpPr>
          <p:cNvPr id="347141" name="Rectangle 5">
            <a:extLst>
              <a:ext uri="{FF2B5EF4-FFF2-40B4-BE49-F238E27FC236}">
                <a16:creationId xmlns:a16="http://schemas.microsoft.com/office/drawing/2014/main" id="{0769FBB0-E94D-7887-7008-513CFA5F6DFB}"/>
              </a:ext>
            </a:extLst>
          </p:cNvPr>
          <p:cNvSpPr>
            <a:spLocks noChangeArrowheads="1"/>
          </p:cNvSpPr>
          <p:nvPr/>
        </p:nvSpPr>
        <p:spPr bwMode="auto">
          <a:xfrm>
            <a:off x="4572000" y="228600"/>
            <a:ext cx="4572000" cy="20574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6600"/>
                </a:solidFill>
                <a:latin typeface="Benguiat Bk BT" pitchFamily="18" charset="0"/>
              </a:rPr>
              <a:t>At Camp Azalea in California</a:t>
            </a:r>
          </a:p>
        </p:txBody>
      </p:sp>
      <p:pic>
        <p:nvPicPr>
          <p:cNvPr id="347142" name="0030.wav">
            <a:hlinkClick r:id="" action="ppaction://media"/>
            <a:extLst>
              <a:ext uri="{FF2B5EF4-FFF2-40B4-BE49-F238E27FC236}">
                <a16:creationId xmlns:a16="http://schemas.microsoft.com/office/drawing/2014/main" id="{1326AEA0-27D2-0322-FD77-2AA8A7F31547}"/>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2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4714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4714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5090" name="Picture 2">
            <a:extLst>
              <a:ext uri="{FF2B5EF4-FFF2-40B4-BE49-F238E27FC236}">
                <a16:creationId xmlns:a16="http://schemas.microsoft.com/office/drawing/2014/main" id="{D4C6216B-BE9A-6E78-896D-4813088EE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5097" name="Rectangle 9">
            <a:extLst>
              <a:ext uri="{FF2B5EF4-FFF2-40B4-BE49-F238E27FC236}">
                <a16:creationId xmlns:a16="http://schemas.microsoft.com/office/drawing/2014/main" id="{B7229202-F7C4-2825-5A34-4F1395987BBE}"/>
              </a:ext>
            </a:extLst>
          </p:cNvPr>
          <p:cNvSpPr>
            <a:spLocks noChangeArrowheads="1"/>
          </p:cNvSpPr>
          <p:nvPr/>
        </p:nvSpPr>
        <p:spPr bwMode="auto">
          <a:xfrm>
            <a:off x="1524000" y="4038600"/>
            <a:ext cx="6477000" cy="20574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6600"/>
                </a:solidFill>
                <a:latin typeface="Benguiat Bk BT" pitchFamily="18" charset="0"/>
              </a:rPr>
              <a:t>Agnes’ graduation essay “Our Poor Relations” was on kindness to animals</a:t>
            </a:r>
          </a:p>
        </p:txBody>
      </p:sp>
      <p:grpSp>
        <p:nvGrpSpPr>
          <p:cNvPr id="345103" name="Group 15">
            <a:extLst>
              <a:ext uri="{FF2B5EF4-FFF2-40B4-BE49-F238E27FC236}">
                <a16:creationId xmlns:a16="http://schemas.microsoft.com/office/drawing/2014/main" id="{BA567DCC-6C5D-7990-ED9A-C3F9E8A2AD92}"/>
              </a:ext>
            </a:extLst>
          </p:cNvPr>
          <p:cNvGrpSpPr>
            <a:grpSpLocks/>
          </p:cNvGrpSpPr>
          <p:nvPr/>
        </p:nvGrpSpPr>
        <p:grpSpPr bwMode="auto">
          <a:xfrm>
            <a:off x="3276600" y="1143000"/>
            <a:ext cx="1676400" cy="609600"/>
            <a:chOff x="2064" y="720"/>
            <a:chExt cx="1056" cy="384"/>
          </a:xfrm>
        </p:grpSpPr>
        <p:sp>
          <p:nvSpPr>
            <p:cNvPr id="345098" name="Oval 10">
              <a:extLst>
                <a:ext uri="{FF2B5EF4-FFF2-40B4-BE49-F238E27FC236}">
                  <a16:creationId xmlns:a16="http://schemas.microsoft.com/office/drawing/2014/main" id="{066DED41-065D-6985-754D-FC9721CE7F55}"/>
                </a:ext>
              </a:extLst>
            </p:cNvPr>
            <p:cNvSpPr>
              <a:spLocks noChangeArrowheads="1"/>
            </p:cNvSpPr>
            <p:nvPr/>
          </p:nvSpPr>
          <p:spPr bwMode="auto">
            <a:xfrm>
              <a:off x="2976" y="960"/>
              <a:ext cx="96" cy="96"/>
            </a:xfrm>
            <a:prstGeom prst="ellipse">
              <a:avLst/>
            </a:prstGeom>
            <a:solidFill>
              <a:srgbClr val="FF9900"/>
            </a:solidFill>
            <a:ln w="31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5100" name="Rectangle 12">
              <a:extLst>
                <a:ext uri="{FF2B5EF4-FFF2-40B4-BE49-F238E27FC236}">
                  <a16:creationId xmlns:a16="http://schemas.microsoft.com/office/drawing/2014/main" id="{C1503233-26CA-2D99-D1D9-950450BAFFFE}"/>
                </a:ext>
              </a:extLst>
            </p:cNvPr>
            <p:cNvSpPr>
              <a:spLocks noChangeArrowheads="1"/>
            </p:cNvSpPr>
            <p:nvPr/>
          </p:nvSpPr>
          <p:spPr bwMode="auto">
            <a:xfrm>
              <a:off x="2064" y="720"/>
              <a:ext cx="1056" cy="384"/>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3200">
                  <a:solidFill>
                    <a:srgbClr val="FF6600"/>
                  </a:solidFill>
                  <a:latin typeface="Benguiat Bk BT" pitchFamily="18" charset="0"/>
                </a:rPr>
                <a:t>Agnes</a:t>
              </a:r>
            </a:p>
          </p:txBody>
        </p:sp>
      </p:grpSp>
      <p:grpSp>
        <p:nvGrpSpPr>
          <p:cNvPr id="345102" name="Group 14">
            <a:extLst>
              <a:ext uri="{FF2B5EF4-FFF2-40B4-BE49-F238E27FC236}">
                <a16:creationId xmlns:a16="http://schemas.microsoft.com/office/drawing/2014/main" id="{B3A9ECE5-49C5-828F-6A6E-D138DA090BD5}"/>
              </a:ext>
            </a:extLst>
          </p:cNvPr>
          <p:cNvGrpSpPr>
            <a:grpSpLocks/>
          </p:cNvGrpSpPr>
          <p:nvPr/>
        </p:nvGrpSpPr>
        <p:grpSpPr bwMode="auto">
          <a:xfrm>
            <a:off x="228600" y="1828800"/>
            <a:ext cx="2133600" cy="1752600"/>
            <a:chOff x="144" y="1152"/>
            <a:chExt cx="1344" cy="1104"/>
          </a:xfrm>
        </p:grpSpPr>
        <p:sp>
          <p:nvSpPr>
            <p:cNvPr id="345099" name="Oval 11">
              <a:extLst>
                <a:ext uri="{FF2B5EF4-FFF2-40B4-BE49-F238E27FC236}">
                  <a16:creationId xmlns:a16="http://schemas.microsoft.com/office/drawing/2014/main" id="{3067DA3E-C3ED-837B-1544-599769B9B2B2}"/>
                </a:ext>
              </a:extLst>
            </p:cNvPr>
            <p:cNvSpPr>
              <a:spLocks noChangeArrowheads="1"/>
            </p:cNvSpPr>
            <p:nvPr/>
          </p:nvSpPr>
          <p:spPr bwMode="auto">
            <a:xfrm>
              <a:off x="288" y="1296"/>
              <a:ext cx="96" cy="96"/>
            </a:xfrm>
            <a:prstGeom prst="ellipse">
              <a:avLst/>
            </a:prstGeom>
            <a:solidFill>
              <a:srgbClr val="FF9900"/>
            </a:solidFill>
            <a:ln w="31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5101" name="Rectangle 13">
              <a:extLst>
                <a:ext uri="{FF2B5EF4-FFF2-40B4-BE49-F238E27FC236}">
                  <a16:creationId xmlns:a16="http://schemas.microsoft.com/office/drawing/2014/main" id="{2477C965-C680-E09F-D59F-590F9E3598BE}"/>
                </a:ext>
              </a:extLst>
            </p:cNvPr>
            <p:cNvSpPr>
              <a:spLocks noChangeArrowheads="1"/>
            </p:cNvSpPr>
            <p:nvPr/>
          </p:nvSpPr>
          <p:spPr bwMode="auto">
            <a:xfrm>
              <a:off x="144" y="1152"/>
              <a:ext cx="1344" cy="1104"/>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3200">
                  <a:solidFill>
                    <a:srgbClr val="FF6600"/>
                  </a:solidFill>
                  <a:latin typeface="Benguiat Bk BT" pitchFamily="18" charset="0"/>
                </a:rPr>
                <a:t>Ada Whitney</a:t>
              </a:r>
            </a:p>
          </p:txBody>
        </p:sp>
      </p:grpSp>
      <p:sp>
        <p:nvSpPr>
          <p:cNvPr id="345106" name="Rectangle 18">
            <a:extLst>
              <a:ext uri="{FF2B5EF4-FFF2-40B4-BE49-F238E27FC236}">
                <a16:creationId xmlns:a16="http://schemas.microsoft.com/office/drawing/2014/main" id="{24A7516F-1B4E-4A9E-30CF-BE71C53C7B1E}"/>
              </a:ext>
            </a:extLst>
          </p:cNvPr>
          <p:cNvSpPr>
            <a:spLocks noChangeArrowheads="1"/>
          </p:cNvSpPr>
          <p:nvPr/>
        </p:nvSpPr>
        <p:spPr bwMode="auto">
          <a:xfrm>
            <a:off x="0" y="0"/>
            <a:ext cx="9144000" cy="609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6600"/>
                </a:solidFill>
                <a:latin typeface="Benguiat Bk BT" pitchFamily="18" charset="0"/>
              </a:rPr>
              <a:t>PUNAHOU GRADUATION 1895</a:t>
            </a:r>
          </a:p>
        </p:txBody>
      </p:sp>
      <p:pic>
        <p:nvPicPr>
          <p:cNvPr id="345107" name="0031.wav">
            <a:hlinkClick r:id="" action="ppaction://media"/>
            <a:extLst>
              <a:ext uri="{FF2B5EF4-FFF2-40B4-BE49-F238E27FC236}">
                <a16:creationId xmlns:a16="http://schemas.microsoft.com/office/drawing/2014/main" id="{6A787A32-8A99-9051-77D7-8588CE22A61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97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45103"/>
                                        </p:tgtEl>
                                        <p:attrNameLst>
                                          <p:attrName>style.visibility</p:attrName>
                                        </p:attrNameLst>
                                      </p:cBhvr>
                                      <p:to>
                                        <p:strVal val="visible"/>
                                      </p:to>
                                    </p:set>
                                    <p:anim calcmode="lin" valueType="num">
                                      <p:cBhvr>
                                        <p:cTn id="7" dur="500" fill="hold"/>
                                        <p:tgtEl>
                                          <p:spTgt spid="345103"/>
                                        </p:tgtEl>
                                        <p:attrNameLst>
                                          <p:attrName>ppt_w</p:attrName>
                                        </p:attrNameLst>
                                      </p:cBhvr>
                                      <p:tavLst>
                                        <p:tav tm="0">
                                          <p:val>
                                            <p:fltVal val="0"/>
                                          </p:val>
                                        </p:tav>
                                        <p:tav tm="100000">
                                          <p:val>
                                            <p:strVal val="#ppt_w"/>
                                          </p:val>
                                        </p:tav>
                                      </p:tavLst>
                                    </p:anim>
                                    <p:anim calcmode="lin" valueType="num">
                                      <p:cBhvr>
                                        <p:cTn id="8" dur="500" fill="hold"/>
                                        <p:tgtEl>
                                          <p:spTgt spid="345103"/>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1" fill="hold"/>
                                        <p:tgtEl>
                                          <p:spTgt spid="345107"/>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345102"/>
                                        </p:tgtEl>
                                        <p:attrNameLst>
                                          <p:attrName>style.visibility</p:attrName>
                                        </p:attrNameLst>
                                      </p:cBhvr>
                                      <p:to>
                                        <p:strVal val="visible"/>
                                      </p:to>
                                    </p:set>
                                    <p:anim calcmode="lin" valueType="num">
                                      <p:cBhvr>
                                        <p:cTn id="15" dur="500" fill="hold"/>
                                        <p:tgtEl>
                                          <p:spTgt spid="345102"/>
                                        </p:tgtEl>
                                        <p:attrNameLst>
                                          <p:attrName>ppt_w</p:attrName>
                                        </p:attrNameLst>
                                      </p:cBhvr>
                                      <p:tavLst>
                                        <p:tav tm="0">
                                          <p:val>
                                            <p:fltVal val="0"/>
                                          </p:val>
                                        </p:tav>
                                        <p:tav tm="100000">
                                          <p:val>
                                            <p:strVal val="#ppt_w"/>
                                          </p:val>
                                        </p:tav>
                                      </p:tavLst>
                                    </p:anim>
                                    <p:anim calcmode="lin" valueType="num">
                                      <p:cBhvr>
                                        <p:cTn id="16" dur="500" fill="hold"/>
                                        <p:tgtEl>
                                          <p:spTgt spid="34510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345097"/>
                                        </p:tgtEl>
                                        <p:attrNameLst>
                                          <p:attrName>style.visibility</p:attrName>
                                        </p:attrNameLst>
                                      </p:cBhvr>
                                      <p:to>
                                        <p:strVal val="visible"/>
                                      </p:to>
                                    </p:set>
                                    <p:animEffect transition="in" filter="slide(fromBottom)">
                                      <p:cBhvr>
                                        <p:cTn id="21" dur="500"/>
                                        <p:tgtEl>
                                          <p:spTgt spid="3450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Prev" delay="0">
                      <p:tgtEl>
                        <p:sldTgt/>
                      </p:tgtEl>
                    </p:cond>
                    <p:cond evt="onStopAudio" delay="0">
                      <p:tgtEl>
                        <p:sldTgt/>
                      </p:tgtEl>
                    </p:cond>
                  </p:endCondLst>
                </p:cTn>
                <p:tgtEl>
                  <p:spTgt spid="345107"/>
                </p:tgtEl>
              </p:cMediaNode>
            </p:audio>
          </p:childTnLst>
        </p:cTn>
      </p:par>
    </p:tnLst>
    <p:bldLst>
      <p:bldP spid="34509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3074">
            <a:extLst>
              <a:ext uri="{FF2B5EF4-FFF2-40B4-BE49-F238E27FC236}">
                <a16:creationId xmlns:a16="http://schemas.microsoft.com/office/drawing/2014/main" id="{798A785C-DCAD-6A3A-F09D-19B5CA174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90488"/>
            <a:ext cx="7639050" cy="6677025"/>
          </a:xfrm>
          <a:prstGeom prst="rect">
            <a:avLst/>
          </a:prstGeom>
          <a:noFill/>
          <a:extLst>
            <a:ext uri="{909E8E84-426E-40DD-AFC4-6F175D3DCCD1}">
              <a14:hiddenFill xmlns:a14="http://schemas.microsoft.com/office/drawing/2010/main">
                <a:solidFill>
                  <a:srgbClr val="FFFFFF"/>
                </a:solidFill>
              </a14:hiddenFill>
            </a:ext>
          </a:extLst>
        </p:spPr>
      </p:pic>
      <p:pic>
        <p:nvPicPr>
          <p:cNvPr id="346115" name="0032.wav">
            <a:hlinkClick r:id="" action="ppaction://media"/>
            <a:extLst>
              <a:ext uri="{FF2B5EF4-FFF2-40B4-BE49-F238E27FC236}">
                <a16:creationId xmlns:a16="http://schemas.microsoft.com/office/drawing/2014/main" id="{300465F3-48C1-7911-F8F4-BFCFAD97184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659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461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461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4" name="Picture 1026">
            <a:extLst>
              <a:ext uri="{FF2B5EF4-FFF2-40B4-BE49-F238E27FC236}">
                <a16:creationId xmlns:a16="http://schemas.microsoft.com/office/drawing/2014/main" id="{787214EB-72F7-9B19-3A69-1FD7A000D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89475" name="0033.wav">
            <a:hlinkClick r:id="" action="ppaction://media"/>
            <a:extLst>
              <a:ext uri="{FF2B5EF4-FFF2-40B4-BE49-F238E27FC236}">
                <a16:creationId xmlns:a16="http://schemas.microsoft.com/office/drawing/2014/main" id="{3CA3B2D6-01C7-A954-926F-966640153851}"/>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88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894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8947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a:extLst>
              <a:ext uri="{FF2B5EF4-FFF2-40B4-BE49-F238E27FC236}">
                <a16:creationId xmlns:a16="http://schemas.microsoft.com/office/drawing/2014/main" id="{F7A06B9C-2601-5293-62A1-D2FE478C6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13" r="3114"/>
          <a:stretch>
            <a:fillRect/>
          </a:stretch>
        </p:blipFill>
        <p:spPr bwMode="auto">
          <a:xfrm>
            <a:off x="3962400" y="0"/>
            <a:ext cx="5181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0211" name="Picture 3">
            <a:extLst>
              <a:ext uri="{FF2B5EF4-FFF2-40B4-BE49-F238E27FC236}">
                <a16:creationId xmlns:a16="http://schemas.microsoft.com/office/drawing/2014/main" id="{AD789F26-7A84-B2DF-90D8-175E398332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2913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50212" name="Group 4">
            <a:extLst>
              <a:ext uri="{FF2B5EF4-FFF2-40B4-BE49-F238E27FC236}">
                <a16:creationId xmlns:a16="http://schemas.microsoft.com/office/drawing/2014/main" id="{1AE8788A-FE28-D5D9-05E8-6370E71E64B2}"/>
              </a:ext>
            </a:extLst>
          </p:cNvPr>
          <p:cNvGrpSpPr>
            <a:grpSpLocks/>
          </p:cNvGrpSpPr>
          <p:nvPr/>
        </p:nvGrpSpPr>
        <p:grpSpPr bwMode="auto">
          <a:xfrm>
            <a:off x="2514600" y="3505200"/>
            <a:ext cx="2670175" cy="3352800"/>
            <a:chOff x="1584" y="2208"/>
            <a:chExt cx="1682" cy="2112"/>
          </a:xfrm>
        </p:grpSpPr>
        <p:pic>
          <p:nvPicPr>
            <p:cNvPr id="350213" name="Picture 5">
              <a:extLst>
                <a:ext uri="{FF2B5EF4-FFF2-40B4-BE49-F238E27FC236}">
                  <a16:creationId xmlns:a16="http://schemas.microsoft.com/office/drawing/2014/main" id="{03EFB31A-53B7-E527-586E-E86F619BD331}"/>
                </a:ext>
              </a:extLst>
            </p:cNvPr>
            <p:cNvPicPr>
              <a:picLocks noChangeAspect="1" noChangeArrowheads="1"/>
            </p:cNvPicPr>
            <p:nvPr/>
          </p:nvPicPr>
          <p:blipFill>
            <a:blip r:embed="rId7">
              <a:lum bright="10000" contrast="8000"/>
              <a:extLst>
                <a:ext uri="{28A0092B-C50C-407E-A947-70E740481C1C}">
                  <a14:useLocalDpi xmlns:a14="http://schemas.microsoft.com/office/drawing/2010/main" val="0"/>
                </a:ext>
              </a:extLst>
            </a:blip>
            <a:srcRect l="18495" t="9885" r="16490" b="5977"/>
            <a:stretch>
              <a:fillRect/>
            </a:stretch>
          </p:blipFill>
          <p:spPr bwMode="auto">
            <a:xfrm>
              <a:off x="1585" y="2211"/>
              <a:ext cx="1681" cy="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4" name="Rectangle 6">
              <a:extLst>
                <a:ext uri="{FF2B5EF4-FFF2-40B4-BE49-F238E27FC236}">
                  <a16:creationId xmlns:a16="http://schemas.microsoft.com/office/drawing/2014/main" id="{A73547D5-F7E3-4459-3CE0-F179EBA60C03}"/>
                </a:ext>
              </a:extLst>
            </p:cNvPr>
            <p:cNvSpPr>
              <a:spLocks noChangeArrowheads="1"/>
            </p:cNvSpPr>
            <p:nvPr/>
          </p:nvSpPr>
          <p:spPr bwMode="auto">
            <a:xfrm>
              <a:off x="1584" y="2208"/>
              <a:ext cx="1680" cy="2112"/>
            </a:xfrm>
            <a:prstGeom prst="rect">
              <a:avLst/>
            </a:prstGeom>
            <a:noFill/>
            <a:ln w="155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350215" name="0034.wav">
            <a:hlinkClick r:id="" action="ppaction://media"/>
            <a:extLst>
              <a:ext uri="{FF2B5EF4-FFF2-40B4-BE49-F238E27FC236}">
                <a16:creationId xmlns:a16="http://schemas.microsoft.com/office/drawing/2014/main" id="{DA37C197-75EB-5D4E-2CAC-3ABFAE180729}"/>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350216" name="Text Box 8">
            <a:extLst>
              <a:ext uri="{FF2B5EF4-FFF2-40B4-BE49-F238E27FC236}">
                <a16:creationId xmlns:a16="http://schemas.microsoft.com/office/drawing/2014/main" id="{E45EBF13-8C9E-5952-CD92-E28BE6D76E0A}"/>
              </a:ext>
            </a:extLst>
          </p:cNvPr>
          <p:cNvSpPr txBox="1">
            <a:spLocks noChangeArrowheads="1"/>
          </p:cNvSpPr>
          <p:nvPr/>
        </p:nvSpPr>
        <p:spPr bwMode="auto">
          <a:xfrm>
            <a:off x="1676400" y="5638800"/>
            <a:ext cx="43434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t>Mary &amp; Agnes</a:t>
            </a:r>
          </a:p>
        </p:txBody>
      </p:sp>
    </p:spTree>
    <p:custDataLst>
      <p:tags r:id="rId1"/>
    </p:custDataLst>
  </p:cSld>
  <p:clrMapOvr>
    <a:masterClrMapping/>
  </p:clrMapOvr>
  <p:transition spd="med" advTm="143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5021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50212"/>
                                        </p:tgtEl>
                                        <p:attrNameLst>
                                          <p:attrName>style.visibility</p:attrName>
                                        </p:attrNameLst>
                                      </p:cBhvr>
                                      <p:to>
                                        <p:strVal val="visible"/>
                                      </p:to>
                                    </p:set>
                                    <p:animEffect transition="in" filter="dissolve">
                                      <p:cBhvr>
                                        <p:cTn id="11" dur="500"/>
                                        <p:tgtEl>
                                          <p:spTgt spid="3502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nodeType="clickEffect">
                                  <p:stCondLst>
                                    <p:cond delay="0"/>
                                  </p:stCondLst>
                                  <p:childTnLst>
                                    <p:set>
                                      <p:cBhvr>
                                        <p:cTn id="15" dur="1" fill="hold">
                                          <p:stCondLst>
                                            <p:cond delay="0"/>
                                          </p:stCondLst>
                                        </p:cTn>
                                        <p:tgtEl>
                                          <p:spTgt spid="350211"/>
                                        </p:tgtEl>
                                        <p:attrNameLst>
                                          <p:attrName>style.visibility</p:attrName>
                                        </p:attrNameLst>
                                      </p:cBhvr>
                                      <p:to>
                                        <p:strVal val="visible"/>
                                      </p:to>
                                    </p:set>
                                    <p:animEffect transition="in" filter="wedge">
                                      <p:cBhvr>
                                        <p:cTn id="16" dur="2000"/>
                                        <p:tgtEl>
                                          <p:spTgt spid="3502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3502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a:extLst>
              <a:ext uri="{FF2B5EF4-FFF2-40B4-BE49-F238E27FC236}">
                <a16:creationId xmlns:a16="http://schemas.microsoft.com/office/drawing/2014/main" id="{A5B46CDE-28B5-384A-8991-E4D4658A7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180975"/>
            <a:ext cx="8896350" cy="6677025"/>
          </a:xfrm>
          <a:prstGeom prst="rect">
            <a:avLst/>
          </a:prstGeom>
          <a:noFill/>
          <a:extLst>
            <a:ext uri="{909E8E84-426E-40DD-AFC4-6F175D3DCCD1}">
              <a14:hiddenFill xmlns:a14="http://schemas.microsoft.com/office/drawing/2010/main">
                <a:solidFill>
                  <a:srgbClr val="FFFFFF"/>
                </a:solidFill>
              </a14:hiddenFill>
            </a:ext>
          </a:extLst>
        </p:spPr>
      </p:pic>
      <p:sp>
        <p:nvSpPr>
          <p:cNvPr id="348163" name="Text Box 3">
            <a:extLst>
              <a:ext uri="{FF2B5EF4-FFF2-40B4-BE49-F238E27FC236}">
                <a16:creationId xmlns:a16="http://schemas.microsoft.com/office/drawing/2014/main" id="{59702B2F-56AC-165B-9DBC-B21CD12ED937}"/>
              </a:ext>
            </a:extLst>
          </p:cNvPr>
          <p:cNvSpPr txBox="1">
            <a:spLocks noChangeArrowheads="1"/>
          </p:cNvSpPr>
          <p:nvPr/>
        </p:nvSpPr>
        <p:spPr bwMode="auto">
          <a:xfrm>
            <a:off x="2971800" y="1600200"/>
            <a:ext cx="2819400" cy="27717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400">
                <a:solidFill>
                  <a:srgbClr val="FFFF99"/>
                </a:solidFill>
              </a:rPr>
              <a:t>Diaries of Agnes’ Mother</a:t>
            </a:r>
          </a:p>
        </p:txBody>
      </p:sp>
      <p:pic>
        <p:nvPicPr>
          <p:cNvPr id="348164" name="0035.wav">
            <a:hlinkClick r:id="" action="ppaction://media"/>
            <a:extLst>
              <a:ext uri="{FF2B5EF4-FFF2-40B4-BE49-F238E27FC236}">
                <a16:creationId xmlns:a16="http://schemas.microsoft.com/office/drawing/2014/main" id="{7B5109B8-E286-37CE-2EF0-21CD7D1C03F7}"/>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85800" y="5715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8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mph" presetSubtype="0" fill="hold" nodeType="clickEffect">
                                  <p:stCondLst>
                                    <p:cond delay="0"/>
                                  </p:stCondLst>
                                  <p:childTnLst>
                                    <p:animClr clrSpc="hsl" dir="cw">
                                      <p:cBhvr override="childStyle">
                                        <p:cTn id="6" dur="500" fill="hold"/>
                                        <p:tgtEl>
                                          <p:spTgt spid="348163"/>
                                        </p:tgtEl>
                                        <p:attrNameLst>
                                          <p:attrName>style.color</p:attrName>
                                        </p:attrNameLst>
                                      </p:cBhvr>
                                      <p:by>
                                        <p:hsl h="0" s="-70588" l="0"/>
                                      </p:by>
                                    </p:animClr>
                                    <p:animClr clrSpc="hsl" dir="cw">
                                      <p:cBhvr>
                                        <p:cTn id="7" dur="500" fill="hold"/>
                                        <p:tgtEl>
                                          <p:spTgt spid="348163"/>
                                        </p:tgtEl>
                                        <p:attrNameLst>
                                          <p:attrName>fillcolor</p:attrName>
                                        </p:attrNameLst>
                                      </p:cBhvr>
                                      <p:by>
                                        <p:hsl h="0" s="-70588" l="0"/>
                                      </p:by>
                                    </p:animClr>
                                    <p:animClr clrSpc="hsl" dir="cw">
                                      <p:cBhvr>
                                        <p:cTn id="8" dur="500" fill="hold"/>
                                        <p:tgtEl>
                                          <p:spTgt spid="348163"/>
                                        </p:tgtEl>
                                        <p:attrNameLst>
                                          <p:attrName>stroke.color</p:attrName>
                                        </p:attrNameLst>
                                      </p:cBhvr>
                                      <p:by>
                                        <p:hsl h="0" s="-70588" l="0"/>
                                      </p:by>
                                    </p:animClr>
                                    <p:set>
                                      <p:cBhvr>
                                        <p:cTn id="9" dur="500" fill="hold"/>
                                        <p:tgtEl>
                                          <p:spTgt spid="348163"/>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
                                      <p:cBhvr>
                                        <p:cTn id="11" dur="1" fill="hold"/>
                                        <p:tgtEl>
                                          <p:spTgt spid="3481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48164"/>
                </p:tgtEl>
              </p:cMediaNode>
            </p:audio>
          </p:childTnLst>
        </p:cTn>
      </p:par>
    </p:tnLst>
    <p:bldLst>
      <p:bldP spid="34816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a:extLst>
              <a:ext uri="{FF2B5EF4-FFF2-40B4-BE49-F238E27FC236}">
                <a16:creationId xmlns:a16="http://schemas.microsoft.com/office/drawing/2014/main" id="{E95FD5DE-5EB5-321E-E910-68883594A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9187" name="Oval 3">
            <a:extLst>
              <a:ext uri="{FF2B5EF4-FFF2-40B4-BE49-F238E27FC236}">
                <a16:creationId xmlns:a16="http://schemas.microsoft.com/office/drawing/2014/main" id="{18794B7F-83C2-D351-311C-A6873F36C330}"/>
              </a:ext>
            </a:extLst>
          </p:cNvPr>
          <p:cNvSpPr>
            <a:spLocks noChangeArrowheads="1"/>
          </p:cNvSpPr>
          <p:nvPr/>
        </p:nvSpPr>
        <p:spPr bwMode="auto">
          <a:xfrm>
            <a:off x="2209800" y="1828800"/>
            <a:ext cx="1600200" cy="4038600"/>
          </a:xfrm>
          <a:prstGeom prst="ellipse">
            <a:avLst/>
          </a:prstGeom>
          <a:noFill/>
          <a:ln w="76200">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49188" name="0036.wav">
            <a:hlinkClick r:id="" action="ppaction://media"/>
            <a:extLst>
              <a:ext uri="{FF2B5EF4-FFF2-40B4-BE49-F238E27FC236}">
                <a16:creationId xmlns:a16="http://schemas.microsoft.com/office/drawing/2014/main" id="{E656B4E4-36E2-F2B0-7B07-904F48B3D80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7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4918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49187"/>
                                        </p:tgtEl>
                                        <p:attrNameLst>
                                          <p:attrName>style.visibility</p:attrName>
                                        </p:attrNameLst>
                                      </p:cBhvr>
                                      <p:to>
                                        <p:strVal val="visible"/>
                                      </p:to>
                                    </p:set>
                                    <p:animEffect transition="in" filter="dissolve">
                                      <p:cBhvr>
                                        <p:cTn id="11" dur="500"/>
                                        <p:tgtEl>
                                          <p:spTgt spid="3491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4918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1026">
            <a:extLst>
              <a:ext uri="{FF2B5EF4-FFF2-40B4-BE49-F238E27FC236}">
                <a16:creationId xmlns:a16="http://schemas.microsoft.com/office/drawing/2014/main" id="{CEEBD9FC-CA1A-5C7E-44FC-D629AE1A2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88099" name="Group 1027">
            <a:extLst>
              <a:ext uri="{FF2B5EF4-FFF2-40B4-BE49-F238E27FC236}">
                <a16:creationId xmlns:a16="http://schemas.microsoft.com/office/drawing/2014/main" id="{E1BF5308-426C-B9D5-7BEE-E55DF3FB1BBA}"/>
              </a:ext>
            </a:extLst>
          </p:cNvPr>
          <p:cNvGrpSpPr>
            <a:grpSpLocks/>
          </p:cNvGrpSpPr>
          <p:nvPr/>
        </p:nvGrpSpPr>
        <p:grpSpPr bwMode="auto">
          <a:xfrm>
            <a:off x="1524000" y="228600"/>
            <a:ext cx="7154863" cy="5257800"/>
            <a:chOff x="960" y="144"/>
            <a:chExt cx="4507" cy="3312"/>
          </a:xfrm>
        </p:grpSpPr>
        <p:pic>
          <p:nvPicPr>
            <p:cNvPr id="388100" name="Picture 1028">
              <a:extLst>
                <a:ext uri="{FF2B5EF4-FFF2-40B4-BE49-F238E27FC236}">
                  <a16:creationId xmlns:a16="http://schemas.microsoft.com/office/drawing/2014/main" id="{F58DBE19-0AC4-CCB6-4DC4-C49A464D6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144"/>
              <a:ext cx="3211" cy="3305"/>
            </a:xfrm>
            <a:prstGeom prst="rect">
              <a:avLst/>
            </a:prstGeom>
            <a:noFill/>
            <a:extLst>
              <a:ext uri="{909E8E84-426E-40DD-AFC4-6F175D3DCCD1}">
                <a14:hiddenFill xmlns:a14="http://schemas.microsoft.com/office/drawing/2010/main">
                  <a:solidFill>
                    <a:srgbClr val="FFFFFF"/>
                  </a:solidFill>
                </a14:hiddenFill>
              </a:ext>
            </a:extLst>
          </p:spPr>
        </p:pic>
        <p:sp>
          <p:nvSpPr>
            <p:cNvPr id="388101" name="Rectangle 1029">
              <a:extLst>
                <a:ext uri="{FF2B5EF4-FFF2-40B4-BE49-F238E27FC236}">
                  <a16:creationId xmlns:a16="http://schemas.microsoft.com/office/drawing/2014/main" id="{1863BFF7-953C-10CD-D990-2972619B83C4}"/>
                </a:ext>
              </a:extLst>
            </p:cNvPr>
            <p:cNvSpPr>
              <a:spLocks noChangeArrowheads="1"/>
            </p:cNvSpPr>
            <p:nvPr/>
          </p:nvSpPr>
          <p:spPr bwMode="auto">
            <a:xfrm>
              <a:off x="2251" y="144"/>
              <a:ext cx="3168" cy="3312"/>
            </a:xfrm>
            <a:prstGeom prst="rect">
              <a:avLst/>
            </a:prstGeom>
            <a:noFill/>
            <a:ln w="18097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8102" name="Rectangle 1030">
              <a:extLst>
                <a:ext uri="{FF2B5EF4-FFF2-40B4-BE49-F238E27FC236}">
                  <a16:creationId xmlns:a16="http://schemas.microsoft.com/office/drawing/2014/main" id="{EA205F8A-6775-81A4-6D89-10593F39B242}"/>
                </a:ext>
              </a:extLst>
            </p:cNvPr>
            <p:cNvSpPr>
              <a:spLocks noChangeArrowheads="1"/>
            </p:cNvSpPr>
            <p:nvPr/>
          </p:nvSpPr>
          <p:spPr bwMode="auto">
            <a:xfrm>
              <a:off x="960" y="1968"/>
              <a:ext cx="912" cy="960"/>
            </a:xfrm>
            <a:prstGeom prst="rect">
              <a:avLst/>
            </a:prstGeom>
            <a:noFill/>
            <a:ln w="18097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388103" name="0037.wav">
            <a:hlinkClick r:id="" action="ppaction://media"/>
            <a:extLst>
              <a:ext uri="{FF2B5EF4-FFF2-40B4-BE49-F238E27FC236}">
                <a16:creationId xmlns:a16="http://schemas.microsoft.com/office/drawing/2014/main" id="{EC786762-E776-3ADE-5857-086C8A6F4E54}"/>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82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8810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88099"/>
                                        </p:tgtEl>
                                        <p:attrNameLst>
                                          <p:attrName>style.visibility</p:attrName>
                                        </p:attrNameLst>
                                      </p:cBhvr>
                                      <p:to>
                                        <p:strVal val="visible"/>
                                      </p:to>
                                    </p:set>
                                    <p:animEffect transition="in" filter="dissolve">
                                      <p:cBhvr>
                                        <p:cTn id="11" dur="500"/>
                                        <p:tgtEl>
                                          <p:spTgt spid="38809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8810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53282" name="Picture 2">
            <a:extLst>
              <a:ext uri="{FF2B5EF4-FFF2-40B4-BE49-F238E27FC236}">
                <a16:creationId xmlns:a16="http://schemas.microsoft.com/office/drawing/2014/main" id="{C9543C1A-F4AD-BB79-8C02-8F439E99A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
            <a:ext cx="3933825" cy="5791200"/>
          </a:xfrm>
          <a:prstGeom prst="rect">
            <a:avLst/>
          </a:prstGeom>
          <a:noFill/>
          <a:extLst>
            <a:ext uri="{909E8E84-426E-40DD-AFC4-6F175D3DCCD1}">
              <a14:hiddenFill xmlns:a14="http://schemas.microsoft.com/office/drawing/2010/main">
                <a:solidFill>
                  <a:srgbClr val="FFFFFF"/>
                </a:solidFill>
              </a14:hiddenFill>
            </a:ext>
          </a:extLst>
        </p:spPr>
      </p:pic>
      <p:sp>
        <p:nvSpPr>
          <p:cNvPr id="353283" name="Rectangle 3">
            <a:extLst>
              <a:ext uri="{FF2B5EF4-FFF2-40B4-BE49-F238E27FC236}">
                <a16:creationId xmlns:a16="http://schemas.microsoft.com/office/drawing/2014/main" id="{7B5E7881-1DDC-16EF-8F86-1EEC8DC3BC23}"/>
              </a:ext>
            </a:extLst>
          </p:cNvPr>
          <p:cNvSpPr>
            <a:spLocks noGrp="1" noChangeArrowheads="1"/>
          </p:cNvSpPr>
          <p:nvPr>
            <p:ph type="title"/>
          </p:nvPr>
        </p:nvSpPr>
        <p:spPr>
          <a:xfrm>
            <a:off x="4343400" y="1981200"/>
            <a:ext cx="4419600" cy="2528888"/>
          </a:xfrm>
          <a:noFill/>
          <a:ln/>
          <a:effectLst>
            <a:outerShdw dist="35921" dir="2700000" algn="ctr" rotWithShape="0">
              <a:srgbClr val="FFFF99"/>
            </a:outerShdw>
          </a:effectLst>
        </p:spPr>
        <p:txBody>
          <a:bodyPr anchor="b">
            <a:spAutoFit/>
          </a:bodyPr>
          <a:lstStyle/>
          <a:p>
            <a:r>
              <a:rPr lang="en-US" altLang="en-US" sz="3200">
                <a:solidFill>
                  <a:srgbClr val="0066FF"/>
                </a:solidFill>
                <a:latin typeface="Cooper Black" panose="0208090404030B020404" pitchFamily="18" charset="0"/>
                <a:cs typeface="Times New Roman" panose="02020603050405020304" pitchFamily="18" charset="0"/>
              </a:rPr>
              <a:t>ANGNES GOT A TICKET FROM HER EMILY </a:t>
            </a:r>
            <a:r>
              <a:rPr lang="en-US" altLang="en-US" sz="2800">
                <a:solidFill>
                  <a:srgbClr val="0066FF"/>
                </a:solidFill>
                <a:latin typeface="Cooper Black" panose="0208090404030B020404" pitchFamily="18" charset="0"/>
                <a:cs typeface="Times New Roman" panose="02020603050405020304" pitchFamily="18" charset="0"/>
              </a:rPr>
              <a:t>ALEXANDER</a:t>
            </a:r>
            <a:r>
              <a:rPr lang="en-US" altLang="en-US" sz="3200">
                <a:solidFill>
                  <a:srgbClr val="0066FF"/>
                </a:solidFill>
                <a:latin typeface="Cooper Black" panose="0208090404030B020404" pitchFamily="18" charset="0"/>
                <a:cs typeface="Times New Roman" panose="02020603050405020304" pitchFamily="18" charset="0"/>
              </a:rPr>
              <a:t> “AUNT EM” OF MAUI. </a:t>
            </a:r>
            <a:endParaRPr lang="en-US" altLang="en-US" sz="3200">
              <a:latin typeface="Cooper Black" panose="0208090404030B020404" pitchFamily="18" charset="0"/>
            </a:endParaRPr>
          </a:p>
        </p:txBody>
      </p:sp>
      <p:pic>
        <p:nvPicPr>
          <p:cNvPr id="353284" name="0038.wav">
            <a:hlinkClick r:id="" action="ppaction://media"/>
            <a:extLst>
              <a:ext uri="{FF2B5EF4-FFF2-40B4-BE49-F238E27FC236}">
                <a16:creationId xmlns:a16="http://schemas.microsoft.com/office/drawing/2014/main" id="{5FDC1723-0AB7-B80F-B587-B6AE265FBAF4}"/>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446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5328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nodeType="clickEffect">
                                  <p:stCondLst>
                                    <p:cond delay="0"/>
                                  </p:stCondLst>
                                  <p:childTnLst>
                                    <p:set>
                                      <p:cBhvr>
                                        <p:cTn id="10" dur="1" fill="hold">
                                          <p:stCondLst>
                                            <p:cond delay="0"/>
                                          </p:stCondLst>
                                        </p:cTn>
                                        <p:tgtEl>
                                          <p:spTgt spid="353283"/>
                                        </p:tgtEl>
                                        <p:attrNameLst>
                                          <p:attrName>style.visibility</p:attrName>
                                        </p:attrNameLst>
                                      </p:cBhvr>
                                      <p:to>
                                        <p:strVal val="visible"/>
                                      </p:to>
                                    </p:set>
                                    <p:animEffect transition="in" filter="randombar(horizontal)">
                                      <p:cBhvr>
                                        <p:cTn id="11" dur="500"/>
                                        <p:tgtEl>
                                          <p:spTgt spid="3532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53284"/>
                </p:tgtEl>
              </p:cMediaNode>
            </p:audio>
          </p:childTnLst>
        </p:cTn>
      </p:par>
    </p:tnLst>
    <p:bldLst>
      <p:bldP spid="35328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3" name="Picture 5">
            <a:extLst>
              <a:ext uri="{FF2B5EF4-FFF2-40B4-BE49-F238E27FC236}">
                <a16:creationId xmlns:a16="http://schemas.microsoft.com/office/drawing/2014/main" id="{156114E9-95B7-A82B-D125-8FCDBBD39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54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1652" name="Rectangle 4">
            <a:extLst>
              <a:ext uri="{FF2B5EF4-FFF2-40B4-BE49-F238E27FC236}">
                <a16:creationId xmlns:a16="http://schemas.microsoft.com/office/drawing/2014/main" id="{78096D82-C8F6-F05D-D396-2134378291BC}"/>
              </a:ext>
            </a:extLst>
          </p:cNvPr>
          <p:cNvSpPr>
            <a:spLocks noChangeArrowheads="1"/>
          </p:cNvSpPr>
          <p:nvPr/>
        </p:nvSpPr>
        <p:spPr bwMode="auto">
          <a:xfrm>
            <a:off x="0" y="5181600"/>
            <a:ext cx="5943600" cy="1295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9900"/>
                </a:solidFill>
                <a:latin typeface="Benguiat Bk BT" pitchFamily="18" charset="0"/>
              </a:rPr>
              <a:t>HONOLULU HARBOR</a:t>
            </a:r>
          </a:p>
          <a:p>
            <a:pPr algn="ctr"/>
            <a:r>
              <a:rPr lang="en-US" altLang="en-US" sz="3600">
                <a:solidFill>
                  <a:srgbClr val="FF9900"/>
                </a:solidFill>
                <a:latin typeface="Benguiat Bk BT" pitchFamily="18" charset="0"/>
              </a:rPr>
              <a:t>5 May 1900</a:t>
            </a:r>
            <a:r>
              <a:rPr lang="en-US" altLang="en-US" sz="4400">
                <a:solidFill>
                  <a:srgbClr val="008000"/>
                </a:solidFill>
              </a:rPr>
              <a:t> </a:t>
            </a:r>
          </a:p>
        </p:txBody>
      </p:sp>
      <p:pic>
        <p:nvPicPr>
          <p:cNvPr id="411654" name="0039.wav">
            <a:hlinkClick r:id="" action="ppaction://media"/>
            <a:extLst>
              <a:ext uri="{FF2B5EF4-FFF2-40B4-BE49-F238E27FC236}">
                <a16:creationId xmlns:a16="http://schemas.microsoft.com/office/drawing/2014/main" id="{AAD314BE-8CEB-2927-989C-0093345D8854}"/>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4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1165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411652"/>
                                        </p:tgtEl>
                                        <p:attrNameLst>
                                          <p:attrName>style.visibility</p:attrName>
                                        </p:attrNameLst>
                                      </p:cBhvr>
                                      <p:to>
                                        <p:strVal val="visible"/>
                                      </p:to>
                                    </p:set>
                                    <p:anim calcmode="lin" valueType="num">
                                      <p:cBhvr>
                                        <p:cTn id="11" dur="500" fill="hold"/>
                                        <p:tgtEl>
                                          <p:spTgt spid="411652"/>
                                        </p:tgtEl>
                                        <p:attrNameLst>
                                          <p:attrName>ppt_w</p:attrName>
                                        </p:attrNameLst>
                                      </p:cBhvr>
                                      <p:tavLst>
                                        <p:tav tm="0">
                                          <p:val>
                                            <p:fltVal val="0"/>
                                          </p:val>
                                        </p:tav>
                                        <p:tav tm="100000">
                                          <p:val>
                                            <p:strVal val="#ppt_w"/>
                                          </p:val>
                                        </p:tav>
                                      </p:tavLst>
                                    </p:anim>
                                    <p:anim calcmode="lin" valueType="num">
                                      <p:cBhvr>
                                        <p:cTn id="12" dur="500" fill="hold"/>
                                        <p:tgtEl>
                                          <p:spTgt spid="4116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411654"/>
                </p:tgtEl>
              </p:cMediaNode>
            </p:audio>
          </p:childTnLst>
        </p:cTn>
      </p:par>
    </p:tnLst>
    <p:bldLst>
      <p:bldP spid="41165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3746" name="Picture 1026">
            <a:extLst>
              <a:ext uri="{FF2B5EF4-FFF2-40B4-BE49-F238E27FC236}">
                <a16:creationId xmlns:a16="http://schemas.microsoft.com/office/drawing/2014/main" id="{BC02D33C-D01B-DCE5-7AAB-4BB20C0AF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3" y="90488"/>
            <a:ext cx="8867775" cy="6677025"/>
          </a:xfrm>
          <a:prstGeom prst="rect">
            <a:avLst/>
          </a:prstGeom>
          <a:noFill/>
          <a:extLst>
            <a:ext uri="{909E8E84-426E-40DD-AFC4-6F175D3DCCD1}">
              <a14:hiddenFill xmlns:a14="http://schemas.microsoft.com/office/drawing/2010/main">
                <a:solidFill>
                  <a:srgbClr val="FFFFFF"/>
                </a:solidFill>
              </a14:hiddenFill>
            </a:ext>
          </a:extLst>
        </p:spPr>
      </p:pic>
      <p:sp>
        <p:nvSpPr>
          <p:cNvPr id="543747" name="Text Box 1027">
            <a:extLst>
              <a:ext uri="{FF2B5EF4-FFF2-40B4-BE49-F238E27FC236}">
                <a16:creationId xmlns:a16="http://schemas.microsoft.com/office/drawing/2014/main" id="{2E8F572D-BE3F-0CDB-0426-AE4D7AE60938}"/>
              </a:ext>
            </a:extLst>
          </p:cNvPr>
          <p:cNvSpPr txBox="1">
            <a:spLocks noChangeArrowheads="1"/>
          </p:cNvSpPr>
          <p:nvPr/>
        </p:nvSpPr>
        <p:spPr bwMode="auto">
          <a:xfrm>
            <a:off x="1447800" y="2286000"/>
            <a:ext cx="6172200" cy="3935413"/>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3600">
                <a:ea typeface="MS Mincho" panose="02020609040205080304" pitchFamily="49" charset="-128"/>
              </a:rPr>
              <a:t>Out of the sapphire depths arose “the loveliest fleet of islands that lies anchored in any ocean” – the Kingdom of Hawaii. </a:t>
            </a:r>
          </a:p>
          <a:p>
            <a:endParaRPr lang="en-US" altLang="en-US" sz="2400" b="0">
              <a:solidFill>
                <a:schemeClr val="tx1"/>
              </a:solidFill>
            </a:endParaRPr>
          </a:p>
        </p:txBody>
      </p:sp>
      <p:pic>
        <p:nvPicPr>
          <p:cNvPr id="543748" name="0002.wav">
            <a:hlinkClick r:id="" action="ppaction://media"/>
            <a:extLst>
              <a:ext uri="{FF2B5EF4-FFF2-40B4-BE49-F238E27FC236}">
                <a16:creationId xmlns:a16="http://schemas.microsoft.com/office/drawing/2014/main" id="{59A730D4-81E3-A6AD-F6D7-EC1DCDB59CD2}"/>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381000" y="6096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21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4374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543747"/>
                                        </p:tgtEl>
                                        <p:attrNameLst>
                                          <p:attrName>style.visibility</p:attrName>
                                        </p:attrNameLst>
                                      </p:cBhvr>
                                      <p:to>
                                        <p:strVal val="visible"/>
                                      </p:to>
                                    </p:set>
                                    <p:anim calcmode="lin" valueType="num">
                                      <p:cBhvr additive="base">
                                        <p:cTn id="11" dur="5000" fill="hold"/>
                                        <p:tgtEl>
                                          <p:spTgt spid="543747"/>
                                        </p:tgtEl>
                                        <p:attrNameLst>
                                          <p:attrName>ppt_x</p:attrName>
                                        </p:attrNameLst>
                                      </p:cBhvr>
                                      <p:tavLst>
                                        <p:tav tm="0">
                                          <p:val>
                                            <p:strVal val="#ppt_x"/>
                                          </p:val>
                                        </p:tav>
                                        <p:tav tm="100000">
                                          <p:val>
                                            <p:strVal val="#ppt_x"/>
                                          </p:val>
                                        </p:tav>
                                      </p:tavLst>
                                    </p:anim>
                                    <p:anim calcmode="lin" valueType="num">
                                      <p:cBhvr additive="base">
                                        <p:cTn id="12" dur="5000" fill="hold"/>
                                        <p:tgtEl>
                                          <p:spTgt spid="543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543748"/>
                </p:tgtEl>
              </p:cMediaNode>
            </p:audio>
          </p:childTnLst>
        </p:cTn>
      </p:par>
    </p:tnLst>
    <p:bldLst>
      <p:bldP spid="54374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3074">
            <a:extLst>
              <a:ext uri="{FF2B5EF4-FFF2-40B4-BE49-F238E27FC236}">
                <a16:creationId xmlns:a16="http://schemas.microsoft.com/office/drawing/2014/main" id="{84B43F30-0C18-A706-2D72-74689BE96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458" r="8594" b="8333"/>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04" name="Rectangle 3076">
            <a:extLst>
              <a:ext uri="{FF2B5EF4-FFF2-40B4-BE49-F238E27FC236}">
                <a16:creationId xmlns:a16="http://schemas.microsoft.com/office/drawing/2014/main" id="{F002BE30-C70D-F338-D6E4-51F665A279AA}"/>
              </a:ext>
            </a:extLst>
          </p:cNvPr>
          <p:cNvSpPr>
            <a:spLocks noChangeArrowheads="1"/>
          </p:cNvSpPr>
          <p:nvPr/>
        </p:nvSpPr>
        <p:spPr bwMode="auto">
          <a:xfrm>
            <a:off x="1524000" y="1295400"/>
            <a:ext cx="4038600" cy="1295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chemeClr val="bg1"/>
                </a:solidFill>
                <a:latin typeface="Benguiat Bk BT" pitchFamily="18" charset="0"/>
              </a:rPr>
              <a:t>EUROPE</a:t>
            </a:r>
            <a:r>
              <a:rPr lang="en-US" altLang="en-US" sz="4400">
                <a:solidFill>
                  <a:schemeClr val="bg1"/>
                </a:solidFill>
              </a:rPr>
              <a:t> </a:t>
            </a:r>
          </a:p>
        </p:txBody>
      </p:sp>
      <p:pic>
        <p:nvPicPr>
          <p:cNvPr id="588805" name="0040.wav">
            <a:hlinkClick r:id="" action="ppaction://media"/>
            <a:extLst>
              <a:ext uri="{FF2B5EF4-FFF2-40B4-BE49-F238E27FC236}">
                <a16:creationId xmlns:a16="http://schemas.microsoft.com/office/drawing/2014/main" id="{F9B53EBE-7663-1219-0947-D17D4B0A15F4}"/>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7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8880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588804"/>
                                        </p:tgtEl>
                                        <p:attrNameLst>
                                          <p:attrName>style.visibility</p:attrName>
                                        </p:attrNameLst>
                                      </p:cBhvr>
                                      <p:to>
                                        <p:strVal val="visible"/>
                                      </p:to>
                                    </p:set>
                                    <p:anim calcmode="lin" valueType="num">
                                      <p:cBhvr>
                                        <p:cTn id="11" dur="500" fill="hold"/>
                                        <p:tgtEl>
                                          <p:spTgt spid="588804"/>
                                        </p:tgtEl>
                                        <p:attrNameLst>
                                          <p:attrName>ppt_w</p:attrName>
                                        </p:attrNameLst>
                                      </p:cBhvr>
                                      <p:tavLst>
                                        <p:tav tm="0">
                                          <p:val>
                                            <p:fltVal val="0"/>
                                          </p:val>
                                        </p:tav>
                                        <p:tav tm="100000">
                                          <p:val>
                                            <p:strVal val="#ppt_w"/>
                                          </p:val>
                                        </p:tav>
                                      </p:tavLst>
                                    </p:anim>
                                    <p:anim calcmode="lin" valueType="num">
                                      <p:cBhvr>
                                        <p:cTn id="12" dur="500" fill="hold"/>
                                        <p:tgtEl>
                                          <p:spTgt spid="5888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588805"/>
                </p:tgtEl>
              </p:cMediaNode>
            </p:audio>
          </p:childTnLst>
        </p:cTn>
      </p:par>
    </p:tnLst>
    <p:bldLst>
      <p:bldP spid="58880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a:extLst>
              <a:ext uri="{FF2B5EF4-FFF2-40B4-BE49-F238E27FC236}">
                <a16:creationId xmlns:a16="http://schemas.microsoft.com/office/drawing/2014/main" id="{F4DAB3EF-459E-63FC-8629-797E4556F20B}"/>
              </a:ext>
            </a:extLst>
          </p:cNvPr>
          <p:cNvPicPr>
            <a:picLocks noChangeAspect="1" noChangeArrowheads="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2076450" y="98425"/>
            <a:ext cx="4991100"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a:extLst>
              <a:ext uri="{FF2B5EF4-FFF2-40B4-BE49-F238E27FC236}">
                <a16:creationId xmlns:a16="http://schemas.microsoft.com/office/drawing/2014/main" id="{C808CC57-7F1A-E23F-07C4-EAB67D92BB8E}"/>
              </a:ext>
            </a:extLst>
          </p:cNvPr>
          <p:cNvSpPr>
            <a:spLocks noChangeArrowheads="1"/>
          </p:cNvSpPr>
          <p:nvPr/>
        </p:nvSpPr>
        <p:spPr bwMode="auto">
          <a:xfrm>
            <a:off x="0" y="4953000"/>
            <a:ext cx="9144000" cy="1676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CC00"/>
                </a:solidFill>
                <a:latin typeface="Benguiat Bk BT" pitchFamily="18" charset="0"/>
              </a:rPr>
              <a:t>Henry Edward Mansfield Alexander</a:t>
            </a:r>
          </a:p>
          <a:p>
            <a:pPr algn="ctr"/>
            <a:r>
              <a:rPr lang="en-US" altLang="en-US" sz="3200">
                <a:solidFill>
                  <a:srgbClr val="FFCC00"/>
                </a:solidFill>
                <a:latin typeface="Benguiat Bk BT" pitchFamily="18" charset="0"/>
              </a:rPr>
              <a:t>Died at Napa, California, Aug 22, 1900</a:t>
            </a:r>
            <a:r>
              <a:rPr lang="en-US" altLang="en-US" sz="4400">
                <a:solidFill>
                  <a:srgbClr val="008000"/>
                </a:solidFill>
              </a:rPr>
              <a:t> </a:t>
            </a:r>
          </a:p>
        </p:txBody>
      </p:sp>
      <p:pic>
        <p:nvPicPr>
          <p:cNvPr id="420869" name="0041.wav">
            <a:hlinkClick r:id="" action="ppaction://media"/>
            <a:extLst>
              <a:ext uri="{FF2B5EF4-FFF2-40B4-BE49-F238E27FC236}">
                <a16:creationId xmlns:a16="http://schemas.microsoft.com/office/drawing/2014/main" id="{A8A5CB87-3589-02D9-07EB-2B86B2633DB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3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2086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420867"/>
                                        </p:tgtEl>
                                        <p:attrNameLst>
                                          <p:attrName>style.visibility</p:attrName>
                                        </p:attrNameLst>
                                      </p:cBhvr>
                                      <p:to>
                                        <p:strVal val="visible"/>
                                      </p:to>
                                    </p:set>
                                    <p:anim calcmode="lin" valueType="num">
                                      <p:cBhvr>
                                        <p:cTn id="11" dur="500" fill="hold"/>
                                        <p:tgtEl>
                                          <p:spTgt spid="420867"/>
                                        </p:tgtEl>
                                        <p:attrNameLst>
                                          <p:attrName>ppt_w</p:attrName>
                                        </p:attrNameLst>
                                      </p:cBhvr>
                                      <p:tavLst>
                                        <p:tav tm="0">
                                          <p:val>
                                            <p:fltVal val="0"/>
                                          </p:val>
                                        </p:tav>
                                        <p:tav tm="100000">
                                          <p:val>
                                            <p:strVal val="#ppt_w"/>
                                          </p:val>
                                        </p:tav>
                                      </p:tavLst>
                                    </p:anim>
                                    <p:anim calcmode="lin" valueType="num">
                                      <p:cBhvr>
                                        <p:cTn id="12" dur="500" fill="hold"/>
                                        <p:tgtEl>
                                          <p:spTgt spid="4208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20869"/>
                </p:tgtEl>
              </p:cMediaNode>
            </p:audio>
          </p:childTnLst>
        </p:cTn>
      </p:par>
    </p:tnLst>
    <p:bldLst>
      <p:bldP spid="42086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9" name="Picture 7">
            <a:extLst>
              <a:ext uri="{FF2B5EF4-FFF2-40B4-BE49-F238E27FC236}">
                <a16:creationId xmlns:a16="http://schemas.microsoft.com/office/drawing/2014/main" id="{862200F7-85EE-3C95-7C8E-9A6980A84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31" t="10417" r="7031" b="937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6363" name="WSCELLO2 serious.wav">
            <a:hlinkClick r:id="" action="ppaction://media"/>
            <a:extLst>
              <a:ext uri="{FF2B5EF4-FFF2-40B4-BE49-F238E27FC236}">
                <a16:creationId xmlns:a16="http://schemas.microsoft.com/office/drawing/2014/main" id="{AE6320DA-A301-AC82-4F0C-33564F9D0D56}"/>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419600" y="32766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56364" name="0042.wav">
            <a:hlinkClick r:id="" action="ppaction://media"/>
            <a:extLst>
              <a:ext uri="{FF2B5EF4-FFF2-40B4-BE49-F238E27FC236}">
                <a16:creationId xmlns:a16="http://schemas.microsoft.com/office/drawing/2014/main" id="{CA17335E-AEC7-F433-B5C4-2F56BE8D4623}"/>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035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56364"/>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3563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00" numSld="8" showWhenStopped="0">
                <p:cTn id="10" fill="hold" display="0">
                  <p:stCondLst>
                    <p:cond delay="indefinite"/>
                  </p:stCondLst>
                  <p:endCondLst>
                    <p:cond evt="onPrev" delay="0">
                      <p:tgtEl>
                        <p:sldTgt/>
                      </p:tgtEl>
                    </p:cond>
                    <p:cond evt="onStopAudio" delay="0">
                      <p:tgtEl>
                        <p:sldTgt/>
                      </p:tgtEl>
                    </p:cond>
                  </p:endCondLst>
                </p:cTn>
                <p:tgtEl>
                  <p:spTgt spid="356363"/>
                </p:tgtEl>
              </p:cMediaNode>
            </p:audio>
            <p:audio>
              <p:cMediaNode showWhenStopped="0">
                <p:cTn id="11" fill="hold" display="0">
                  <p:stCondLst>
                    <p:cond delay="indefinite"/>
                  </p:stCondLst>
                  <p:endCondLst>
                    <p:cond evt="onPrev" delay="0">
                      <p:tgtEl>
                        <p:sldTgt/>
                      </p:tgtEl>
                    </p:cond>
                    <p:cond evt="onStopAudio" delay="0">
                      <p:tgtEl>
                        <p:sldTgt/>
                      </p:tgtEl>
                    </p:cond>
                  </p:endCondLst>
                </p:cTn>
                <p:tgtEl>
                  <p:spTgt spid="35636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57378" name="Picture 2">
            <a:extLst>
              <a:ext uri="{FF2B5EF4-FFF2-40B4-BE49-F238E27FC236}">
                <a16:creationId xmlns:a16="http://schemas.microsoft.com/office/drawing/2014/main" id="{0DC65F6C-CE82-09C5-1486-F7613A9B2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7381" name="Picture 5">
            <a:extLst>
              <a:ext uri="{FF2B5EF4-FFF2-40B4-BE49-F238E27FC236}">
                <a16:creationId xmlns:a16="http://schemas.microsoft.com/office/drawing/2014/main" id="{B4B835D9-9EFD-4C3D-57C6-837144CEFD25}"/>
              </a:ext>
            </a:extLst>
          </p:cNvPr>
          <p:cNvPicPr>
            <a:picLocks noChangeAspect="1" noChangeArrowheads="1"/>
          </p:cNvPicPr>
          <p:nvPr/>
        </p:nvPicPr>
        <p:blipFill>
          <a:blip r:embed="rId5">
            <a:lum bright="-48000" contrast="-3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0" name="Rectangle 4">
            <a:extLst>
              <a:ext uri="{FF2B5EF4-FFF2-40B4-BE49-F238E27FC236}">
                <a16:creationId xmlns:a16="http://schemas.microsoft.com/office/drawing/2014/main" id="{5784F9D8-012D-80AC-58DD-BD71A4CFF155}"/>
              </a:ext>
            </a:extLst>
          </p:cNvPr>
          <p:cNvSpPr>
            <a:spLocks noGrp="1" noChangeArrowheads="1"/>
          </p:cNvSpPr>
          <p:nvPr>
            <p:ph type="title"/>
          </p:nvPr>
        </p:nvSpPr>
        <p:spPr>
          <a:xfrm>
            <a:off x="609600" y="1219200"/>
            <a:ext cx="7924800" cy="4495800"/>
          </a:xfrm>
          <a:effectLst>
            <a:outerShdw dist="35921" dir="2700000" algn="ctr" rotWithShape="0">
              <a:schemeClr val="tx1"/>
            </a:outerShdw>
          </a:effectLst>
        </p:spPr>
        <p:txBody>
          <a:bodyPr/>
          <a:lstStyle/>
          <a:p>
            <a:r>
              <a:rPr kumimoji="1" lang="en-US" altLang="en-US" b="1">
                <a:solidFill>
                  <a:srgbClr val="FF0000"/>
                </a:solidFill>
                <a:latin typeface="Benguiat Bk BT" pitchFamily="18" charset="0"/>
              </a:rPr>
              <a:t>In late November 1900 Agnes Alexander was staying in a pension in Rome when she noticed a radiant lady and her two daughters.</a:t>
            </a:r>
            <a:endParaRPr lang="en-US" altLang="en-US">
              <a:solidFill>
                <a:srgbClr val="FF0000"/>
              </a:solidFill>
              <a:latin typeface="Benguiat Bk BT" pitchFamily="18" charset="0"/>
            </a:endParaRPr>
          </a:p>
        </p:txBody>
      </p:sp>
      <p:pic>
        <p:nvPicPr>
          <p:cNvPr id="357382" name="0043.wav">
            <a:hlinkClick r:id="" action="ppaction://media"/>
            <a:extLst>
              <a:ext uri="{FF2B5EF4-FFF2-40B4-BE49-F238E27FC236}">
                <a16:creationId xmlns:a16="http://schemas.microsoft.com/office/drawing/2014/main" id="{F66ECFE3-58F7-976C-CBBB-54C892061E29}"/>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55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5738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57381"/>
                                        </p:tgtEl>
                                        <p:attrNameLst>
                                          <p:attrName>style.visibility</p:attrName>
                                        </p:attrNameLst>
                                      </p:cBhvr>
                                      <p:to>
                                        <p:strVal val="visible"/>
                                      </p:to>
                                    </p:set>
                                    <p:animEffect transition="in" filter="dissolve">
                                      <p:cBhvr>
                                        <p:cTn id="11" dur="500"/>
                                        <p:tgtEl>
                                          <p:spTgt spid="35738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4" fill="hold" nodeType="clickEffect">
                                  <p:stCondLst>
                                    <p:cond delay="0"/>
                                  </p:stCondLst>
                                  <p:childTnLst>
                                    <p:set>
                                      <p:cBhvr>
                                        <p:cTn id="15" dur="1" fill="hold">
                                          <p:stCondLst>
                                            <p:cond delay="0"/>
                                          </p:stCondLst>
                                        </p:cTn>
                                        <p:tgtEl>
                                          <p:spTgt spid="357380"/>
                                        </p:tgtEl>
                                        <p:attrNameLst>
                                          <p:attrName>style.visibility</p:attrName>
                                        </p:attrNameLst>
                                      </p:cBhvr>
                                      <p:to>
                                        <p:strVal val="visible"/>
                                      </p:to>
                                    </p:set>
                                    <p:anim calcmode="lin" valueType="num">
                                      <p:cBhvr additive="base">
                                        <p:cTn id="16" dur="5000" fill="hold"/>
                                        <p:tgtEl>
                                          <p:spTgt spid="357380"/>
                                        </p:tgtEl>
                                        <p:attrNameLst>
                                          <p:attrName>ppt_x</p:attrName>
                                        </p:attrNameLst>
                                      </p:cBhvr>
                                      <p:tavLst>
                                        <p:tav tm="0">
                                          <p:val>
                                            <p:strVal val="#ppt_x"/>
                                          </p:val>
                                        </p:tav>
                                        <p:tav tm="100000">
                                          <p:val>
                                            <p:strVal val="#ppt_x"/>
                                          </p:val>
                                        </p:tav>
                                      </p:tavLst>
                                    </p:anim>
                                    <p:anim calcmode="lin" valueType="num">
                                      <p:cBhvr additive="base">
                                        <p:cTn id="17" dur="5000" fill="hold"/>
                                        <p:tgtEl>
                                          <p:spTgt spid="357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Prev" delay="0">
                      <p:tgtEl>
                        <p:sldTgt/>
                      </p:tgtEl>
                    </p:cond>
                    <p:cond evt="onStopAudio" delay="0">
                      <p:tgtEl>
                        <p:sldTgt/>
                      </p:tgtEl>
                    </p:cond>
                  </p:endCondLst>
                </p:cTn>
                <p:tgtEl>
                  <p:spTgt spid="357382"/>
                </p:tgtEl>
              </p:cMediaNode>
            </p:audio>
          </p:childTnLst>
        </p:cTn>
      </p:par>
    </p:tnLst>
    <p:bldLst>
      <p:bldP spid="35738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9427" name="Picture 3">
            <a:extLst>
              <a:ext uri="{FF2B5EF4-FFF2-40B4-BE49-F238E27FC236}">
                <a16:creationId xmlns:a16="http://schemas.microsoft.com/office/drawing/2014/main" id="{229353E2-01A0-EF61-4861-FCCC4FB11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0"/>
            <a:ext cx="4781550" cy="6677025"/>
          </a:xfrm>
          <a:prstGeom prst="rect">
            <a:avLst/>
          </a:prstGeom>
          <a:noFill/>
          <a:extLst>
            <a:ext uri="{909E8E84-426E-40DD-AFC4-6F175D3DCCD1}">
              <a14:hiddenFill xmlns:a14="http://schemas.microsoft.com/office/drawing/2010/main">
                <a:solidFill>
                  <a:srgbClr val="FFFFFF"/>
                </a:solidFill>
              </a14:hiddenFill>
            </a:ext>
          </a:extLst>
        </p:spPr>
      </p:pic>
      <p:sp>
        <p:nvSpPr>
          <p:cNvPr id="359426" name="Rectangle 2">
            <a:extLst>
              <a:ext uri="{FF2B5EF4-FFF2-40B4-BE49-F238E27FC236}">
                <a16:creationId xmlns:a16="http://schemas.microsoft.com/office/drawing/2014/main" id="{71C32462-4AE8-C459-9C35-108F21587550}"/>
              </a:ext>
            </a:extLst>
          </p:cNvPr>
          <p:cNvSpPr>
            <a:spLocks noGrp="1" noChangeArrowheads="1"/>
          </p:cNvSpPr>
          <p:nvPr>
            <p:ph type="title" idx="4294967295"/>
          </p:nvPr>
        </p:nvSpPr>
        <p:spPr>
          <a:xfrm>
            <a:off x="304800" y="1219200"/>
            <a:ext cx="3962400" cy="3581400"/>
          </a:xfrm>
          <a:effectLst>
            <a:outerShdw dist="35921" dir="2700000" algn="ctr" rotWithShape="0">
              <a:schemeClr val="tx1"/>
            </a:outerShdw>
          </a:effectLst>
        </p:spPr>
        <p:txBody>
          <a:bodyPr/>
          <a:lstStyle/>
          <a:p>
            <a:r>
              <a:rPr kumimoji="1" lang="en-US" altLang="en-US" b="1">
                <a:solidFill>
                  <a:srgbClr val="FF6600"/>
                </a:solidFill>
                <a:latin typeface="Benguiat Bk BT" pitchFamily="18" charset="0"/>
              </a:rPr>
              <a:t>Mrs. Charlotte Dixon of Maryland</a:t>
            </a:r>
            <a:endParaRPr lang="en-US" altLang="en-US">
              <a:solidFill>
                <a:srgbClr val="FF6600"/>
              </a:solidFill>
              <a:latin typeface="Benguiat Bk BT" pitchFamily="18" charset="0"/>
            </a:endParaRPr>
          </a:p>
        </p:txBody>
      </p:sp>
      <p:pic>
        <p:nvPicPr>
          <p:cNvPr id="359428" name="0044.wav">
            <a:hlinkClick r:id="" action="ppaction://media"/>
            <a:extLst>
              <a:ext uri="{FF2B5EF4-FFF2-40B4-BE49-F238E27FC236}">
                <a16:creationId xmlns:a16="http://schemas.microsoft.com/office/drawing/2014/main" id="{D78F8953-4D5D-7362-EC3B-2708E04D174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2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5942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59426"/>
                                        </p:tgtEl>
                                        <p:attrNameLst>
                                          <p:attrName>style.visibility</p:attrName>
                                        </p:attrNameLst>
                                      </p:cBhvr>
                                      <p:to>
                                        <p:strVal val="visible"/>
                                      </p:to>
                                    </p:set>
                                    <p:anim calcmode="lin" valueType="num">
                                      <p:cBhvr>
                                        <p:cTn id="11" dur="500" fill="hold"/>
                                        <p:tgtEl>
                                          <p:spTgt spid="359426"/>
                                        </p:tgtEl>
                                        <p:attrNameLst>
                                          <p:attrName>ppt_w</p:attrName>
                                        </p:attrNameLst>
                                      </p:cBhvr>
                                      <p:tavLst>
                                        <p:tav tm="0">
                                          <p:val>
                                            <p:fltVal val="0"/>
                                          </p:val>
                                        </p:tav>
                                        <p:tav tm="100000">
                                          <p:val>
                                            <p:strVal val="#ppt_w"/>
                                          </p:val>
                                        </p:tav>
                                      </p:tavLst>
                                    </p:anim>
                                    <p:anim calcmode="lin" valueType="num">
                                      <p:cBhvr>
                                        <p:cTn id="12" dur="500" fill="hold"/>
                                        <p:tgtEl>
                                          <p:spTgt spid="3594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359428"/>
                </p:tgtEl>
              </p:cMediaNode>
            </p:audio>
          </p:childTnLst>
        </p:cTn>
      </p:par>
    </p:tnLst>
    <p:bldLst>
      <p:bldP spid="3594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a:extLst>
              <a:ext uri="{FF2B5EF4-FFF2-40B4-BE49-F238E27FC236}">
                <a16:creationId xmlns:a16="http://schemas.microsoft.com/office/drawing/2014/main" id="{162E5968-1B48-322E-B561-B37EAF477C6B}"/>
              </a:ext>
            </a:extLst>
          </p:cNvPr>
          <p:cNvSpPr>
            <a:spLocks noChangeArrowheads="1"/>
          </p:cNvSpPr>
          <p:nvPr/>
        </p:nvSpPr>
        <p:spPr bwMode="auto">
          <a:xfrm>
            <a:off x="304800" y="1219200"/>
            <a:ext cx="3962400" cy="35814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400">
                <a:solidFill>
                  <a:srgbClr val="FF6600"/>
                </a:solidFill>
                <a:latin typeface="Benguiat Bk BT" pitchFamily="18" charset="0"/>
              </a:rPr>
              <a:t>‘Abdu’l-Bahá</a:t>
            </a:r>
          </a:p>
          <a:p>
            <a:pPr algn="ctr"/>
            <a:r>
              <a:rPr lang="en-US" altLang="en-US" sz="4400">
                <a:solidFill>
                  <a:srgbClr val="FF6600"/>
                </a:solidFill>
                <a:latin typeface="Benguiat Bk BT" pitchFamily="18" charset="0"/>
              </a:rPr>
              <a:t>Head of Bahá’í Faith from 1892-1921</a:t>
            </a:r>
          </a:p>
        </p:txBody>
      </p:sp>
      <p:pic>
        <p:nvPicPr>
          <p:cNvPr id="362500" name="Picture 4">
            <a:extLst>
              <a:ext uri="{FF2B5EF4-FFF2-40B4-BE49-F238E27FC236}">
                <a16:creationId xmlns:a16="http://schemas.microsoft.com/office/drawing/2014/main" id="{96889D2A-6F67-532E-B470-21324E223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0"/>
            <a:ext cx="5697538" cy="6678613"/>
          </a:xfrm>
          <a:prstGeom prst="rect">
            <a:avLst/>
          </a:prstGeom>
          <a:noFill/>
          <a:extLst>
            <a:ext uri="{909E8E84-426E-40DD-AFC4-6F175D3DCCD1}">
              <a14:hiddenFill xmlns:a14="http://schemas.microsoft.com/office/drawing/2010/main">
                <a:solidFill>
                  <a:srgbClr val="FFFFFF"/>
                </a:solidFill>
              </a14:hiddenFill>
            </a:ext>
          </a:extLst>
        </p:spPr>
      </p:pic>
      <p:pic>
        <p:nvPicPr>
          <p:cNvPr id="362501" name="0045.wav">
            <a:hlinkClick r:id="" action="ppaction://media"/>
            <a:extLst>
              <a:ext uri="{FF2B5EF4-FFF2-40B4-BE49-F238E27FC236}">
                <a16:creationId xmlns:a16="http://schemas.microsoft.com/office/drawing/2014/main" id="{AA020C0E-DFB2-3EF1-235F-D14880B2B5D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5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6250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62499"/>
                                        </p:tgtEl>
                                        <p:attrNameLst>
                                          <p:attrName>style.visibility</p:attrName>
                                        </p:attrNameLst>
                                      </p:cBhvr>
                                      <p:to>
                                        <p:strVal val="visible"/>
                                      </p:to>
                                    </p:set>
                                    <p:anim calcmode="lin" valueType="num">
                                      <p:cBhvr>
                                        <p:cTn id="11" dur="500" fill="hold"/>
                                        <p:tgtEl>
                                          <p:spTgt spid="362499"/>
                                        </p:tgtEl>
                                        <p:attrNameLst>
                                          <p:attrName>ppt_w</p:attrName>
                                        </p:attrNameLst>
                                      </p:cBhvr>
                                      <p:tavLst>
                                        <p:tav tm="0">
                                          <p:val>
                                            <p:fltVal val="0"/>
                                          </p:val>
                                        </p:tav>
                                        <p:tav tm="100000">
                                          <p:val>
                                            <p:strVal val="#ppt_w"/>
                                          </p:val>
                                        </p:tav>
                                      </p:tavLst>
                                    </p:anim>
                                    <p:anim calcmode="lin" valueType="num">
                                      <p:cBhvr>
                                        <p:cTn id="12" dur="500" fill="hold"/>
                                        <p:tgtEl>
                                          <p:spTgt spid="3624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362501"/>
                </p:tgtEl>
              </p:cMediaNode>
            </p:audio>
          </p:childTnLst>
        </p:cTn>
      </p:par>
    </p:tnLst>
    <p:bldLst>
      <p:bldP spid="36249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5" name="Picture 3">
            <a:extLst>
              <a:ext uri="{FF2B5EF4-FFF2-40B4-BE49-F238E27FC236}">
                <a16:creationId xmlns:a16="http://schemas.microsoft.com/office/drawing/2014/main" id="{7AC02683-9172-64DA-FE4E-74C02B283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411" b="8319"/>
          <a:stretch>
            <a:fillRect/>
          </a:stretch>
        </p:blipFill>
        <p:spPr bwMode="auto">
          <a:xfrm rot="-21600000">
            <a:off x="914400" y="19050"/>
            <a:ext cx="75438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361476" name="0046.wav">
            <a:hlinkClick r:id="" action="ppaction://media"/>
            <a:extLst>
              <a:ext uri="{FF2B5EF4-FFF2-40B4-BE49-F238E27FC236}">
                <a16:creationId xmlns:a16="http://schemas.microsoft.com/office/drawing/2014/main" id="{4ED69C6F-DF18-E763-81BF-558751CDB0B9}"/>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845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614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147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a:extLst>
              <a:ext uri="{FF2B5EF4-FFF2-40B4-BE49-F238E27FC236}">
                <a16:creationId xmlns:a16="http://schemas.microsoft.com/office/drawing/2014/main" id="{AAC80436-42B7-7EF3-926C-460F3F755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extLst>
            <a:ext uri="{909E8E84-426E-40DD-AFC4-6F175D3DCCD1}">
              <a14:hiddenFill xmlns:a14="http://schemas.microsoft.com/office/drawing/2010/main">
                <a:solidFill>
                  <a:srgbClr val="FFFFFF"/>
                </a:solidFill>
              </a14:hiddenFill>
            </a:ext>
          </a:extLst>
        </p:spPr>
      </p:pic>
      <p:pic>
        <p:nvPicPr>
          <p:cNvPr id="358403" name="0047.wav">
            <a:hlinkClick r:id="" action="ppaction://media"/>
            <a:extLst>
              <a:ext uri="{FF2B5EF4-FFF2-40B4-BE49-F238E27FC236}">
                <a16:creationId xmlns:a16="http://schemas.microsoft.com/office/drawing/2014/main" id="{1FF45B19-4E2E-A52A-C097-1F2F7521F0B4}"/>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51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584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5840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6" name="Picture 6">
            <a:extLst>
              <a:ext uri="{FF2B5EF4-FFF2-40B4-BE49-F238E27FC236}">
                <a16:creationId xmlns:a16="http://schemas.microsoft.com/office/drawing/2014/main" id="{6EBDAAEF-394C-2228-9502-B38B8D435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24965" name="Text Box 5">
            <a:extLst>
              <a:ext uri="{FF2B5EF4-FFF2-40B4-BE49-F238E27FC236}">
                <a16:creationId xmlns:a16="http://schemas.microsoft.com/office/drawing/2014/main" id="{BF4BE6D6-3352-0BA8-E932-254F9A79AE66}"/>
              </a:ext>
            </a:extLst>
          </p:cNvPr>
          <p:cNvSpPr txBox="1">
            <a:spLocks noChangeArrowheads="1"/>
          </p:cNvSpPr>
          <p:nvPr/>
        </p:nvSpPr>
        <p:spPr bwMode="auto">
          <a:xfrm>
            <a:off x="685800" y="609600"/>
            <a:ext cx="7772400" cy="5578475"/>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3200" i="1">
                <a:ea typeface="MS Mincho" panose="02020609040205080304" pitchFamily="49" charset="-128"/>
              </a:rPr>
              <a:t>The </a:t>
            </a:r>
            <a:r>
              <a:rPr lang="en-US" altLang="en-US" sz="4000" i="1">
                <a:ea typeface="MS Mincho" panose="02020609040205080304" pitchFamily="49" charset="-128"/>
              </a:rPr>
              <a:t>third evening after  meeting with Mrs. Dixon, when I retired to my room, sleep did not come. That night an overwhelming realization came  to me, which was neither a dream nor vision, that Christ  had come on the earth.</a:t>
            </a:r>
            <a:r>
              <a:rPr lang="en-US" altLang="en-US" sz="4000">
                <a:ea typeface="MS Mincho" panose="02020609040205080304" pitchFamily="49" charset="-128"/>
              </a:rPr>
              <a:t> </a:t>
            </a:r>
            <a:endParaRPr lang="en-US" altLang="en-US" sz="4000" b="0"/>
          </a:p>
        </p:txBody>
      </p:sp>
      <p:pic>
        <p:nvPicPr>
          <p:cNvPr id="424970" name="0048.wav">
            <a:hlinkClick r:id="" action="ppaction://media"/>
            <a:extLst>
              <a:ext uri="{FF2B5EF4-FFF2-40B4-BE49-F238E27FC236}">
                <a16:creationId xmlns:a16="http://schemas.microsoft.com/office/drawing/2014/main" id="{6B27DD1C-A762-FAD6-FBFB-A31511883B17}"/>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24971" name="SIGH FOR IN VAIN LOW WMA.wma">
            <a:hlinkClick r:id="" action="ppaction://media"/>
            <a:extLst>
              <a:ext uri="{FF2B5EF4-FFF2-40B4-BE49-F238E27FC236}">
                <a16:creationId xmlns:a16="http://schemas.microsoft.com/office/drawing/2014/main" id="{901F424B-7312-BE51-AD82-A771EF4488D1}"/>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825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424971"/>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424970"/>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424965"/>
                                        </p:tgtEl>
                                        <p:attrNameLst>
                                          <p:attrName>style.visibility</p:attrName>
                                        </p:attrNameLst>
                                      </p:cBhvr>
                                      <p:to>
                                        <p:strVal val="visible"/>
                                      </p:to>
                                    </p:set>
                                    <p:anim calcmode="lin" valueType="num">
                                      <p:cBhvr additive="base">
                                        <p:cTn id="14" dur="5000" fill="hold"/>
                                        <p:tgtEl>
                                          <p:spTgt spid="424965"/>
                                        </p:tgtEl>
                                        <p:attrNameLst>
                                          <p:attrName>ppt_x</p:attrName>
                                        </p:attrNameLst>
                                      </p:cBhvr>
                                      <p:tavLst>
                                        <p:tav tm="0">
                                          <p:val>
                                            <p:strVal val="#ppt_x"/>
                                          </p:val>
                                        </p:tav>
                                        <p:tav tm="100000">
                                          <p:val>
                                            <p:strVal val="#ppt_x"/>
                                          </p:val>
                                        </p:tav>
                                      </p:tavLst>
                                    </p:anim>
                                    <p:anim calcmode="lin" valueType="num">
                                      <p:cBhvr additive="base">
                                        <p:cTn id="15" dur="5000" fill="hold"/>
                                        <p:tgtEl>
                                          <p:spTgt spid="424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Prev" delay="0">
                      <p:tgtEl>
                        <p:sldTgt/>
                      </p:tgtEl>
                    </p:cond>
                    <p:cond evt="onStopAudio" delay="0">
                      <p:tgtEl>
                        <p:sldTgt/>
                      </p:tgtEl>
                    </p:cond>
                  </p:endCondLst>
                </p:cTn>
                <p:tgtEl>
                  <p:spTgt spid="424970"/>
                </p:tgtEl>
              </p:cMediaNode>
            </p:audio>
            <p:audio>
              <p:cMediaNode numSld="5" showWhenStopped="0">
                <p:cTn id="17" fill="hold" display="0">
                  <p:stCondLst>
                    <p:cond delay="indefinite"/>
                  </p:stCondLst>
                  <p:endCondLst>
                    <p:cond evt="onPrev" delay="0">
                      <p:tgtEl>
                        <p:sldTgt/>
                      </p:tgtEl>
                    </p:cond>
                    <p:cond evt="onStopAudio" delay="0">
                      <p:tgtEl>
                        <p:sldTgt/>
                      </p:tgtEl>
                    </p:cond>
                  </p:endCondLst>
                </p:cTn>
                <p:tgtEl>
                  <p:spTgt spid="424971"/>
                </p:tgtEl>
              </p:cMediaNode>
            </p:audio>
          </p:childTnLst>
        </p:cTn>
      </p:par>
    </p:tnLst>
    <p:bldLst>
      <p:bldP spid="42496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61" name="Picture 5">
            <a:extLst>
              <a:ext uri="{FF2B5EF4-FFF2-40B4-BE49-F238E27FC236}">
                <a16:creationId xmlns:a16="http://schemas.microsoft.com/office/drawing/2014/main" id="{D962D0B6-502F-7982-1081-04D27CB4F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extLst>
            <a:ext uri="{909E8E84-426E-40DD-AFC4-6F175D3DCCD1}">
              <a14:hiddenFill xmlns:a14="http://schemas.microsoft.com/office/drawing/2010/main">
                <a:solidFill>
                  <a:srgbClr val="FFFFFF"/>
                </a:solidFill>
              </a14:hiddenFill>
            </a:ext>
          </a:extLst>
        </p:spPr>
      </p:pic>
      <p:sp>
        <p:nvSpPr>
          <p:cNvPr id="531459" name="Text Box 3">
            <a:extLst>
              <a:ext uri="{FF2B5EF4-FFF2-40B4-BE49-F238E27FC236}">
                <a16:creationId xmlns:a16="http://schemas.microsoft.com/office/drawing/2014/main" id="{F8A0326A-C294-DD15-C7F6-09BCD98912FC}"/>
              </a:ext>
            </a:extLst>
          </p:cNvPr>
          <p:cNvSpPr txBox="1">
            <a:spLocks noChangeArrowheads="1"/>
          </p:cNvSpPr>
          <p:nvPr/>
        </p:nvSpPr>
        <p:spPr bwMode="auto">
          <a:xfrm>
            <a:off x="533400" y="152400"/>
            <a:ext cx="8229600" cy="6427788"/>
          </a:xfrm>
          <a:prstGeom prst="rect">
            <a:avLst/>
          </a:prstGeom>
          <a:noFill/>
          <a:ln>
            <a:noFill/>
          </a:ln>
          <a:effectLst>
            <a:outerShdw dist="56796"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3200" i="1">
                <a:ea typeface="MS Mincho" panose="02020609040205080304" pitchFamily="49" charset="-128"/>
              </a:rPr>
              <a:t>All night I waited, unable to  close my eyes. When morning came, I met Mrs. Dixon as she  came from breakfast, and together we entered my room.  There I turned to her and said, "Christ is on this  earth!" She replied, "Yes, I can see by your face that  you know it." In a Tablet which I later received from  'Abdu'l-Bahá, He wrote: "By God, the Truth, the Spirit of  Christ from the Supreme Concourse doth in every time  and aspect announce to thee this Great Good News.</a:t>
            </a:r>
            <a:r>
              <a:rPr lang="en-US" altLang="en-US" sz="2800" i="1">
                <a:ea typeface="MS Mincho" panose="02020609040205080304" pitchFamily="49" charset="-128"/>
              </a:rPr>
              <a:t> </a:t>
            </a:r>
            <a:endParaRPr lang="en-US" altLang="en-US" sz="2800" b="0" i="1"/>
          </a:p>
        </p:txBody>
      </p:sp>
      <p:pic>
        <p:nvPicPr>
          <p:cNvPr id="531462" name="0049.wav">
            <a:hlinkClick r:id="" action="ppaction://media"/>
            <a:extLst>
              <a:ext uri="{FF2B5EF4-FFF2-40B4-BE49-F238E27FC236}">
                <a16:creationId xmlns:a16="http://schemas.microsoft.com/office/drawing/2014/main" id="{7BEFF3E9-A4FA-3F0A-C78A-D23AB5FE14C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3552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3146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531459"/>
                                        </p:tgtEl>
                                        <p:attrNameLst>
                                          <p:attrName>style.visibility</p:attrName>
                                        </p:attrNameLst>
                                      </p:cBhvr>
                                      <p:to>
                                        <p:strVal val="visible"/>
                                      </p:to>
                                    </p:set>
                                    <p:anim calcmode="lin" valueType="num">
                                      <p:cBhvr additive="base">
                                        <p:cTn id="11" dur="5000" fill="hold"/>
                                        <p:tgtEl>
                                          <p:spTgt spid="531459"/>
                                        </p:tgtEl>
                                        <p:attrNameLst>
                                          <p:attrName>ppt_x</p:attrName>
                                        </p:attrNameLst>
                                      </p:cBhvr>
                                      <p:tavLst>
                                        <p:tav tm="0">
                                          <p:val>
                                            <p:strVal val="#ppt_x"/>
                                          </p:val>
                                        </p:tav>
                                        <p:tav tm="100000">
                                          <p:val>
                                            <p:strVal val="#ppt_x"/>
                                          </p:val>
                                        </p:tav>
                                      </p:tavLst>
                                    </p:anim>
                                    <p:anim calcmode="lin" valueType="num">
                                      <p:cBhvr additive="base">
                                        <p:cTn id="12" dur="5000" fill="hold"/>
                                        <p:tgtEl>
                                          <p:spTgt spid="531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531462"/>
                </p:tgtEl>
              </p:cMediaNode>
            </p:audio>
          </p:childTnLst>
        </p:cTn>
      </p:par>
    </p:tnLst>
    <p:bldLst>
      <p:bldP spid="53145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6" name="Picture 2">
            <a:extLst>
              <a:ext uri="{FF2B5EF4-FFF2-40B4-BE49-F238E27FC236}">
                <a16:creationId xmlns:a16="http://schemas.microsoft.com/office/drawing/2014/main" id="{4BCB6D27-4912-FBBD-7FFE-7A66DED5A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pic>
        <p:nvPicPr>
          <p:cNvPr id="584707" name="Picture 3">
            <a:hlinkClick r:id="" action="ppaction://media"/>
            <a:extLst>
              <a:ext uri="{FF2B5EF4-FFF2-40B4-BE49-F238E27FC236}">
                <a16:creationId xmlns:a16="http://schemas.microsoft.com/office/drawing/2014/main" id="{C4341EF5-2854-49BA-96F5-E6B58E0B0E1B}"/>
              </a:ext>
            </a:extLst>
          </p:cNvPr>
          <p:cNvPicPr>
            <a:picLocks noRot="1" noChangeAspect="1" noChangeArrowheads="1"/>
          </p:cNvPicPr>
          <p:nvPr>
            <a:wavAudioFile r:embed="rId2" name="F172960A.wav"/>
          </p:nvPr>
        </p:nvPicPr>
        <p:blipFill>
          <a:blip r:embed="rId7">
            <a:extLst>
              <a:ext uri="{28A0092B-C50C-407E-A947-70E740481C1C}">
                <a14:useLocalDpi xmlns:a14="http://schemas.microsoft.com/office/drawing/2010/main" val="0"/>
              </a:ext>
            </a:extLst>
          </a:blip>
          <a:srcRect/>
          <a:stretch>
            <a:fillRect/>
          </a:stretch>
        </p:blipFill>
        <p:spPr bwMode="auto">
          <a:xfrm>
            <a:off x="457200" y="6096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84709" name="0003.wav">
            <a:hlinkClick r:id="" action="ppaction://media"/>
            <a:extLst>
              <a:ext uri="{FF2B5EF4-FFF2-40B4-BE49-F238E27FC236}">
                <a16:creationId xmlns:a16="http://schemas.microsoft.com/office/drawing/2014/main" id="{191ED78C-A4E8-1FFA-98F9-0D5D21686DE9}"/>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4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8892" fill="hold"/>
                                        <p:tgtEl>
                                          <p:spTgt spid="584707"/>
                                        </p:tgtEl>
                                      </p:cBhvr>
                                    </p:cmd>
                                  </p:childTnLst>
                                </p:cTn>
                              </p:par>
                              <p:par>
                                <p:cTn id="7" presetID="1" presetClass="mediacall" presetSubtype="0" fill="hold" nodeType="withEffect">
                                  <p:stCondLst>
                                    <p:cond delay="0"/>
                                  </p:stCondLst>
                                  <p:childTnLst>
                                    <p:cmd type="call" cmd="playFrom(0)">
                                      <p:cBhvr>
                                        <p:cTn id="8" dur="1" fill="hold"/>
                                        <p:tgtEl>
                                          <p:spTgt spid="5847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000"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audio>
              <p:cMediaNode numSld="3" showWhenStopped="0">
                <p:cTn id="10" fill="hold" display="0">
                  <p:stCondLst>
                    <p:cond delay="indefinite"/>
                  </p:stCondLst>
                  <p:endCondLst>
                    <p:cond evt="onPrev" delay="0">
                      <p:tgtEl>
                        <p:sldTgt/>
                      </p:tgtEl>
                    </p:cond>
                    <p:cond evt="onStopAudio" delay="0">
                      <p:tgtEl>
                        <p:sldTgt/>
                      </p:tgtEl>
                    </p:cond>
                  </p:endCondLst>
                </p:cTn>
                <p:tgtEl>
                  <p:spTgt spid="58470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a:extLst>
              <a:ext uri="{FF2B5EF4-FFF2-40B4-BE49-F238E27FC236}">
                <a16:creationId xmlns:a16="http://schemas.microsoft.com/office/drawing/2014/main" id="{44C1D392-4981-F143-BCFC-960668C83D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64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3529" name="Group 9">
            <a:extLst>
              <a:ext uri="{FF2B5EF4-FFF2-40B4-BE49-F238E27FC236}">
                <a16:creationId xmlns:a16="http://schemas.microsoft.com/office/drawing/2014/main" id="{330DCED0-AEC0-9499-B4DD-975710202F32}"/>
              </a:ext>
            </a:extLst>
          </p:cNvPr>
          <p:cNvGrpSpPr>
            <a:grpSpLocks/>
          </p:cNvGrpSpPr>
          <p:nvPr/>
        </p:nvGrpSpPr>
        <p:grpSpPr bwMode="auto">
          <a:xfrm>
            <a:off x="2286000" y="152400"/>
            <a:ext cx="5486400" cy="6705600"/>
            <a:chOff x="1440" y="96"/>
            <a:chExt cx="3456" cy="4224"/>
          </a:xfrm>
        </p:grpSpPr>
        <p:sp>
          <p:nvSpPr>
            <p:cNvPr id="363526" name="Rectangle 6">
              <a:extLst>
                <a:ext uri="{FF2B5EF4-FFF2-40B4-BE49-F238E27FC236}">
                  <a16:creationId xmlns:a16="http://schemas.microsoft.com/office/drawing/2014/main" id="{3332E3B5-5902-18AA-D902-2AE70A28C6EB}"/>
                </a:ext>
              </a:extLst>
            </p:cNvPr>
            <p:cNvSpPr>
              <a:spLocks noChangeArrowheads="1"/>
            </p:cNvSpPr>
            <p:nvPr/>
          </p:nvSpPr>
          <p:spPr bwMode="auto">
            <a:xfrm>
              <a:off x="1440" y="1776"/>
              <a:ext cx="624" cy="1008"/>
            </a:xfrm>
            <a:prstGeom prst="rect">
              <a:avLst/>
            </a:prstGeom>
            <a:noFill/>
            <a:ln w="2000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3527" name="Rectangle 7">
              <a:extLst>
                <a:ext uri="{FF2B5EF4-FFF2-40B4-BE49-F238E27FC236}">
                  <a16:creationId xmlns:a16="http://schemas.microsoft.com/office/drawing/2014/main" id="{F505ADDF-C85A-FA10-3395-FCA285C451FC}"/>
                </a:ext>
              </a:extLst>
            </p:cNvPr>
            <p:cNvSpPr>
              <a:spLocks noChangeArrowheads="1"/>
            </p:cNvSpPr>
            <p:nvPr/>
          </p:nvSpPr>
          <p:spPr bwMode="auto">
            <a:xfrm>
              <a:off x="2400" y="96"/>
              <a:ext cx="2496" cy="4080"/>
            </a:xfrm>
            <a:prstGeom prst="rect">
              <a:avLst/>
            </a:prstGeom>
            <a:noFill/>
            <a:ln w="2000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63528" name="Picture 8">
              <a:extLst>
                <a:ext uri="{FF2B5EF4-FFF2-40B4-BE49-F238E27FC236}">
                  <a16:creationId xmlns:a16="http://schemas.microsoft.com/office/drawing/2014/main" id="{6708F922-27B0-06FE-436D-BFB9CE98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46"/>
              <a:ext cx="2226" cy="4074"/>
            </a:xfrm>
            <a:prstGeom prst="rect">
              <a:avLst/>
            </a:prstGeom>
            <a:noFill/>
            <a:extLst>
              <a:ext uri="{909E8E84-426E-40DD-AFC4-6F175D3DCCD1}">
                <a14:hiddenFill xmlns:a14="http://schemas.microsoft.com/office/drawing/2010/main">
                  <a:solidFill>
                    <a:srgbClr val="FFFFFF"/>
                  </a:solidFill>
                </a14:hiddenFill>
              </a:ext>
            </a:extLst>
          </p:spPr>
        </p:pic>
      </p:grpSp>
      <p:pic>
        <p:nvPicPr>
          <p:cNvPr id="363532" name="0050.wav">
            <a:hlinkClick r:id="" action="ppaction://media"/>
            <a:extLst>
              <a:ext uri="{FF2B5EF4-FFF2-40B4-BE49-F238E27FC236}">
                <a16:creationId xmlns:a16="http://schemas.microsoft.com/office/drawing/2014/main" id="{E38852A6-67CC-E86C-C409-C0E222EBE250}"/>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363533" name="Rectangle 13">
            <a:extLst>
              <a:ext uri="{FF2B5EF4-FFF2-40B4-BE49-F238E27FC236}">
                <a16:creationId xmlns:a16="http://schemas.microsoft.com/office/drawing/2014/main" id="{72886276-9B0E-F047-1ED8-DCAF75DD0308}"/>
              </a:ext>
            </a:extLst>
          </p:cNvPr>
          <p:cNvSpPr>
            <a:spLocks noChangeArrowheads="1"/>
          </p:cNvSpPr>
          <p:nvPr/>
        </p:nvSpPr>
        <p:spPr bwMode="auto">
          <a:xfrm>
            <a:off x="6477000" y="990600"/>
            <a:ext cx="2286000" cy="20574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400">
                <a:solidFill>
                  <a:srgbClr val="FF6600"/>
                </a:solidFill>
                <a:latin typeface="Benguiat Bk BT" pitchFamily="18" charset="0"/>
              </a:rPr>
              <a:t>Agnes</a:t>
            </a:r>
          </a:p>
        </p:txBody>
      </p:sp>
    </p:spTree>
    <p:custDataLst>
      <p:tags r:id="rId1"/>
    </p:custDataLst>
  </p:cSld>
  <p:clrMapOvr>
    <a:masterClrMapping/>
  </p:clrMapOvr>
  <p:transition spd="med" advTm="129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6353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63529"/>
                                        </p:tgtEl>
                                        <p:attrNameLst>
                                          <p:attrName>style.visibility</p:attrName>
                                        </p:attrNameLst>
                                      </p:cBhvr>
                                      <p:to>
                                        <p:strVal val="visible"/>
                                      </p:to>
                                    </p:set>
                                    <p:animEffect transition="in" filter="dissolve">
                                      <p:cBhvr>
                                        <p:cTn id="11" dur="500"/>
                                        <p:tgtEl>
                                          <p:spTgt spid="3635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363533"/>
                                        </p:tgtEl>
                                        <p:attrNameLst>
                                          <p:attrName>style.visibility</p:attrName>
                                        </p:attrNameLst>
                                      </p:cBhvr>
                                      <p:to>
                                        <p:strVal val="visible"/>
                                      </p:to>
                                    </p:set>
                                    <p:anim calcmode="lin" valueType="num">
                                      <p:cBhvr>
                                        <p:cTn id="16" dur="500" fill="hold"/>
                                        <p:tgtEl>
                                          <p:spTgt spid="363533"/>
                                        </p:tgtEl>
                                        <p:attrNameLst>
                                          <p:attrName>ppt_w</p:attrName>
                                        </p:attrNameLst>
                                      </p:cBhvr>
                                      <p:tavLst>
                                        <p:tav tm="0">
                                          <p:val>
                                            <p:fltVal val="0"/>
                                          </p:val>
                                        </p:tav>
                                        <p:tav tm="100000">
                                          <p:val>
                                            <p:strVal val="#ppt_w"/>
                                          </p:val>
                                        </p:tav>
                                      </p:tavLst>
                                    </p:anim>
                                    <p:anim calcmode="lin" valueType="num">
                                      <p:cBhvr>
                                        <p:cTn id="17" dur="500" fill="hold"/>
                                        <p:tgtEl>
                                          <p:spTgt spid="3635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Prev" delay="0">
                      <p:tgtEl>
                        <p:sldTgt/>
                      </p:tgtEl>
                    </p:cond>
                    <p:cond evt="onStopAudio" delay="0">
                      <p:tgtEl>
                        <p:sldTgt/>
                      </p:tgtEl>
                    </p:cond>
                  </p:endCondLst>
                </p:cTn>
                <p:tgtEl>
                  <p:spTgt spid="363532"/>
                </p:tgtEl>
              </p:cMediaNode>
            </p:audio>
          </p:childTnLst>
        </p:cTn>
      </p:par>
    </p:tnLst>
    <p:bldLst>
      <p:bldP spid="36353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1026">
            <a:extLst>
              <a:ext uri="{FF2B5EF4-FFF2-40B4-BE49-F238E27FC236}">
                <a16:creationId xmlns:a16="http://schemas.microsoft.com/office/drawing/2014/main" id="{AA3A3569-44FA-7005-D9F6-C4F3BC912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99" t="333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4549" name="Rectangle 1029">
            <a:extLst>
              <a:ext uri="{FF2B5EF4-FFF2-40B4-BE49-F238E27FC236}">
                <a16:creationId xmlns:a16="http://schemas.microsoft.com/office/drawing/2014/main" id="{B3F899AB-31E8-6401-C08F-35FFB515BE91}"/>
              </a:ext>
            </a:extLst>
          </p:cNvPr>
          <p:cNvSpPr>
            <a:spLocks noChangeArrowheads="1"/>
          </p:cNvSpPr>
          <p:nvPr/>
        </p:nvSpPr>
        <p:spPr bwMode="auto">
          <a:xfrm>
            <a:off x="4800600" y="3581400"/>
            <a:ext cx="3962400" cy="1371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400">
                <a:solidFill>
                  <a:schemeClr val="bg1"/>
                </a:solidFill>
                <a:latin typeface="Benguiat Bk BT" pitchFamily="18" charset="0"/>
              </a:rPr>
              <a:t>PARIS</a:t>
            </a:r>
          </a:p>
          <a:p>
            <a:pPr algn="ctr"/>
            <a:r>
              <a:rPr lang="en-US" altLang="en-US" sz="4400">
                <a:solidFill>
                  <a:schemeClr val="bg1"/>
                </a:solidFill>
                <a:latin typeface="Benguiat Bk BT" pitchFamily="18" charset="0"/>
              </a:rPr>
              <a:t>March 1901</a:t>
            </a:r>
          </a:p>
        </p:txBody>
      </p:sp>
      <p:pic>
        <p:nvPicPr>
          <p:cNvPr id="364551" name="0051.wav">
            <a:hlinkClick r:id="" action="ppaction://media"/>
            <a:extLst>
              <a:ext uri="{FF2B5EF4-FFF2-40B4-BE49-F238E27FC236}">
                <a16:creationId xmlns:a16="http://schemas.microsoft.com/office/drawing/2014/main" id="{B7651171-1ECC-C2DE-2CCC-AE59C112A4A9}"/>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9812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64552" name="DRAMA TRANSITION 5 LOW WMA.wma">
            <a:hlinkClick r:id="" action="ppaction://media"/>
            <a:extLst>
              <a:ext uri="{FF2B5EF4-FFF2-40B4-BE49-F238E27FC236}">
                <a16:creationId xmlns:a16="http://schemas.microsoft.com/office/drawing/2014/main" id="{7C5EBBA5-6538-851B-0793-2EDA2E1D5339}"/>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1295400" y="6096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15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6455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364551"/>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iterate type="wd">
                                    <p:tmPct val="100000"/>
                                  </p:iterate>
                                  <p:childTnLst>
                                    <p:set>
                                      <p:cBhvr>
                                        <p:cTn id="13" dur="1" fill="hold">
                                          <p:stCondLst>
                                            <p:cond delay="0"/>
                                          </p:stCondLst>
                                        </p:cTn>
                                        <p:tgtEl>
                                          <p:spTgt spid="364549"/>
                                        </p:tgtEl>
                                        <p:attrNameLst>
                                          <p:attrName>style.visibility</p:attrName>
                                        </p:attrNameLst>
                                      </p:cBhvr>
                                      <p:to>
                                        <p:strVal val="visible"/>
                                      </p:to>
                                    </p:set>
                                    <p:animEffect transition="in" filter="dissolve">
                                      <p:cBhvr>
                                        <p:cTn id="14" dur="300"/>
                                        <p:tgtEl>
                                          <p:spTgt spid="3645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364551"/>
                </p:tgtEl>
              </p:cMediaNode>
            </p:audio>
            <p:audio>
              <p:cMediaNode numSld="3" showWhenStopped="0">
                <p:cTn id="16" fill="hold" display="0">
                  <p:stCondLst>
                    <p:cond delay="indefinite"/>
                  </p:stCondLst>
                  <p:endCondLst>
                    <p:cond evt="onPrev" delay="0">
                      <p:tgtEl>
                        <p:sldTgt/>
                      </p:tgtEl>
                    </p:cond>
                    <p:cond evt="onStopAudio" delay="0">
                      <p:tgtEl>
                        <p:sldTgt/>
                      </p:tgtEl>
                    </p:cond>
                  </p:endCondLst>
                </p:cTn>
                <p:tgtEl>
                  <p:spTgt spid="364552"/>
                </p:tgtEl>
              </p:cMediaNode>
            </p:audio>
          </p:childTnLst>
        </p:cTn>
      </p:par>
    </p:tnLst>
    <p:bldLst>
      <p:bldP spid="36454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6594" name="Picture 1026">
            <a:extLst>
              <a:ext uri="{FF2B5EF4-FFF2-40B4-BE49-F238E27FC236}">
                <a16:creationId xmlns:a16="http://schemas.microsoft.com/office/drawing/2014/main" id="{7520C36E-5C4E-8A7F-74E5-CF1AAA9DF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pic>
        <p:nvPicPr>
          <p:cNvPr id="366595" name="0052.wav">
            <a:hlinkClick r:id="" action="ppaction://media"/>
            <a:extLst>
              <a:ext uri="{FF2B5EF4-FFF2-40B4-BE49-F238E27FC236}">
                <a16:creationId xmlns:a16="http://schemas.microsoft.com/office/drawing/2014/main" id="{232E6283-8179-6886-E339-05619B908AE6}"/>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65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665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659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a:extLst>
              <a:ext uri="{FF2B5EF4-FFF2-40B4-BE49-F238E27FC236}">
                <a16:creationId xmlns:a16="http://schemas.microsoft.com/office/drawing/2014/main" id="{4B70B605-F31A-0715-5A34-1705D97E9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346700"/>
          </a:xfrm>
          <a:prstGeom prst="rect">
            <a:avLst/>
          </a:prstGeom>
          <a:noFill/>
          <a:extLst>
            <a:ext uri="{909E8E84-426E-40DD-AFC4-6F175D3DCCD1}">
              <a14:hiddenFill xmlns:a14="http://schemas.microsoft.com/office/drawing/2010/main">
                <a:solidFill>
                  <a:srgbClr val="FFFFFF"/>
                </a:solidFill>
              </a14:hiddenFill>
            </a:ext>
          </a:extLst>
        </p:spPr>
      </p:pic>
      <p:sp>
        <p:nvSpPr>
          <p:cNvPr id="367619" name="Rectangle 3">
            <a:extLst>
              <a:ext uri="{FF2B5EF4-FFF2-40B4-BE49-F238E27FC236}">
                <a16:creationId xmlns:a16="http://schemas.microsoft.com/office/drawing/2014/main" id="{1F315366-CFF5-5B71-CBF1-A4300F69419D}"/>
              </a:ext>
            </a:extLst>
          </p:cNvPr>
          <p:cNvSpPr>
            <a:spLocks noChangeArrowheads="1"/>
          </p:cNvSpPr>
          <p:nvPr/>
        </p:nvSpPr>
        <p:spPr bwMode="auto">
          <a:xfrm>
            <a:off x="0" y="5334000"/>
            <a:ext cx="9144000" cy="1219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600">
                <a:solidFill>
                  <a:srgbClr val="FF0000"/>
                </a:solidFill>
                <a:latin typeface="Benguiat Bk BT" pitchFamily="18" charset="0"/>
              </a:rPr>
              <a:t>Bahá’ís of Europe in Paris – 1902</a:t>
            </a:r>
          </a:p>
          <a:p>
            <a:pPr algn="ctr"/>
            <a:r>
              <a:rPr kumimoji="1" lang="en-US" altLang="en-US" sz="2800">
                <a:solidFill>
                  <a:srgbClr val="FF0000"/>
                </a:solidFill>
                <a:latin typeface="Benguiat Bk BT" pitchFamily="18" charset="0"/>
              </a:rPr>
              <a:t>The ‘Spiritual Heart’ of the European Continent</a:t>
            </a:r>
            <a:endParaRPr lang="en-US" altLang="en-US" sz="2800" b="0">
              <a:solidFill>
                <a:srgbClr val="FF0000"/>
              </a:solidFill>
              <a:latin typeface="Benguiat Bk BT" pitchFamily="18" charset="0"/>
            </a:endParaRPr>
          </a:p>
        </p:txBody>
      </p:sp>
      <p:pic>
        <p:nvPicPr>
          <p:cNvPr id="367620" name="0053.wav">
            <a:hlinkClick r:id="" action="ppaction://media"/>
            <a:extLst>
              <a:ext uri="{FF2B5EF4-FFF2-40B4-BE49-F238E27FC236}">
                <a16:creationId xmlns:a16="http://schemas.microsoft.com/office/drawing/2014/main" id="{70EE83DC-471C-BD84-B39B-4EE0475E46A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27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6762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67619"/>
                                        </p:tgtEl>
                                        <p:attrNameLst>
                                          <p:attrName>style.visibility</p:attrName>
                                        </p:attrNameLst>
                                      </p:cBhvr>
                                      <p:to>
                                        <p:strVal val="visible"/>
                                      </p:to>
                                    </p:set>
                                    <p:anim calcmode="lin" valueType="num">
                                      <p:cBhvr>
                                        <p:cTn id="11" dur="500" fill="hold"/>
                                        <p:tgtEl>
                                          <p:spTgt spid="367619"/>
                                        </p:tgtEl>
                                        <p:attrNameLst>
                                          <p:attrName>ppt_w</p:attrName>
                                        </p:attrNameLst>
                                      </p:cBhvr>
                                      <p:tavLst>
                                        <p:tav tm="0">
                                          <p:val>
                                            <p:fltVal val="0"/>
                                          </p:val>
                                        </p:tav>
                                        <p:tav tm="100000">
                                          <p:val>
                                            <p:strVal val="#ppt_w"/>
                                          </p:val>
                                        </p:tav>
                                      </p:tavLst>
                                    </p:anim>
                                    <p:anim calcmode="lin" valueType="num">
                                      <p:cBhvr>
                                        <p:cTn id="12" dur="500" fill="hold"/>
                                        <p:tgtEl>
                                          <p:spTgt spid="3676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367620"/>
                </p:tgtEl>
              </p:cMediaNode>
            </p:audio>
          </p:childTnLst>
        </p:cTn>
      </p:par>
    </p:tnLst>
    <p:bldLst>
      <p:bldP spid="36761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48" name="Rectangle 8">
            <a:extLst>
              <a:ext uri="{FF2B5EF4-FFF2-40B4-BE49-F238E27FC236}">
                <a16:creationId xmlns:a16="http://schemas.microsoft.com/office/drawing/2014/main" id="{24CA3669-A670-76E1-F7A1-B29638CEE948}"/>
              </a:ext>
            </a:extLst>
          </p:cNvPr>
          <p:cNvSpPr>
            <a:spLocks noChangeArrowheads="1"/>
          </p:cNvSpPr>
          <p:nvPr/>
        </p:nvSpPr>
        <p:spPr bwMode="auto">
          <a:xfrm>
            <a:off x="0" y="0"/>
            <a:ext cx="9144000" cy="6858000"/>
          </a:xfrm>
          <a:prstGeom prst="rect">
            <a:avLst/>
          </a:prstGeom>
          <a:solidFill>
            <a:srgbClr val="000000"/>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endParaRPr lang="en-GB"/>
          </a:p>
        </p:txBody>
      </p:sp>
      <p:pic>
        <p:nvPicPr>
          <p:cNvPr id="624646" name="0054.wav">
            <a:hlinkClick r:id="" action="ppaction://media"/>
            <a:extLst>
              <a:ext uri="{FF2B5EF4-FFF2-40B4-BE49-F238E27FC236}">
                <a16:creationId xmlns:a16="http://schemas.microsoft.com/office/drawing/2014/main" id="{D1576F23-A3F2-6448-027F-B3B897669686}"/>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533400" y="4876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624649" name="Picture 9">
            <a:extLst>
              <a:ext uri="{FF2B5EF4-FFF2-40B4-BE49-F238E27FC236}">
                <a16:creationId xmlns:a16="http://schemas.microsoft.com/office/drawing/2014/main" id="{C03B49D5-614B-6612-2267-0CA583C355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001"/>
          <a:stretch>
            <a:fillRect/>
          </a:stretch>
        </p:blipFill>
        <p:spPr bwMode="auto">
          <a:xfrm>
            <a:off x="990600" y="0"/>
            <a:ext cx="7315200" cy="6845300"/>
          </a:xfrm>
          <a:prstGeom prst="rect">
            <a:avLst/>
          </a:prstGeom>
          <a:noFill/>
          <a:extLst>
            <a:ext uri="{909E8E84-426E-40DD-AFC4-6F175D3DCCD1}">
              <a14:hiddenFill xmlns:a14="http://schemas.microsoft.com/office/drawing/2010/main">
                <a:solidFill>
                  <a:srgbClr val="FFFFFF"/>
                </a:solidFill>
              </a14:hiddenFill>
            </a:ext>
          </a:extLst>
        </p:spPr>
      </p:pic>
      <p:sp>
        <p:nvSpPr>
          <p:cNvPr id="624645" name="Rectangle 5">
            <a:extLst>
              <a:ext uri="{FF2B5EF4-FFF2-40B4-BE49-F238E27FC236}">
                <a16:creationId xmlns:a16="http://schemas.microsoft.com/office/drawing/2014/main" id="{A84A0903-77DE-BDF8-1BF9-F4D5053426B3}"/>
              </a:ext>
            </a:extLst>
          </p:cNvPr>
          <p:cNvSpPr>
            <a:spLocks noChangeArrowheads="1"/>
          </p:cNvSpPr>
          <p:nvPr/>
        </p:nvSpPr>
        <p:spPr bwMode="auto">
          <a:xfrm>
            <a:off x="1295400" y="5486400"/>
            <a:ext cx="67818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400">
                <a:solidFill>
                  <a:srgbClr val="FF0000"/>
                </a:solidFill>
                <a:latin typeface="Benguiat Bk BT" pitchFamily="18" charset="0"/>
              </a:rPr>
              <a:t>MAY BOLLES</a:t>
            </a:r>
            <a:endParaRPr lang="en-US" altLang="en-US" sz="4400" b="0">
              <a:solidFill>
                <a:srgbClr val="FF0000"/>
              </a:solidFill>
              <a:latin typeface="Benguiat Bk BT" pitchFamily="18" charset="0"/>
            </a:endParaRPr>
          </a:p>
        </p:txBody>
      </p:sp>
    </p:spTree>
    <p:custDataLst>
      <p:tags r:id="rId1"/>
    </p:custDataLst>
  </p:cSld>
  <p:clrMapOvr>
    <a:masterClrMapping/>
  </p:clrMapOvr>
  <p:transition advTm="209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2464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624645"/>
                                        </p:tgtEl>
                                        <p:attrNameLst>
                                          <p:attrName>style.visibility</p:attrName>
                                        </p:attrNameLst>
                                      </p:cBhvr>
                                      <p:to>
                                        <p:strVal val="visible"/>
                                      </p:to>
                                    </p:set>
                                    <p:animEffect transition="in" filter="dissolve">
                                      <p:cBhvr>
                                        <p:cTn id="11" dur="500"/>
                                        <p:tgtEl>
                                          <p:spTgt spid="6246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624646"/>
                </p:tgtEl>
              </p:cMediaNode>
            </p:audio>
          </p:childTnLst>
        </p:cTn>
      </p:par>
    </p:tnLst>
    <p:bldLst>
      <p:bldP spid="624645"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5666" name="Picture 2">
            <a:extLst>
              <a:ext uri="{FF2B5EF4-FFF2-40B4-BE49-F238E27FC236}">
                <a16:creationId xmlns:a16="http://schemas.microsoft.com/office/drawing/2014/main" id="{BAD0E31B-6502-2424-4D87-44F906B0FD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1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25667" name="Text Box 3">
            <a:extLst>
              <a:ext uri="{FF2B5EF4-FFF2-40B4-BE49-F238E27FC236}">
                <a16:creationId xmlns:a16="http://schemas.microsoft.com/office/drawing/2014/main" id="{8716963F-8B1D-D1FC-3FD2-3914FEE620EA}"/>
              </a:ext>
            </a:extLst>
          </p:cNvPr>
          <p:cNvSpPr txBox="1">
            <a:spLocks noChangeArrowheads="1"/>
          </p:cNvSpPr>
          <p:nvPr/>
        </p:nvSpPr>
        <p:spPr bwMode="auto">
          <a:xfrm>
            <a:off x="0" y="5791200"/>
            <a:ext cx="9144000" cy="762000"/>
          </a:xfrm>
          <a:prstGeom prst="rect">
            <a:avLst/>
          </a:prstGeom>
          <a:noFill/>
          <a:ln>
            <a:noFill/>
          </a:ln>
          <a:effectLst>
            <a:outerShdw dist="81320" dir="3080412"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400" b="0">
                <a:latin typeface="Bernard MT Condensed" panose="02050806060905020404" pitchFamily="18" charset="0"/>
              </a:rPr>
              <a:t>The Prison City of ‘Akká - 1898</a:t>
            </a:r>
          </a:p>
        </p:txBody>
      </p:sp>
      <p:pic>
        <p:nvPicPr>
          <p:cNvPr id="625669" name="0055.wav">
            <a:hlinkClick r:id="" action="ppaction://media"/>
            <a:extLst>
              <a:ext uri="{FF2B5EF4-FFF2-40B4-BE49-F238E27FC236}">
                <a16:creationId xmlns:a16="http://schemas.microsoft.com/office/drawing/2014/main" id="{1D60D1FE-A0B6-66E1-1E0B-F762AFCC15FD}"/>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625671" name="SIGH FOR IN VAIN LOW 54 sec  WMA.wma">
            <a:hlinkClick r:id="" action="ppaction://media"/>
            <a:extLst>
              <a:ext uri="{FF2B5EF4-FFF2-40B4-BE49-F238E27FC236}">
                <a16:creationId xmlns:a16="http://schemas.microsoft.com/office/drawing/2014/main" id="{A4D71331-27F7-0D8B-5D71-07D03BD0E606}"/>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3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2566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625667"/>
                                        </p:tgtEl>
                                        <p:attrNameLst>
                                          <p:attrName>style.visibility</p:attrName>
                                        </p:attrNameLst>
                                      </p:cBhvr>
                                      <p:to>
                                        <p:strVal val="visible"/>
                                      </p:to>
                                    </p:set>
                                    <p:animEffect transition="in" filter="dissolve">
                                      <p:cBhvr>
                                        <p:cTn id="11" dur="500"/>
                                        <p:tgtEl>
                                          <p:spTgt spid="625667"/>
                                        </p:tgtEl>
                                      </p:cBhvr>
                                    </p:animEffect>
                                  </p:childTnLst>
                                </p:cTn>
                              </p:par>
                            </p:childTnLst>
                          </p:cTn>
                        </p:par>
                        <p:par>
                          <p:cTn id="12" fill="hold" nodeType="afterGroup">
                            <p:stCondLst>
                              <p:cond delay="500"/>
                            </p:stCondLst>
                            <p:childTnLst>
                              <p:par>
                                <p:cTn id="13" presetID="1" presetClass="mediacall" presetSubtype="0" fill="hold" nodeType="afterEffect">
                                  <p:stCondLst>
                                    <p:cond delay="0"/>
                                  </p:stCondLst>
                                  <p:childTnLst>
                                    <p:cmd type="call" cmd="playFrom(0)">
                                      <p:cBhvr>
                                        <p:cTn id="14" dur="1" fill="hold"/>
                                        <p:tgtEl>
                                          <p:spTgt spid="6256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625669"/>
                </p:tgtEl>
              </p:cMediaNode>
            </p:audio>
            <p:audio>
              <p:cMediaNode numSld="3" showWhenStopped="0">
                <p:cTn id="16" fill="hold" display="0">
                  <p:stCondLst>
                    <p:cond delay="indefinite"/>
                  </p:stCondLst>
                  <p:endCondLst>
                    <p:cond evt="onPrev" delay="0">
                      <p:tgtEl>
                        <p:sldTgt/>
                      </p:tgtEl>
                    </p:cond>
                    <p:cond evt="onStopAudio" delay="0">
                      <p:tgtEl>
                        <p:sldTgt/>
                      </p:tgtEl>
                    </p:cond>
                  </p:endCondLst>
                </p:cTn>
                <p:tgtEl>
                  <p:spTgt spid="625671"/>
                </p:tgtEl>
              </p:cMediaNode>
            </p:audio>
          </p:childTnLst>
        </p:cTn>
      </p:par>
    </p:tnLst>
    <p:bldLst>
      <p:bldP spid="62566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6693" name="Rectangle 4101">
            <a:extLst>
              <a:ext uri="{FF2B5EF4-FFF2-40B4-BE49-F238E27FC236}">
                <a16:creationId xmlns:a16="http://schemas.microsoft.com/office/drawing/2014/main" id="{856FDADA-A185-AB6A-F0CC-E9BCAA7030DB}"/>
              </a:ext>
            </a:extLst>
          </p:cNvPr>
          <p:cNvSpPr>
            <a:spLocks noChangeArrowheads="1"/>
          </p:cNvSpPr>
          <p:nvPr/>
        </p:nvSpPr>
        <p:spPr bwMode="auto">
          <a:xfrm>
            <a:off x="0" y="0"/>
            <a:ext cx="4267200" cy="6858000"/>
          </a:xfrm>
          <a:prstGeom prst="rect">
            <a:avLst/>
          </a:prstGeom>
          <a:solidFill>
            <a:srgbClr val="993300"/>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626690" name="Picture 4098">
            <a:extLst>
              <a:ext uri="{FF2B5EF4-FFF2-40B4-BE49-F238E27FC236}">
                <a16:creationId xmlns:a16="http://schemas.microsoft.com/office/drawing/2014/main" id="{1A0A9BFA-62ED-E3ED-974F-EAC5EBC07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26691" name="Text Box 4099">
            <a:extLst>
              <a:ext uri="{FF2B5EF4-FFF2-40B4-BE49-F238E27FC236}">
                <a16:creationId xmlns:a16="http://schemas.microsoft.com/office/drawing/2014/main" id="{D071E559-D4B6-E991-2AC9-77ABA452B64D}"/>
              </a:ext>
            </a:extLst>
          </p:cNvPr>
          <p:cNvSpPr txBox="1">
            <a:spLocks noChangeArrowheads="1"/>
          </p:cNvSpPr>
          <p:nvPr/>
        </p:nvSpPr>
        <p:spPr bwMode="auto">
          <a:xfrm>
            <a:off x="0" y="558800"/>
            <a:ext cx="5334000" cy="6299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400">
                <a:ea typeface="MS Mincho" panose="02020609040205080304" pitchFamily="49" charset="-128"/>
              </a:rPr>
              <a:t>"Of that first meeting, I can remember neither joy nor pain, nor anything that I can name. I had been carried suddenly to too great a height, my soul had come in contact with the Divine Spirit, and this force, so pure, so holy, so mighty, had overwhelmed me ... We could not remove our eyes from His glorious face … existence seemed suspended; and when He arose and suddenly left us, we came back with a start to life; but never again, oh! never again, thank God, the same life on this earth.”</a:t>
            </a:r>
            <a:r>
              <a:rPr lang="en-US" altLang="en-US" sz="2400" b="0">
                <a:solidFill>
                  <a:schemeClr val="tx1"/>
                </a:solidFill>
                <a:latin typeface="Times New Roman" panose="02020603050405020304" pitchFamily="18" charset="0"/>
              </a:rPr>
              <a:t> </a:t>
            </a:r>
          </a:p>
        </p:txBody>
      </p:sp>
      <p:sp>
        <p:nvSpPr>
          <p:cNvPr id="626692" name="Text Box 4100">
            <a:extLst>
              <a:ext uri="{FF2B5EF4-FFF2-40B4-BE49-F238E27FC236}">
                <a16:creationId xmlns:a16="http://schemas.microsoft.com/office/drawing/2014/main" id="{FB5875C5-08C0-84BA-3214-2FB5B35EF470}"/>
              </a:ext>
            </a:extLst>
          </p:cNvPr>
          <p:cNvSpPr txBox="1">
            <a:spLocks noChangeArrowheads="1"/>
          </p:cNvSpPr>
          <p:nvPr/>
        </p:nvSpPr>
        <p:spPr bwMode="auto">
          <a:xfrm>
            <a:off x="0" y="0"/>
            <a:ext cx="51054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altLang="en-US" sz="3200" b="0">
                <a:solidFill>
                  <a:srgbClr val="6699FF"/>
                </a:solidFill>
                <a:latin typeface="Bernard MT Condensed" panose="02050806060905020404" pitchFamily="18" charset="0"/>
              </a:rPr>
              <a:t>May Bolles (Maxwell)</a:t>
            </a:r>
          </a:p>
        </p:txBody>
      </p:sp>
      <p:pic>
        <p:nvPicPr>
          <p:cNvPr id="626694" name="0056.wav">
            <a:hlinkClick r:id="" action="ppaction://media"/>
            <a:extLst>
              <a:ext uri="{FF2B5EF4-FFF2-40B4-BE49-F238E27FC236}">
                <a16:creationId xmlns:a16="http://schemas.microsoft.com/office/drawing/2014/main" id="{7937987D-01B1-0E17-F318-CFE01ED8780D}"/>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30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62669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626692"/>
                                        </p:tgtEl>
                                        <p:attrNameLst>
                                          <p:attrName>style.visibility</p:attrName>
                                        </p:attrNameLst>
                                      </p:cBhvr>
                                      <p:to>
                                        <p:strVal val="visible"/>
                                      </p:to>
                                    </p:set>
                                    <p:animEffect transition="in" filter="dissolve">
                                      <p:cBhvr>
                                        <p:cTn id="11" dur="500"/>
                                        <p:tgtEl>
                                          <p:spTgt spid="626692"/>
                                        </p:tgtEl>
                                      </p:cBhvr>
                                    </p:animEffect>
                                  </p:childTnLst>
                                </p:cTn>
                              </p:par>
                              <p:par>
                                <p:cTn id="12" presetID="7" presetClass="entr" presetSubtype="4" fill="hold" nodeType="withEffect">
                                  <p:stCondLst>
                                    <p:cond delay="0"/>
                                  </p:stCondLst>
                                  <p:iterate type="wd">
                                    <p:tmPct val="8000"/>
                                  </p:iterate>
                                  <p:childTnLst>
                                    <p:set>
                                      <p:cBhvr>
                                        <p:cTn id="13" dur="1" fill="hold">
                                          <p:stCondLst>
                                            <p:cond delay="0"/>
                                          </p:stCondLst>
                                        </p:cTn>
                                        <p:tgtEl>
                                          <p:spTgt spid="626691"/>
                                        </p:tgtEl>
                                        <p:attrNameLst>
                                          <p:attrName>style.visibility</p:attrName>
                                        </p:attrNameLst>
                                      </p:cBhvr>
                                      <p:to>
                                        <p:strVal val="visible"/>
                                      </p:to>
                                    </p:set>
                                    <p:anim calcmode="lin" valueType="num">
                                      <p:cBhvr additive="base">
                                        <p:cTn id="14" dur="5000" fill="hold"/>
                                        <p:tgtEl>
                                          <p:spTgt spid="626691"/>
                                        </p:tgtEl>
                                        <p:attrNameLst>
                                          <p:attrName>ppt_x</p:attrName>
                                        </p:attrNameLst>
                                      </p:cBhvr>
                                      <p:tavLst>
                                        <p:tav tm="0">
                                          <p:val>
                                            <p:strVal val="#ppt_x"/>
                                          </p:val>
                                        </p:tav>
                                        <p:tav tm="100000">
                                          <p:val>
                                            <p:strVal val="#ppt_x"/>
                                          </p:val>
                                        </p:tav>
                                      </p:tavLst>
                                    </p:anim>
                                    <p:anim calcmode="lin" valueType="num">
                                      <p:cBhvr additive="base">
                                        <p:cTn id="15" dur="5000" fill="hold"/>
                                        <p:tgtEl>
                                          <p:spTgt spid="6266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Prev" delay="0">
                      <p:tgtEl>
                        <p:sldTgt/>
                      </p:tgtEl>
                    </p:cond>
                    <p:cond evt="onStopAudio" delay="0">
                      <p:tgtEl>
                        <p:sldTgt/>
                      </p:tgtEl>
                    </p:cond>
                  </p:endCondLst>
                </p:cTn>
                <p:tgtEl>
                  <p:spTgt spid="626694"/>
                </p:tgtEl>
              </p:cMediaNode>
            </p:audio>
          </p:childTnLst>
        </p:cTn>
      </p:par>
    </p:tnLst>
    <p:bldLst>
      <p:bldP spid="626691" grpId="0" autoUpdateAnimBg="0"/>
      <p:bldP spid="62669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5570" name="Picture 1026">
            <a:extLst>
              <a:ext uri="{FF2B5EF4-FFF2-40B4-BE49-F238E27FC236}">
                <a16:creationId xmlns:a16="http://schemas.microsoft.com/office/drawing/2014/main" id="{166F68C2-90FA-1F98-FB3E-75FF359D9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60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5571" name="0057.wav">
            <a:hlinkClick r:id="" action="ppaction://media"/>
            <a:extLst>
              <a:ext uri="{FF2B5EF4-FFF2-40B4-BE49-F238E27FC236}">
                <a16:creationId xmlns:a16="http://schemas.microsoft.com/office/drawing/2014/main" id="{3DA42730-0A52-90C1-77B3-D675CF37508D}"/>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36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5571"/>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a:extLst>
              <a:ext uri="{FF2B5EF4-FFF2-40B4-BE49-F238E27FC236}">
                <a16:creationId xmlns:a16="http://schemas.microsoft.com/office/drawing/2014/main" id="{DD894088-8712-8735-1EAB-CE9DC88DE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28600"/>
            <a:ext cx="2433638" cy="6229350"/>
          </a:xfrm>
          <a:prstGeom prst="rect">
            <a:avLst/>
          </a:prstGeom>
          <a:noFill/>
          <a:extLst>
            <a:ext uri="{909E8E84-426E-40DD-AFC4-6F175D3DCCD1}">
              <a14:hiddenFill xmlns:a14="http://schemas.microsoft.com/office/drawing/2010/main">
                <a:solidFill>
                  <a:srgbClr val="FFFFFF"/>
                </a:solidFill>
              </a14:hiddenFill>
            </a:ext>
          </a:extLst>
        </p:spPr>
      </p:pic>
      <p:pic>
        <p:nvPicPr>
          <p:cNvPr id="371715" name="Picture 3">
            <a:extLst>
              <a:ext uri="{FF2B5EF4-FFF2-40B4-BE49-F238E27FC236}">
                <a16:creationId xmlns:a16="http://schemas.microsoft.com/office/drawing/2014/main" id="{92CD4131-D7B6-C240-483C-BE8D84D542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0"/>
            <a:ext cx="5938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71716" name="Rectangle 4">
            <a:extLst>
              <a:ext uri="{FF2B5EF4-FFF2-40B4-BE49-F238E27FC236}">
                <a16:creationId xmlns:a16="http://schemas.microsoft.com/office/drawing/2014/main" id="{7473F6BA-9F8E-C08B-2E40-767F009739A0}"/>
              </a:ext>
            </a:extLst>
          </p:cNvPr>
          <p:cNvSpPr>
            <a:spLocks noChangeArrowheads="1"/>
          </p:cNvSpPr>
          <p:nvPr/>
        </p:nvSpPr>
        <p:spPr bwMode="auto">
          <a:xfrm>
            <a:off x="0" y="4953000"/>
            <a:ext cx="9144000" cy="1905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rgbClr val="FF0000"/>
                </a:solidFill>
                <a:latin typeface="Benguiat Bk BT" pitchFamily="18" charset="0"/>
              </a:rPr>
              <a:t>Sarah Farmer Inn</a:t>
            </a:r>
          </a:p>
          <a:p>
            <a:pPr algn="ctr"/>
            <a:r>
              <a:rPr kumimoji="1" lang="en-US" altLang="en-US" sz="4000">
                <a:solidFill>
                  <a:srgbClr val="FF0000"/>
                </a:solidFill>
                <a:latin typeface="Benguiat Bk BT" pitchFamily="18" charset="0"/>
              </a:rPr>
              <a:t>at Green Acre Bahá’í School</a:t>
            </a:r>
            <a:endParaRPr lang="en-US" altLang="en-US" sz="4000" b="0">
              <a:solidFill>
                <a:srgbClr val="FF0000"/>
              </a:solidFill>
              <a:latin typeface="Benguiat Bk BT" pitchFamily="18" charset="0"/>
            </a:endParaRPr>
          </a:p>
        </p:txBody>
      </p:sp>
      <p:pic>
        <p:nvPicPr>
          <p:cNvPr id="371721" name="Green Acre Visit.mp3">
            <a:hlinkClick r:id="" action="ppaction://media"/>
            <a:extLst>
              <a:ext uri="{FF2B5EF4-FFF2-40B4-BE49-F238E27FC236}">
                <a16:creationId xmlns:a16="http://schemas.microsoft.com/office/drawing/2014/main" id="{3EF90AC1-6073-DC5D-14B8-A55C8888DF66}"/>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3810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71722" name="0058.wav">
            <a:hlinkClick r:id="" action="ppaction://media"/>
            <a:extLst>
              <a:ext uri="{FF2B5EF4-FFF2-40B4-BE49-F238E27FC236}">
                <a16:creationId xmlns:a16="http://schemas.microsoft.com/office/drawing/2014/main" id="{52478F42-46CB-E0A4-BB63-94FBD84194D6}"/>
              </a:ext>
            </a:extLst>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6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7172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71716"/>
                                        </p:tgtEl>
                                        <p:attrNameLst>
                                          <p:attrName>style.visibility</p:attrName>
                                        </p:attrNameLst>
                                      </p:cBhvr>
                                      <p:to>
                                        <p:strVal val="visible"/>
                                      </p:to>
                                    </p:set>
                                    <p:anim calcmode="lin" valueType="num">
                                      <p:cBhvr>
                                        <p:cTn id="11" dur="500" fill="hold"/>
                                        <p:tgtEl>
                                          <p:spTgt spid="371716"/>
                                        </p:tgtEl>
                                        <p:attrNameLst>
                                          <p:attrName>ppt_w</p:attrName>
                                        </p:attrNameLst>
                                      </p:cBhvr>
                                      <p:tavLst>
                                        <p:tav tm="0">
                                          <p:val>
                                            <p:fltVal val="0"/>
                                          </p:val>
                                        </p:tav>
                                        <p:tav tm="100000">
                                          <p:val>
                                            <p:strVal val="#ppt_w"/>
                                          </p:val>
                                        </p:tav>
                                      </p:tavLst>
                                    </p:anim>
                                    <p:anim calcmode="lin" valueType="num">
                                      <p:cBhvr>
                                        <p:cTn id="12" dur="500" fill="hold"/>
                                        <p:tgtEl>
                                          <p:spTgt spid="371716"/>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mediacall" presetSubtype="0" fill="hold" nodeType="afterEffect">
                                  <p:stCondLst>
                                    <p:cond delay="0"/>
                                  </p:stCondLst>
                                  <p:childTnLst>
                                    <p:cmd type="call" cmd="playFrom(0.0)">
                                      <p:cBhvr>
                                        <p:cTn id="15" dur="1" fill="hold"/>
                                        <p:tgtEl>
                                          <p:spTgt spid="3717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5" showWhenStopped="0">
                <p:cTn id="16" fill="hold" display="0">
                  <p:stCondLst>
                    <p:cond delay="indefinite"/>
                  </p:stCondLst>
                  <p:endCondLst>
                    <p:cond evt="onPrev" delay="0">
                      <p:tgtEl>
                        <p:sldTgt/>
                      </p:tgtEl>
                    </p:cond>
                    <p:cond evt="onStopAudio" delay="0">
                      <p:tgtEl>
                        <p:sldTgt/>
                      </p:tgtEl>
                    </p:cond>
                  </p:endCondLst>
                </p:cTn>
                <p:tgtEl>
                  <p:spTgt spid="371721"/>
                </p:tgtEl>
              </p:cMediaNode>
            </p:audio>
            <p:audio>
              <p:cMediaNode showWhenStopped="0">
                <p:cTn id="17" fill="hold" display="0">
                  <p:stCondLst>
                    <p:cond delay="indefinite"/>
                  </p:stCondLst>
                  <p:endCondLst>
                    <p:cond evt="onPrev" delay="0">
                      <p:tgtEl>
                        <p:sldTgt/>
                      </p:tgtEl>
                    </p:cond>
                    <p:cond evt="onStopAudio" delay="0">
                      <p:tgtEl>
                        <p:sldTgt/>
                      </p:tgtEl>
                    </p:cond>
                  </p:endCondLst>
                </p:cTn>
                <p:tgtEl>
                  <p:spTgt spid="371722"/>
                </p:tgtEl>
              </p:cMediaNode>
            </p:audio>
          </p:childTnLst>
        </p:cTn>
      </p:par>
    </p:tnLst>
    <p:bldLst>
      <p:bldP spid="37171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42" name="Picture 6">
            <a:extLst>
              <a:ext uri="{FF2B5EF4-FFF2-40B4-BE49-F238E27FC236}">
                <a16:creationId xmlns:a16="http://schemas.microsoft.com/office/drawing/2014/main" id="{6DD0ECAF-3F26-26E2-F057-D803ABAED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5400"/>
            <a:ext cx="6832600" cy="6832600"/>
          </a:xfrm>
          <a:prstGeom prst="rect">
            <a:avLst/>
          </a:prstGeom>
          <a:noFill/>
          <a:extLst>
            <a:ext uri="{909E8E84-426E-40DD-AFC4-6F175D3DCCD1}">
              <a14:hiddenFill xmlns:a14="http://schemas.microsoft.com/office/drawing/2010/main">
                <a:solidFill>
                  <a:srgbClr val="FFFFFF"/>
                </a:solidFill>
              </a14:hiddenFill>
            </a:ext>
          </a:extLst>
        </p:spPr>
      </p:pic>
      <p:sp>
        <p:nvSpPr>
          <p:cNvPr id="372739" name="Rectangle 3">
            <a:extLst>
              <a:ext uri="{FF2B5EF4-FFF2-40B4-BE49-F238E27FC236}">
                <a16:creationId xmlns:a16="http://schemas.microsoft.com/office/drawing/2014/main" id="{4AA2676A-9153-263C-4568-008DE4969E71}"/>
              </a:ext>
            </a:extLst>
          </p:cNvPr>
          <p:cNvSpPr>
            <a:spLocks noChangeArrowheads="1"/>
          </p:cNvSpPr>
          <p:nvPr/>
        </p:nvSpPr>
        <p:spPr bwMode="auto">
          <a:xfrm>
            <a:off x="5638800" y="2895600"/>
            <a:ext cx="3505200" cy="25146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800">
                <a:solidFill>
                  <a:schemeClr val="bg1"/>
                </a:solidFill>
                <a:latin typeface="Benguiat Bk BT" pitchFamily="18" charset="0"/>
              </a:rPr>
              <a:t>Mírzá Abu’l Fadl</a:t>
            </a:r>
          </a:p>
        </p:txBody>
      </p:sp>
      <p:pic>
        <p:nvPicPr>
          <p:cNvPr id="372743" name="0059.wav">
            <a:hlinkClick r:id="" action="ppaction://media"/>
            <a:extLst>
              <a:ext uri="{FF2B5EF4-FFF2-40B4-BE49-F238E27FC236}">
                <a16:creationId xmlns:a16="http://schemas.microsoft.com/office/drawing/2014/main" id="{FEA9B2F2-921C-D65E-99E5-C566FCC8C930}"/>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21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7274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72739"/>
                                        </p:tgtEl>
                                        <p:attrNameLst>
                                          <p:attrName>style.visibility</p:attrName>
                                        </p:attrNameLst>
                                      </p:cBhvr>
                                      <p:to>
                                        <p:strVal val="visible"/>
                                      </p:to>
                                    </p:set>
                                    <p:animEffect transition="in" filter="dissolve">
                                      <p:cBhvr>
                                        <p:cTn id="11" dur="500"/>
                                        <p:tgtEl>
                                          <p:spTgt spid="3727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72743"/>
                </p:tgtEl>
              </p:cMediaNode>
            </p:audio>
          </p:childTnLst>
        </p:cTn>
      </p:par>
    </p:tnLst>
    <p:bldLst>
      <p:bldP spid="37273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6" name="Picture 4100">
            <a:extLst>
              <a:ext uri="{FF2B5EF4-FFF2-40B4-BE49-F238E27FC236}">
                <a16:creationId xmlns:a16="http://schemas.microsoft.com/office/drawing/2014/main" id="{F8B7A753-AD3E-F5D5-26EC-5AC012EBAD84}"/>
              </a:ext>
            </a:extLst>
          </p:cNvPr>
          <p:cNvPicPr>
            <a:picLocks noChangeAspect="1" noChangeArrowheads="1"/>
          </p:cNvPicPr>
          <p:nvPr/>
        </p:nvPicPr>
        <p:blipFill>
          <a:blip r:embed="rId4">
            <a:lum bright="20000" contrast="16000"/>
            <a:extLst>
              <a:ext uri="{28A0092B-C50C-407E-A947-70E740481C1C}">
                <a14:useLocalDpi xmlns:a14="http://schemas.microsoft.com/office/drawing/2010/main" val="0"/>
              </a:ext>
            </a:extLst>
          </a:blip>
          <a:srcRect l="11934" r="9834"/>
          <a:stretch>
            <a:fillRect/>
          </a:stretch>
        </p:blipFill>
        <p:spPr bwMode="auto">
          <a:xfrm>
            <a:off x="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7" name="Rectangle 4101">
            <a:extLst>
              <a:ext uri="{FF2B5EF4-FFF2-40B4-BE49-F238E27FC236}">
                <a16:creationId xmlns:a16="http://schemas.microsoft.com/office/drawing/2014/main" id="{E71C3D66-F2B0-A874-13E3-03DEC42C0BE4}"/>
              </a:ext>
            </a:extLst>
          </p:cNvPr>
          <p:cNvSpPr>
            <a:spLocks noChangeArrowheads="1"/>
          </p:cNvSpPr>
          <p:nvPr/>
        </p:nvSpPr>
        <p:spPr bwMode="auto">
          <a:xfrm>
            <a:off x="4648200" y="0"/>
            <a:ext cx="4495800" cy="4495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5400">
                <a:solidFill>
                  <a:srgbClr val="FF0000"/>
                </a:solidFill>
                <a:latin typeface="Benguiat Bk BT" pitchFamily="18" charset="0"/>
              </a:rPr>
              <a:t>AGNES BALDWIN ALEXANDER</a:t>
            </a:r>
          </a:p>
        </p:txBody>
      </p:sp>
    </p:spTree>
    <p:custDataLst>
      <p:tags r:id="rId1"/>
    </p:custDataLst>
  </p:cSld>
  <p:clrMapOvr>
    <a:masterClrMapping/>
  </p:clrMapOvr>
  <p:transition spd="med" advTm="97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25317"/>
                                        </p:tgtEl>
                                        <p:attrNameLst>
                                          <p:attrName>style.visibility</p:attrName>
                                        </p:attrNameLst>
                                      </p:cBhvr>
                                      <p:to>
                                        <p:strVal val="visible"/>
                                      </p:to>
                                    </p:set>
                                    <p:animEffect transition="in" filter="box(in)">
                                      <p:cBhvr>
                                        <p:cTn id="7" dur="5000"/>
                                        <p:tgtEl>
                                          <p:spTgt spid="525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9" name="Rectangle 5">
            <a:extLst>
              <a:ext uri="{FF2B5EF4-FFF2-40B4-BE49-F238E27FC236}">
                <a16:creationId xmlns:a16="http://schemas.microsoft.com/office/drawing/2014/main" id="{A1FB13EA-C456-399B-1A92-55BAB974D76A}"/>
              </a:ext>
            </a:extLst>
          </p:cNvPr>
          <p:cNvSpPr>
            <a:spLocks noChangeArrowheads="1"/>
          </p:cNvSpPr>
          <p:nvPr/>
        </p:nvSpPr>
        <p:spPr bwMode="auto">
          <a:xfrm>
            <a:off x="0" y="0"/>
            <a:ext cx="9144000" cy="6858000"/>
          </a:xfrm>
          <a:prstGeom prst="rect">
            <a:avLst/>
          </a:prstGeom>
          <a:solidFill>
            <a:srgbClr val="000000"/>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endParaRPr lang="en-GB"/>
          </a:p>
        </p:txBody>
      </p:sp>
      <p:pic>
        <p:nvPicPr>
          <p:cNvPr id="436230" name="Picture 6">
            <a:extLst>
              <a:ext uri="{FF2B5EF4-FFF2-40B4-BE49-F238E27FC236}">
                <a16:creationId xmlns:a16="http://schemas.microsoft.com/office/drawing/2014/main" id="{FF493B64-1928-C4C7-806C-F5615C93C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0"/>
            <a:ext cx="4927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6231" name="Rectangle 7">
            <a:extLst>
              <a:ext uri="{FF2B5EF4-FFF2-40B4-BE49-F238E27FC236}">
                <a16:creationId xmlns:a16="http://schemas.microsoft.com/office/drawing/2014/main" id="{EE1FCE64-8171-2992-17E6-A0007AEB5DBE}"/>
              </a:ext>
            </a:extLst>
          </p:cNvPr>
          <p:cNvSpPr>
            <a:spLocks noChangeArrowheads="1"/>
          </p:cNvSpPr>
          <p:nvPr/>
        </p:nvSpPr>
        <p:spPr bwMode="auto">
          <a:xfrm>
            <a:off x="0" y="4648200"/>
            <a:ext cx="9144000" cy="25146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800">
                <a:solidFill>
                  <a:schemeClr val="bg1"/>
                </a:solidFill>
                <a:latin typeface="Benguiat Bk BT" pitchFamily="18" charset="0"/>
              </a:rPr>
              <a:t>Agnes Baldwin Alexander</a:t>
            </a:r>
          </a:p>
          <a:p>
            <a:pPr algn="ctr"/>
            <a:r>
              <a:rPr lang="en-US" altLang="en-US" sz="3600">
                <a:solidFill>
                  <a:schemeClr val="bg1"/>
                </a:solidFill>
                <a:latin typeface="Benguiat Bk BT" pitchFamily="18" charset="0"/>
              </a:rPr>
              <a:t>Photograph taken December 1901</a:t>
            </a:r>
          </a:p>
          <a:p>
            <a:pPr algn="ctr"/>
            <a:r>
              <a:rPr lang="en-US" altLang="en-US" sz="3600">
                <a:solidFill>
                  <a:schemeClr val="bg1"/>
                </a:solidFill>
                <a:latin typeface="Benguiat Bk BT" pitchFamily="18" charset="0"/>
              </a:rPr>
              <a:t>Shortly before sailing to Honolulu</a:t>
            </a:r>
          </a:p>
        </p:txBody>
      </p:sp>
      <p:pic>
        <p:nvPicPr>
          <p:cNvPr id="436232" name="0060.wav">
            <a:hlinkClick r:id="" action="ppaction://media"/>
            <a:extLst>
              <a:ext uri="{FF2B5EF4-FFF2-40B4-BE49-F238E27FC236}">
                <a16:creationId xmlns:a16="http://schemas.microsoft.com/office/drawing/2014/main" id="{D49C515C-7186-EA3D-D770-D8B3B0DFA1A2}"/>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0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3623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36231"/>
                                        </p:tgtEl>
                                        <p:attrNameLst>
                                          <p:attrName>style.visibility</p:attrName>
                                        </p:attrNameLst>
                                      </p:cBhvr>
                                      <p:to>
                                        <p:strVal val="visible"/>
                                      </p:to>
                                    </p:set>
                                    <p:animEffect transition="in" filter="dissolve">
                                      <p:cBhvr>
                                        <p:cTn id="11" dur="500"/>
                                        <p:tgtEl>
                                          <p:spTgt spid="4362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436232"/>
                </p:tgtEl>
              </p:cMediaNode>
            </p:audio>
          </p:childTnLst>
        </p:cTn>
      </p:par>
    </p:tnLst>
    <p:bldLst>
      <p:bldP spid="43623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73" name="Rectangle 1041">
            <a:extLst>
              <a:ext uri="{FF2B5EF4-FFF2-40B4-BE49-F238E27FC236}">
                <a16:creationId xmlns:a16="http://schemas.microsoft.com/office/drawing/2014/main" id="{4069269C-7532-7DDE-26BE-2B4B1D9F521D}"/>
              </a:ext>
            </a:extLst>
          </p:cNvPr>
          <p:cNvSpPr>
            <a:spLocks noChangeArrowheads="1"/>
          </p:cNvSpPr>
          <p:nvPr/>
        </p:nvSpPr>
        <p:spPr bwMode="auto">
          <a:xfrm>
            <a:off x="0" y="0"/>
            <a:ext cx="9144000" cy="6858000"/>
          </a:xfrm>
          <a:prstGeom prst="rect">
            <a:avLst/>
          </a:prstGeom>
          <a:solidFill>
            <a:srgbClr val="0000CC"/>
          </a:solidFill>
          <a:ln w="7620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52262" name="Picture 1030">
            <a:extLst>
              <a:ext uri="{FF2B5EF4-FFF2-40B4-BE49-F238E27FC236}">
                <a16:creationId xmlns:a16="http://schemas.microsoft.com/office/drawing/2014/main" id="{A9FAC6AA-6311-B00C-8E91-131FB14D0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634" b="5090"/>
          <a:stretch>
            <a:fillRect/>
          </a:stretch>
        </p:blipFill>
        <p:spPr bwMode="auto">
          <a:xfrm>
            <a:off x="4343400" y="381000"/>
            <a:ext cx="3810000" cy="2673350"/>
          </a:xfrm>
          <a:prstGeom prst="rect">
            <a:avLst/>
          </a:prstGeom>
          <a:noFill/>
          <a:extLst>
            <a:ext uri="{909E8E84-426E-40DD-AFC4-6F175D3DCCD1}">
              <a14:hiddenFill xmlns:a14="http://schemas.microsoft.com/office/drawing/2010/main">
                <a:solidFill>
                  <a:srgbClr val="FFFFFF"/>
                </a:solidFill>
              </a14:hiddenFill>
            </a:ext>
          </a:extLst>
        </p:spPr>
      </p:pic>
      <p:pic>
        <p:nvPicPr>
          <p:cNvPr id="352268" name="Picture 1036">
            <a:extLst>
              <a:ext uri="{FF2B5EF4-FFF2-40B4-BE49-F238E27FC236}">
                <a16:creationId xmlns:a16="http://schemas.microsoft.com/office/drawing/2014/main" id="{D16BA31C-90F8-1687-628E-31ACC0922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57400"/>
            <a:ext cx="9110663" cy="4495800"/>
          </a:xfrm>
          <a:prstGeom prst="rect">
            <a:avLst/>
          </a:prstGeom>
          <a:noFill/>
          <a:extLst>
            <a:ext uri="{909E8E84-426E-40DD-AFC4-6F175D3DCCD1}">
              <a14:hiddenFill xmlns:a14="http://schemas.microsoft.com/office/drawing/2010/main">
                <a:solidFill>
                  <a:srgbClr val="FFFFFF"/>
                </a:solidFill>
              </a14:hiddenFill>
            </a:ext>
          </a:extLst>
        </p:spPr>
      </p:pic>
      <p:sp>
        <p:nvSpPr>
          <p:cNvPr id="352269" name="Text Box 1037">
            <a:extLst>
              <a:ext uri="{FF2B5EF4-FFF2-40B4-BE49-F238E27FC236}">
                <a16:creationId xmlns:a16="http://schemas.microsoft.com/office/drawing/2014/main" id="{E1566A5B-D925-FF1D-5592-792561BB9975}"/>
              </a:ext>
            </a:extLst>
          </p:cNvPr>
          <p:cNvSpPr txBox="1">
            <a:spLocks noChangeArrowheads="1"/>
          </p:cNvSpPr>
          <p:nvPr/>
        </p:nvSpPr>
        <p:spPr bwMode="auto">
          <a:xfrm>
            <a:off x="381000" y="1600200"/>
            <a:ext cx="8153400" cy="4968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4000" i="1">
                <a:latin typeface="Times New Roman" panose="02020603050405020304" pitchFamily="18" charset="0"/>
              </a:rPr>
              <a:t>Be … a  divine bird, proceed to thy native country, spread the wings of sanctity over those spots and sing and chant and celebrate the name of thy Lord, … and make the seeking souls hasten unto thee as the moths hasten to the lamp, and thus illumine that distant country by the light of God.</a:t>
            </a:r>
          </a:p>
        </p:txBody>
      </p:sp>
      <p:pic>
        <p:nvPicPr>
          <p:cNvPr id="352277" name="0061.wav">
            <a:hlinkClick r:id="" action="ppaction://media"/>
            <a:extLst>
              <a:ext uri="{FF2B5EF4-FFF2-40B4-BE49-F238E27FC236}">
                <a16:creationId xmlns:a16="http://schemas.microsoft.com/office/drawing/2014/main" id="{C1D534F1-9C11-1224-67F3-8721FEA09444}"/>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52279" name="Tablet music.wav">
            <a:hlinkClick r:id="" action="ppaction://media"/>
            <a:extLst>
              <a:ext uri="{FF2B5EF4-FFF2-40B4-BE49-F238E27FC236}">
                <a16:creationId xmlns:a16="http://schemas.microsoft.com/office/drawing/2014/main" id="{BAA3E733-6FC4-D0B1-681C-545A907D7AD7}"/>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2338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5500"/>
                                  </p:stCondLst>
                                  <p:childTnLst>
                                    <p:cmd type="call" cmd="playFrom(0)">
                                      <p:cBhvr>
                                        <p:cTn id="6" dur="1" fill="hold"/>
                                        <p:tgtEl>
                                          <p:spTgt spid="352279"/>
                                        </p:tgtEl>
                                      </p:cBhvr>
                                    </p:cmd>
                                  </p:childTnLst>
                                </p:cTn>
                              </p:par>
                              <p:par>
                                <p:cTn id="7" presetID="7" presetClass="entr" presetSubtype="4" fill="hold" nodeType="withEffect">
                                  <p:stCondLst>
                                    <p:cond delay="0"/>
                                  </p:stCondLst>
                                  <p:iterate type="wd">
                                    <p:tmPct val="10000"/>
                                  </p:iterate>
                                  <p:childTnLst>
                                    <p:set>
                                      <p:cBhvr>
                                        <p:cTn id="8" dur="1" fill="hold">
                                          <p:stCondLst>
                                            <p:cond delay="0"/>
                                          </p:stCondLst>
                                        </p:cTn>
                                        <p:tgtEl>
                                          <p:spTgt spid="352269"/>
                                        </p:tgtEl>
                                        <p:attrNameLst>
                                          <p:attrName>style.visibility</p:attrName>
                                        </p:attrNameLst>
                                      </p:cBhvr>
                                      <p:to>
                                        <p:strVal val="visible"/>
                                      </p:to>
                                    </p:set>
                                    <p:anim calcmode="lin" valueType="num">
                                      <p:cBhvr additive="base">
                                        <p:cTn id="9" dur="3000" fill="hold"/>
                                        <p:tgtEl>
                                          <p:spTgt spid="352269"/>
                                        </p:tgtEl>
                                        <p:attrNameLst>
                                          <p:attrName>ppt_x</p:attrName>
                                        </p:attrNameLst>
                                      </p:cBhvr>
                                      <p:tavLst>
                                        <p:tav tm="0">
                                          <p:val>
                                            <p:strVal val="#ppt_x"/>
                                          </p:val>
                                        </p:tav>
                                        <p:tav tm="100000">
                                          <p:val>
                                            <p:strVal val="#ppt_x"/>
                                          </p:val>
                                        </p:tav>
                                      </p:tavLst>
                                    </p:anim>
                                    <p:anim calcmode="lin" valueType="num">
                                      <p:cBhvr additive="base">
                                        <p:cTn id="10" dur="3000" fill="hold"/>
                                        <p:tgtEl>
                                          <p:spTgt spid="352269"/>
                                        </p:tgtEl>
                                        <p:attrNameLst>
                                          <p:attrName>ppt_y</p:attrName>
                                        </p:attrNameLst>
                                      </p:cBhvr>
                                      <p:tavLst>
                                        <p:tav tm="0">
                                          <p:val>
                                            <p:strVal val="1+#ppt_h/2"/>
                                          </p:val>
                                        </p:tav>
                                        <p:tav tm="100000">
                                          <p:val>
                                            <p:strVal val="#ppt_y"/>
                                          </p:val>
                                        </p:tav>
                                      </p:tavLst>
                                    </p:anim>
                                  </p:childTnLst>
                                </p:cTn>
                              </p:par>
                              <p:par>
                                <p:cTn id="11" presetID="1" presetClass="mediacall" presetSubtype="0" fill="hold" nodeType="withEffect">
                                  <p:stCondLst>
                                    <p:cond delay="0"/>
                                  </p:stCondLst>
                                  <p:childTnLst>
                                    <p:cmd type="call" cmd="playFrom(0)">
                                      <p:cBhvr>
                                        <p:cTn id="12" dur="1" fill="hold"/>
                                        <p:tgtEl>
                                          <p:spTgt spid="3522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352277"/>
                </p:tgtEl>
              </p:cMediaNode>
            </p:audio>
            <p:audio>
              <p:cMediaNode showWhenStopped="0">
                <p:cTn id="14" fill="hold" display="0">
                  <p:stCondLst>
                    <p:cond delay="indefinite"/>
                  </p:stCondLst>
                  <p:endCondLst>
                    <p:cond evt="onPrev" delay="0">
                      <p:tgtEl>
                        <p:sldTgt/>
                      </p:tgtEl>
                    </p:cond>
                    <p:cond evt="onStopAudio" delay="0">
                      <p:tgtEl>
                        <p:sldTgt/>
                      </p:tgtEl>
                    </p:cond>
                  </p:endCondLst>
                </p:cTn>
                <p:tgtEl>
                  <p:spTgt spid="352279"/>
                </p:tgtEl>
              </p:cMediaNode>
            </p:audio>
          </p:childTnLst>
        </p:cTn>
      </p:par>
    </p:tnLst>
    <p:bldLst>
      <p:bldP spid="352269"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a:extLst>
              <a:ext uri="{FF2B5EF4-FFF2-40B4-BE49-F238E27FC236}">
                <a16:creationId xmlns:a16="http://schemas.microsoft.com/office/drawing/2014/main" id="{A30AEA13-F513-DEE0-E219-E9618467DE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92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03" name="Text Box 3">
            <a:extLst>
              <a:ext uri="{FF2B5EF4-FFF2-40B4-BE49-F238E27FC236}">
                <a16:creationId xmlns:a16="http://schemas.microsoft.com/office/drawing/2014/main" id="{0EC1D7D8-20BA-A58D-1414-1A99954443C3}"/>
              </a:ext>
            </a:extLst>
          </p:cNvPr>
          <p:cNvSpPr txBox="1">
            <a:spLocks noChangeArrowheads="1"/>
          </p:cNvSpPr>
          <p:nvPr/>
        </p:nvSpPr>
        <p:spPr bwMode="auto">
          <a:xfrm>
            <a:off x="533400" y="609600"/>
            <a:ext cx="8153400" cy="558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3600" i="1"/>
              <a:t>Strange feelings came over me as the steamer on which I voyaged to Honolulu neared the shore, for alone I was to</a:t>
            </a:r>
            <a:r>
              <a:rPr lang="en-US" altLang="en-US" sz="3600" i="1">
                <a:cs typeface="Courier New" panose="02070309020205020404" pitchFamily="49" charset="0"/>
              </a:rPr>
              <a:t> </a:t>
            </a:r>
            <a:r>
              <a:rPr lang="en-US" altLang="en-US" sz="3600" i="1"/>
              <a:t>stand there, the first Bahá‘í to touch that soil. The</a:t>
            </a:r>
            <a:r>
              <a:rPr lang="en-US" altLang="en-US" sz="3600" i="1">
                <a:cs typeface="Courier New" panose="02070309020205020404" pitchFamily="49" charset="0"/>
              </a:rPr>
              <a:t> </a:t>
            </a:r>
            <a:r>
              <a:rPr lang="en-US" altLang="en-US" sz="3600" i="1"/>
              <a:t>youngest of my family, and hitherto extremely timid, God</a:t>
            </a:r>
            <a:r>
              <a:rPr lang="en-US" altLang="en-US" sz="3600" i="1">
                <a:cs typeface="Courier New" panose="02070309020205020404" pitchFamily="49" charset="0"/>
              </a:rPr>
              <a:t> </a:t>
            </a:r>
            <a:r>
              <a:rPr lang="en-US" altLang="en-US" sz="3600" i="1"/>
              <a:t>raised me up to carry His Message to these islands of the</a:t>
            </a:r>
            <a:r>
              <a:rPr lang="en-US" altLang="en-US" sz="3600" i="1">
                <a:cs typeface="Courier New" panose="02070309020205020404" pitchFamily="49" charset="0"/>
              </a:rPr>
              <a:t> </a:t>
            </a:r>
            <a:r>
              <a:rPr lang="en-US" altLang="en-US" sz="3600" i="1"/>
              <a:t>Pacific.</a:t>
            </a:r>
            <a:r>
              <a:rPr lang="en-US" altLang="en-US" sz="2800" i="1"/>
              <a:t> </a:t>
            </a:r>
          </a:p>
        </p:txBody>
      </p:sp>
      <p:pic>
        <p:nvPicPr>
          <p:cNvPr id="512007" name="0062.wav">
            <a:hlinkClick r:id="" action="ppaction://media"/>
            <a:extLst>
              <a:ext uri="{FF2B5EF4-FFF2-40B4-BE49-F238E27FC236}">
                <a16:creationId xmlns:a16="http://schemas.microsoft.com/office/drawing/2014/main" id="{CCCAF799-CD46-460B-4931-9B7487C824CF}"/>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12010" name="DRAMA TRANSITION 2 soft.wav">
            <a:hlinkClick r:id="" action="ppaction://media"/>
            <a:extLst>
              <a:ext uri="{FF2B5EF4-FFF2-40B4-BE49-F238E27FC236}">
                <a16:creationId xmlns:a16="http://schemas.microsoft.com/office/drawing/2014/main" id="{48A046DD-C888-8A5C-085E-F1C237F1C1C6}"/>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685800" y="5943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256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12010"/>
                                        </p:tgtEl>
                                      </p:cBhvr>
                                    </p:cmd>
                                  </p:childTnLst>
                                </p:cTn>
                              </p:par>
                            </p:childTnLst>
                          </p:cTn>
                        </p:par>
                        <p:par>
                          <p:cTn id="7" fill="hold" nodeType="afterGroup">
                            <p:stCondLst>
                              <p:cond delay="24272"/>
                            </p:stCondLst>
                            <p:childTnLst>
                              <p:par>
                                <p:cTn id="8" presetID="1" presetClass="mediacall" presetSubtype="0" fill="hold" nodeType="afterEffect">
                                  <p:stCondLst>
                                    <p:cond delay="0"/>
                                  </p:stCondLst>
                                  <p:childTnLst>
                                    <p:cmd type="call" cmd="playFrom(0)">
                                      <p:cBhvr>
                                        <p:cTn id="9" dur="1" fill="hold"/>
                                        <p:tgtEl>
                                          <p:spTgt spid="512007"/>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512003"/>
                                        </p:tgtEl>
                                        <p:attrNameLst>
                                          <p:attrName>style.visibility</p:attrName>
                                        </p:attrNameLst>
                                      </p:cBhvr>
                                      <p:to>
                                        <p:strVal val="visible"/>
                                      </p:to>
                                    </p:set>
                                    <p:anim calcmode="lin" valueType="num">
                                      <p:cBhvr additive="base">
                                        <p:cTn id="14" dur="5000" fill="hold"/>
                                        <p:tgtEl>
                                          <p:spTgt spid="512003"/>
                                        </p:tgtEl>
                                        <p:attrNameLst>
                                          <p:attrName>ppt_x</p:attrName>
                                        </p:attrNameLst>
                                      </p:cBhvr>
                                      <p:tavLst>
                                        <p:tav tm="0">
                                          <p:val>
                                            <p:strVal val="#ppt_x"/>
                                          </p:val>
                                        </p:tav>
                                        <p:tav tm="100000">
                                          <p:val>
                                            <p:strVal val="#ppt_x"/>
                                          </p:val>
                                        </p:tav>
                                      </p:tavLst>
                                    </p:anim>
                                    <p:anim calcmode="lin" valueType="num">
                                      <p:cBhvr additive="base">
                                        <p:cTn id="15" dur="5000" fill="hold"/>
                                        <p:tgtEl>
                                          <p:spTgt spid="5120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Prev" delay="0">
                      <p:tgtEl>
                        <p:sldTgt/>
                      </p:tgtEl>
                    </p:cond>
                    <p:cond evt="onStopAudio" delay="0">
                      <p:tgtEl>
                        <p:sldTgt/>
                      </p:tgtEl>
                    </p:cond>
                  </p:endCondLst>
                </p:cTn>
                <p:tgtEl>
                  <p:spTgt spid="512007"/>
                </p:tgtEl>
              </p:cMediaNode>
            </p:audio>
            <p:audio>
              <p:cMediaNode showWhenStopped="0">
                <p:cTn id="17" fill="hold" display="0">
                  <p:stCondLst>
                    <p:cond delay="indefinite"/>
                  </p:stCondLst>
                  <p:endCondLst>
                    <p:cond evt="onPrev" delay="0">
                      <p:tgtEl>
                        <p:sldTgt/>
                      </p:tgtEl>
                    </p:cond>
                    <p:cond evt="onStopAudio" delay="0">
                      <p:tgtEl>
                        <p:sldTgt/>
                      </p:tgtEl>
                    </p:cond>
                  </p:endCondLst>
                </p:cTn>
                <p:tgtEl>
                  <p:spTgt spid="512010"/>
                </p:tgtEl>
              </p:cMediaNode>
            </p:audio>
          </p:childTnLst>
        </p:cTn>
      </p:par>
    </p:tnLst>
    <p:bldLst>
      <p:bldP spid="51200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8" name="Picture 4">
            <a:extLst>
              <a:ext uri="{FF2B5EF4-FFF2-40B4-BE49-F238E27FC236}">
                <a16:creationId xmlns:a16="http://schemas.microsoft.com/office/drawing/2014/main" id="{544E95FA-916C-450A-762E-6FBAD4ADE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395269" name="Text Box 5">
            <a:extLst>
              <a:ext uri="{FF2B5EF4-FFF2-40B4-BE49-F238E27FC236}">
                <a16:creationId xmlns:a16="http://schemas.microsoft.com/office/drawing/2014/main" id="{460EC885-CB01-78B6-F55A-633C9E4DA8BB}"/>
              </a:ext>
            </a:extLst>
          </p:cNvPr>
          <p:cNvSpPr txBox="1">
            <a:spLocks noChangeArrowheads="1"/>
          </p:cNvSpPr>
          <p:nvPr/>
        </p:nvSpPr>
        <p:spPr bwMode="auto">
          <a:xfrm>
            <a:off x="533400" y="609600"/>
            <a:ext cx="8153400" cy="6092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4400" i="1"/>
              <a:t>Among my relatives a rumor had spread that I had</a:t>
            </a:r>
            <a:r>
              <a:rPr lang="en-US" altLang="en-US" sz="4400" i="1">
                <a:cs typeface="Courier New" panose="02070309020205020404" pitchFamily="49" charset="0"/>
              </a:rPr>
              <a:t> </a:t>
            </a:r>
            <a:r>
              <a:rPr lang="en-US" altLang="en-US" sz="4400" i="1"/>
              <a:t>taken up some strange belief. I had them to show through my</a:t>
            </a:r>
            <a:r>
              <a:rPr lang="en-US" altLang="en-US" sz="4400" i="1">
                <a:cs typeface="Courier New" panose="02070309020205020404" pitchFamily="49" charset="0"/>
              </a:rPr>
              <a:t> </a:t>
            </a:r>
            <a:r>
              <a:rPr lang="en-US" altLang="en-US" sz="4400" i="1"/>
              <a:t>life, and not by words, the great happiness that had come</a:t>
            </a:r>
            <a:r>
              <a:rPr lang="en-US" altLang="en-US" sz="4400" i="1">
                <a:cs typeface="Courier New" panose="02070309020205020404" pitchFamily="49" charset="0"/>
              </a:rPr>
              <a:t> </a:t>
            </a:r>
            <a:r>
              <a:rPr lang="en-US" altLang="en-US" sz="4400" i="1"/>
              <a:t>into my life.</a:t>
            </a:r>
            <a:r>
              <a:rPr lang="en-US" altLang="en-US" sz="3600" i="1">
                <a:latin typeface="Courier New" panose="02070309020205020404" pitchFamily="49" charset="0"/>
              </a:rPr>
              <a:t> </a:t>
            </a:r>
            <a:endParaRPr lang="en-US" altLang="en-US" sz="3600" i="1">
              <a:latin typeface="Courier New" panose="02070309020205020404" pitchFamily="49" charset="0"/>
              <a:cs typeface="Courier New" panose="02070309020205020404" pitchFamily="49" charset="0"/>
            </a:endParaRPr>
          </a:p>
          <a:p>
            <a:endParaRPr lang="en-US" altLang="en-US" sz="2800" i="1"/>
          </a:p>
        </p:txBody>
      </p:sp>
      <p:pic>
        <p:nvPicPr>
          <p:cNvPr id="395280" name="0063.wav">
            <a:hlinkClick r:id="" action="ppaction://media"/>
            <a:extLst>
              <a:ext uri="{FF2B5EF4-FFF2-40B4-BE49-F238E27FC236}">
                <a16:creationId xmlns:a16="http://schemas.microsoft.com/office/drawing/2014/main" id="{1C4C1984-76D0-5B96-5D4B-BDA8F3A45539}"/>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609600" y="5943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95281" name="DRAMA TRANSITION 4 LOW WMA.wma">
            <a:hlinkClick r:id="" action="ppaction://media"/>
            <a:extLst>
              <a:ext uri="{FF2B5EF4-FFF2-40B4-BE49-F238E27FC236}">
                <a16:creationId xmlns:a16="http://schemas.microsoft.com/office/drawing/2014/main" id="{930309DE-C4E3-42A6-C9EE-AB6848E233D5}"/>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55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95280"/>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395281"/>
                                        </p:tgtEl>
                                      </p:cBhvr>
                                    </p:cmd>
                                  </p:childTnLst>
                                </p:cTn>
                              </p:par>
                              <p:par>
                                <p:cTn id="10" presetID="7" presetClass="entr" presetSubtype="4" fill="hold" nodeType="withEffect">
                                  <p:stCondLst>
                                    <p:cond delay="0"/>
                                  </p:stCondLst>
                                  <p:iterate type="wd">
                                    <p:tmPct val="10000"/>
                                  </p:iterate>
                                  <p:childTnLst>
                                    <p:set>
                                      <p:cBhvr>
                                        <p:cTn id="11" dur="1" fill="hold">
                                          <p:stCondLst>
                                            <p:cond delay="0"/>
                                          </p:stCondLst>
                                        </p:cTn>
                                        <p:tgtEl>
                                          <p:spTgt spid="395269"/>
                                        </p:tgtEl>
                                        <p:attrNameLst>
                                          <p:attrName>style.visibility</p:attrName>
                                        </p:attrNameLst>
                                      </p:cBhvr>
                                      <p:to>
                                        <p:strVal val="visible"/>
                                      </p:to>
                                    </p:set>
                                    <p:anim calcmode="lin" valueType="num">
                                      <p:cBhvr additive="base">
                                        <p:cTn id="12" dur="3000" fill="hold"/>
                                        <p:tgtEl>
                                          <p:spTgt spid="395269"/>
                                        </p:tgtEl>
                                        <p:attrNameLst>
                                          <p:attrName>ppt_x</p:attrName>
                                        </p:attrNameLst>
                                      </p:cBhvr>
                                      <p:tavLst>
                                        <p:tav tm="0">
                                          <p:val>
                                            <p:strVal val="#ppt_x"/>
                                          </p:val>
                                        </p:tav>
                                        <p:tav tm="100000">
                                          <p:val>
                                            <p:strVal val="#ppt_x"/>
                                          </p:val>
                                        </p:tav>
                                      </p:tavLst>
                                    </p:anim>
                                    <p:anim calcmode="lin" valueType="num">
                                      <p:cBhvr additive="base">
                                        <p:cTn id="13" dur="3000" fill="hold"/>
                                        <p:tgtEl>
                                          <p:spTgt spid="395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Prev" delay="0">
                      <p:tgtEl>
                        <p:sldTgt/>
                      </p:tgtEl>
                    </p:cond>
                    <p:cond evt="onStopAudio" delay="0">
                      <p:tgtEl>
                        <p:sldTgt/>
                      </p:tgtEl>
                    </p:cond>
                  </p:endCondLst>
                </p:cTn>
                <p:tgtEl>
                  <p:spTgt spid="395280"/>
                </p:tgtEl>
              </p:cMediaNode>
            </p:audio>
            <p:audio>
              <p:cMediaNode numSld="2" showWhenStopped="0">
                <p:cTn id="15" fill="hold" display="0">
                  <p:stCondLst>
                    <p:cond delay="indefinite"/>
                  </p:stCondLst>
                  <p:endCondLst>
                    <p:cond evt="onPrev" delay="0">
                      <p:tgtEl>
                        <p:sldTgt/>
                      </p:tgtEl>
                    </p:cond>
                    <p:cond evt="onStopAudio" delay="0">
                      <p:tgtEl>
                        <p:sldTgt/>
                      </p:tgtEl>
                    </p:cond>
                  </p:endCondLst>
                </p:cTn>
                <p:tgtEl>
                  <p:spTgt spid="395281"/>
                </p:tgtEl>
              </p:cMediaNode>
            </p:audio>
          </p:childTnLst>
        </p:cTn>
      </p:par>
    </p:tnLst>
    <p:bldLst>
      <p:bldP spid="395269"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9" name="Picture 3">
            <a:extLst>
              <a:ext uri="{FF2B5EF4-FFF2-40B4-BE49-F238E27FC236}">
                <a16:creationId xmlns:a16="http://schemas.microsoft.com/office/drawing/2014/main" id="{CF44904B-B514-BA5A-6D01-8BF719438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0"/>
            <a:ext cx="7010400" cy="6862763"/>
          </a:xfrm>
          <a:prstGeom prst="rect">
            <a:avLst/>
          </a:prstGeom>
          <a:noFill/>
          <a:extLst>
            <a:ext uri="{909E8E84-426E-40DD-AFC4-6F175D3DCCD1}">
              <a14:hiddenFill xmlns:a14="http://schemas.microsoft.com/office/drawing/2010/main">
                <a:solidFill>
                  <a:srgbClr val="FFFFFF"/>
                </a:solidFill>
              </a14:hiddenFill>
            </a:ext>
          </a:extLst>
        </p:spPr>
      </p:pic>
      <p:grpSp>
        <p:nvGrpSpPr>
          <p:cNvPr id="382985" name="Group 9">
            <a:extLst>
              <a:ext uri="{FF2B5EF4-FFF2-40B4-BE49-F238E27FC236}">
                <a16:creationId xmlns:a16="http://schemas.microsoft.com/office/drawing/2014/main" id="{8D6446E7-DBF5-3C48-8A5D-240181462431}"/>
              </a:ext>
            </a:extLst>
          </p:cNvPr>
          <p:cNvGrpSpPr>
            <a:grpSpLocks/>
          </p:cNvGrpSpPr>
          <p:nvPr/>
        </p:nvGrpSpPr>
        <p:grpSpPr bwMode="auto">
          <a:xfrm>
            <a:off x="990600" y="2819400"/>
            <a:ext cx="3581400" cy="1066800"/>
            <a:chOff x="624" y="1776"/>
            <a:chExt cx="2256" cy="672"/>
          </a:xfrm>
        </p:grpSpPr>
        <p:sp>
          <p:nvSpPr>
            <p:cNvPr id="382980" name="Oval 4">
              <a:extLst>
                <a:ext uri="{FF2B5EF4-FFF2-40B4-BE49-F238E27FC236}">
                  <a16:creationId xmlns:a16="http://schemas.microsoft.com/office/drawing/2014/main" id="{9A2527D9-DA20-001C-3584-3D437928E84B}"/>
                </a:ext>
              </a:extLst>
            </p:cNvPr>
            <p:cNvSpPr>
              <a:spLocks noChangeArrowheads="1"/>
            </p:cNvSpPr>
            <p:nvPr/>
          </p:nvSpPr>
          <p:spPr bwMode="auto">
            <a:xfrm>
              <a:off x="2064" y="1968"/>
              <a:ext cx="48" cy="48"/>
            </a:xfrm>
            <a:prstGeom prst="ellipse">
              <a:avLst/>
            </a:prstGeom>
            <a:solidFill>
              <a:srgbClr val="FF0000"/>
            </a:solidFill>
            <a:ln w="76200">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2400" b="0">
                <a:solidFill>
                  <a:srgbClr val="FF33CC"/>
                </a:solidFill>
              </a:endParaRPr>
            </a:p>
          </p:txBody>
        </p:sp>
        <p:sp>
          <p:nvSpPr>
            <p:cNvPr id="382981" name="Rectangle 5">
              <a:extLst>
                <a:ext uri="{FF2B5EF4-FFF2-40B4-BE49-F238E27FC236}">
                  <a16:creationId xmlns:a16="http://schemas.microsoft.com/office/drawing/2014/main" id="{9A147E1C-2256-0C21-47FF-5B689E375D30}"/>
                </a:ext>
              </a:extLst>
            </p:cNvPr>
            <p:cNvSpPr>
              <a:spLocks noChangeArrowheads="1"/>
            </p:cNvSpPr>
            <p:nvPr/>
          </p:nvSpPr>
          <p:spPr bwMode="auto">
            <a:xfrm>
              <a:off x="1872" y="1968"/>
              <a:ext cx="1008" cy="48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Agnes</a:t>
              </a:r>
            </a:p>
          </p:txBody>
        </p:sp>
        <p:sp>
          <p:nvSpPr>
            <p:cNvPr id="382982" name="Rectangle 6">
              <a:extLst>
                <a:ext uri="{FF2B5EF4-FFF2-40B4-BE49-F238E27FC236}">
                  <a16:creationId xmlns:a16="http://schemas.microsoft.com/office/drawing/2014/main" id="{C15F5974-AC7B-B8BF-2430-AECAA94D00BE}"/>
                </a:ext>
              </a:extLst>
            </p:cNvPr>
            <p:cNvSpPr>
              <a:spLocks noChangeArrowheads="1"/>
            </p:cNvSpPr>
            <p:nvPr/>
          </p:nvSpPr>
          <p:spPr bwMode="auto">
            <a:xfrm>
              <a:off x="624" y="1776"/>
              <a:ext cx="1008" cy="48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Ada</a:t>
              </a:r>
            </a:p>
          </p:txBody>
        </p:sp>
        <p:sp>
          <p:nvSpPr>
            <p:cNvPr id="382983" name="Oval 7">
              <a:extLst>
                <a:ext uri="{FF2B5EF4-FFF2-40B4-BE49-F238E27FC236}">
                  <a16:creationId xmlns:a16="http://schemas.microsoft.com/office/drawing/2014/main" id="{5BC3EF53-A8E4-BF5D-E853-738CAB4F0744}"/>
                </a:ext>
              </a:extLst>
            </p:cNvPr>
            <p:cNvSpPr>
              <a:spLocks noChangeArrowheads="1"/>
            </p:cNvSpPr>
            <p:nvPr/>
          </p:nvSpPr>
          <p:spPr bwMode="auto">
            <a:xfrm>
              <a:off x="1488" y="1968"/>
              <a:ext cx="48" cy="48"/>
            </a:xfrm>
            <a:prstGeom prst="ellipse">
              <a:avLst/>
            </a:prstGeom>
            <a:solidFill>
              <a:srgbClr val="FF0000"/>
            </a:solidFill>
            <a:ln w="76200">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2400" b="0">
                <a:solidFill>
                  <a:srgbClr val="FF33CC"/>
                </a:solidFill>
              </a:endParaRPr>
            </a:p>
          </p:txBody>
        </p:sp>
      </p:grpSp>
      <p:sp>
        <p:nvSpPr>
          <p:cNvPr id="382984" name="Rectangle 8">
            <a:extLst>
              <a:ext uri="{FF2B5EF4-FFF2-40B4-BE49-F238E27FC236}">
                <a16:creationId xmlns:a16="http://schemas.microsoft.com/office/drawing/2014/main" id="{566872FB-82DD-55AE-52B3-3901B4E02F34}"/>
              </a:ext>
            </a:extLst>
          </p:cNvPr>
          <p:cNvSpPr>
            <a:spLocks noChangeArrowheads="1"/>
          </p:cNvSpPr>
          <p:nvPr/>
        </p:nvSpPr>
        <p:spPr bwMode="auto">
          <a:xfrm>
            <a:off x="1905000" y="5562600"/>
            <a:ext cx="5791200" cy="7620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HOMECOMING</a:t>
            </a:r>
          </a:p>
        </p:txBody>
      </p:sp>
      <p:pic>
        <p:nvPicPr>
          <p:cNvPr id="382986" name="60 FLUTE EVEN.wav">
            <a:hlinkClick r:id="" action="ppaction://media"/>
            <a:extLst>
              <a:ext uri="{FF2B5EF4-FFF2-40B4-BE49-F238E27FC236}">
                <a16:creationId xmlns:a16="http://schemas.microsoft.com/office/drawing/2014/main" id="{8F67924B-BEB4-38C1-1884-A8CE6AB36F47}"/>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371600" y="57150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82987" name="0064.wav">
            <a:hlinkClick r:id="" action="ppaction://media"/>
            <a:extLst>
              <a:ext uri="{FF2B5EF4-FFF2-40B4-BE49-F238E27FC236}">
                <a16:creationId xmlns:a16="http://schemas.microsoft.com/office/drawing/2014/main" id="{EC4B9CFF-8BA5-4334-5F49-B344780910B1}"/>
              </a:ext>
            </a:extLst>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62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82987"/>
                                        </p:tgtEl>
                                      </p:cBhvr>
                                    </p:cmd>
                                  </p:childTnLst>
                                </p:cTn>
                              </p:par>
                            </p:childTnLst>
                          </p:cTn>
                        </p:par>
                        <p:par>
                          <p:cTn id="7" fill="hold" nodeType="afterGroup">
                            <p:stCondLst>
                              <p:cond delay="2641"/>
                            </p:stCondLst>
                            <p:childTnLst>
                              <p:par>
                                <p:cTn id="8" presetID="1" presetClass="mediacall" presetSubtype="0" fill="hold" nodeType="afterEffect">
                                  <p:stCondLst>
                                    <p:cond delay="0"/>
                                  </p:stCondLst>
                                  <p:childTnLst>
                                    <p:cmd type="call" cmd="playFrom(0.0)">
                                      <p:cBhvr>
                                        <p:cTn id="9" dur="1" fill="hold"/>
                                        <p:tgtEl>
                                          <p:spTgt spid="382986"/>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382984"/>
                                        </p:tgtEl>
                                        <p:attrNameLst>
                                          <p:attrName>style.visibility</p:attrName>
                                        </p:attrNameLst>
                                      </p:cBhvr>
                                      <p:to>
                                        <p:strVal val="visible"/>
                                      </p:to>
                                    </p:set>
                                    <p:animEffect transition="in" filter="dissolve">
                                      <p:cBhvr>
                                        <p:cTn id="14" dur="500"/>
                                        <p:tgtEl>
                                          <p:spTgt spid="3829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382985"/>
                                        </p:tgtEl>
                                        <p:attrNameLst>
                                          <p:attrName>style.visibility</p:attrName>
                                        </p:attrNameLst>
                                      </p:cBhvr>
                                      <p:to>
                                        <p:strVal val="visible"/>
                                      </p:to>
                                    </p:set>
                                    <p:anim calcmode="lin" valueType="num">
                                      <p:cBhvr>
                                        <p:cTn id="19" dur="500" fill="hold"/>
                                        <p:tgtEl>
                                          <p:spTgt spid="382985"/>
                                        </p:tgtEl>
                                        <p:attrNameLst>
                                          <p:attrName>ppt_w</p:attrName>
                                        </p:attrNameLst>
                                      </p:cBhvr>
                                      <p:tavLst>
                                        <p:tav tm="0">
                                          <p:val>
                                            <p:fltVal val="0"/>
                                          </p:val>
                                        </p:tav>
                                        <p:tav tm="100000">
                                          <p:val>
                                            <p:strVal val="#ppt_w"/>
                                          </p:val>
                                        </p:tav>
                                      </p:tavLst>
                                    </p:anim>
                                    <p:anim calcmode="lin" valueType="num">
                                      <p:cBhvr>
                                        <p:cTn id="20" dur="500" fill="hold"/>
                                        <p:tgtEl>
                                          <p:spTgt spid="3829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19" showWhenStopped="0">
                <p:cTn id="21" fill="hold" display="0">
                  <p:stCondLst>
                    <p:cond delay="indefinite"/>
                  </p:stCondLst>
                  <p:endCondLst>
                    <p:cond evt="onPrev" delay="0">
                      <p:tgtEl>
                        <p:sldTgt/>
                      </p:tgtEl>
                    </p:cond>
                    <p:cond evt="onStopAudio" delay="0">
                      <p:tgtEl>
                        <p:sldTgt/>
                      </p:tgtEl>
                    </p:cond>
                  </p:endCondLst>
                </p:cTn>
                <p:tgtEl>
                  <p:spTgt spid="382986"/>
                </p:tgtEl>
              </p:cMediaNode>
            </p:audio>
            <p:audio>
              <p:cMediaNode showWhenStopped="0">
                <p:cTn id="22" fill="hold" display="0">
                  <p:stCondLst>
                    <p:cond delay="indefinite"/>
                  </p:stCondLst>
                  <p:endCondLst>
                    <p:cond evt="onPrev" delay="0">
                      <p:tgtEl>
                        <p:sldTgt/>
                      </p:tgtEl>
                    </p:cond>
                    <p:cond evt="onStopAudio" delay="0">
                      <p:tgtEl>
                        <p:sldTgt/>
                      </p:tgtEl>
                    </p:cond>
                  </p:endCondLst>
                </p:cTn>
                <p:tgtEl>
                  <p:spTgt spid="382987"/>
                </p:tgtEl>
              </p:cMediaNode>
            </p:audio>
          </p:childTnLst>
        </p:cTn>
      </p:par>
    </p:tnLst>
    <p:bldLst>
      <p:bldP spid="38298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a:extLst>
              <a:ext uri="{FF2B5EF4-FFF2-40B4-BE49-F238E27FC236}">
                <a16:creationId xmlns:a16="http://schemas.microsoft.com/office/drawing/2014/main" id="{F4602B53-55E2-DF20-E8A1-EFBE6631E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71463"/>
            <a:ext cx="4724400" cy="6315075"/>
          </a:xfrm>
          <a:prstGeom prst="rect">
            <a:avLst/>
          </a:prstGeom>
          <a:noFill/>
          <a:extLst>
            <a:ext uri="{909E8E84-426E-40DD-AFC4-6F175D3DCCD1}">
              <a14:hiddenFill xmlns:a14="http://schemas.microsoft.com/office/drawing/2010/main">
                <a:solidFill>
                  <a:srgbClr val="FFFFFF"/>
                </a:solidFill>
              </a14:hiddenFill>
            </a:ext>
          </a:extLst>
        </p:spPr>
      </p:pic>
      <p:pic>
        <p:nvPicPr>
          <p:cNvPr id="412676" name="Picture 4">
            <a:extLst>
              <a:ext uri="{FF2B5EF4-FFF2-40B4-BE49-F238E27FC236}">
                <a16:creationId xmlns:a16="http://schemas.microsoft.com/office/drawing/2014/main" id="{D3A570A5-5542-C6CD-C2AF-138369BD7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209800"/>
            <a:ext cx="8086725" cy="3448050"/>
          </a:xfrm>
          <a:prstGeom prst="rect">
            <a:avLst/>
          </a:prstGeom>
          <a:noFill/>
          <a:extLst>
            <a:ext uri="{909E8E84-426E-40DD-AFC4-6F175D3DCCD1}">
              <a14:hiddenFill xmlns:a14="http://schemas.microsoft.com/office/drawing/2010/main">
                <a:solidFill>
                  <a:srgbClr val="FFFFFF"/>
                </a:solidFill>
              </a14:hiddenFill>
            </a:ext>
          </a:extLst>
        </p:spPr>
      </p:pic>
      <p:pic>
        <p:nvPicPr>
          <p:cNvPr id="412677" name="0065.wav">
            <a:hlinkClick r:id="" action="ppaction://media"/>
            <a:extLst>
              <a:ext uri="{FF2B5EF4-FFF2-40B4-BE49-F238E27FC236}">
                <a16:creationId xmlns:a16="http://schemas.microsoft.com/office/drawing/2014/main" id="{57F57D29-1D21-3235-EFCA-0BCE47C129AC}"/>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8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1267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412676"/>
                                        </p:tgtEl>
                                        <p:attrNameLst>
                                          <p:attrName>style.visibility</p:attrName>
                                        </p:attrNameLst>
                                      </p:cBhvr>
                                      <p:to>
                                        <p:strVal val="visible"/>
                                      </p:to>
                                    </p:set>
                                    <p:anim calcmode="lin" valueType="num">
                                      <p:cBhvr>
                                        <p:cTn id="11" dur="500" fill="hold"/>
                                        <p:tgtEl>
                                          <p:spTgt spid="412676"/>
                                        </p:tgtEl>
                                        <p:attrNameLst>
                                          <p:attrName>ppt_w</p:attrName>
                                        </p:attrNameLst>
                                      </p:cBhvr>
                                      <p:tavLst>
                                        <p:tav tm="0">
                                          <p:val>
                                            <p:fltVal val="0"/>
                                          </p:val>
                                        </p:tav>
                                        <p:tav tm="100000">
                                          <p:val>
                                            <p:strVal val="#ppt_w"/>
                                          </p:val>
                                        </p:tav>
                                      </p:tavLst>
                                    </p:anim>
                                    <p:anim calcmode="lin" valueType="num">
                                      <p:cBhvr>
                                        <p:cTn id="12" dur="500" fill="hold"/>
                                        <p:tgtEl>
                                          <p:spTgt spid="412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1267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a:extLst>
              <a:ext uri="{FF2B5EF4-FFF2-40B4-BE49-F238E27FC236}">
                <a16:creationId xmlns:a16="http://schemas.microsoft.com/office/drawing/2014/main" id="{06D3DE52-4D13-D55F-868A-96C70C0A7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4005" name="Text Box 5">
            <a:extLst>
              <a:ext uri="{FF2B5EF4-FFF2-40B4-BE49-F238E27FC236}">
                <a16:creationId xmlns:a16="http://schemas.microsoft.com/office/drawing/2014/main" id="{B00FE1DD-9349-61E6-201C-D9743BF009B1}"/>
              </a:ext>
            </a:extLst>
          </p:cNvPr>
          <p:cNvSpPr txBox="1">
            <a:spLocks noChangeArrowheads="1"/>
          </p:cNvSpPr>
          <p:nvPr/>
        </p:nvSpPr>
        <p:spPr bwMode="auto">
          <a:xfrm>
            <a:off x="3200400" y="1828800"/>
            <a:ext cx="2971800" cy="1373188"/>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t>Arthur Chambers (Brother)</a:t>
            </a:r>
          </a:p>
        </p:txBody>
      </p:sp>
      <p:sp>
        <p:nvSpPr>
          <p:cNvPr id="384006" name="Text Box 6">
            <a:extLst>
              <a:ext uri="{FF2B5EF4-FFF2-40B4-BE49-F238E27FC236}">
                <a16:creationId xmlns:a16="http://schemas.microsoft.com/office/drawing/2014/main" id="{161706E6-446E-A65D-1C24-A98DC2835077}"/>
              </a:ext>
            </a:extLst>
          </p:cNvPr>
          <p:cNvSpPr txBox="1">
            <a:spLocks noChangeArrowheads="1"/>
          </p:cNvSpPr>
          <p:nvPr/>
        </p:nvSpPr>
        <p:spPr bwMode="auto">
          <a:xfrm>
            <a:off x="2209800" y="3352800"/>
            <a:ext cx="2971800" cy="1373188"/>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CC"/>
                </a:solidFill>
                <a:miter lim="800000"/>
                <a:headEnd/>
                <a:tailEnd/>
              </a14:hiddenLine>
            </a:ext>
          </a:extLst>
        </p:spPr>
        <p:txBody>
          <a:bodyPr>
            <a:spAutoFit/>
          </a:bodyPr>
          <a:lstStyle/>
          <a:p>
            <a:r>
              <a:rPr lang="en-US" altLang="en-US" sz="2800"/>
              <a:t>Mary Hillebrand (Sister-in-law)</a:t>
            </a:r>
          </a:p>
        </p:txBody>
      </p:sp>
      <p:sp>
        <p:nvSpPr>
          <p:cNvPr id="384007" name="Text Box 7">
            <a:extLst>
              <a:ext uri="{FF2B5EF4-FFF2-40B4-BE49-F238E27FC236}">
                <a16:creationId xmlns:a16="http://schemas.microsoft.com/office/drawing/2014/main" id="{4A2370B5-9DAE-8734-EA20-443AA4311FD4}"/>
              </a:ext>
            </a:extLst>
          </p:cNvPr>
          <p:cNvSpPr txBox="1">
            <a:spLocks noChangeArrowheads="1"/>
          </p:cNvSpPr>
          <p:nvPr/>
        </p:nvSpPr>
        <p:spPr bwMode="auto">
          <a:xfrm>
            <a:off x="5486400" y="2133600"/>
            <a:ext cx="2286000" cy="519113"/>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t>Agnes</a:t>
            </a:r>
          </a:p>
        </p:txBody>
      </p:sp>
      <p:sp>
        <p:nvSpPr>
          <p:cNvPr id="384003" name="Text Box 3">
            <a:extLst>
              <a:ext uri="{FF2B5EF4-FFF2-40B4-BE49-F238E27FC236}">
                <a16:creationId xmlns:a16="http://schemas.microsoft.com/office/drawing/2014/main" id="{2BEBC838-8099-ADB7-F621-EEB8F7F6FE0E}"/>
              </a:ext>
            </a:extLst>
          </p:cNvPr>
          <p:cNvSpPr txBox="1">
            <a:spLocks noChangeArrowheads="1"/>
          </p:cNvSpPr>
          <p:nvPr/>
        </p:nvSpPr>
        <p:spPr bwMode="auto">
          <a:xfrm>
            <a:off x="0" y="2590800"/>
            <a:ext cx="2971800" cy="180022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2800"/>
              <a:t>William Douglas (Oldest brother)</a:t>
            </a:r>
          </a:p>
        </p:txBody>
      </p:sp>
      <p:pic>
        <p:nvPicPr>
          <p:cNvPr id="384009" name="0066.wav">
            <a:hlinkClick r:id="" action="ppaction://media"/>
            <a:extLst>
              <a:ext uri="{FF2B5EF4-FFF2-40B4-BE49-F238E27FC236}">
                <a16:creationId xmlns:a16="http://schemas.microsoft.com/office/drawing/2014/main" id="{70450844-BF63-6105-831A-DFA871A63F6D}"/>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3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8400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84003"/>
                                        </p:tgtEl>
                                        <p:attrNameLst>
                                          <p:attrName>style.visibility</p:attrName>
                                        </p:attrNameLst>
                                      </p:cBhvr>
                                      <p:to>
                                        <p:strVal val="visible"/>
                                      </p:to>
                                    </p:set>
                                    <p:anim calcmode="lin" valueType="num">
                                      <p:cBhvr>
                                        <p:cTn id="11" dur="500" fill="hold"/>
                                        <p:tgtEl>
                                          <p:spTgt spid="384003"/>
                                        </p:tgtEl>
                                        <p:attrNameLst>
                                          <p:attrName>ppt_w</p:attrName>
                                        </p:attrNameLst>
                                      </p:cBhvr>
                                      <p:tavLst>
                                        <p:tav tm="0">
                                          <p:val>
                                            <p:fltVal val="0"/>
                                          </p:val>
                                        </p:tav>
                                        <p:tav tm="100000">
                                          <p:val>
                                            <p:strVal val="#ppt_w"/>
                                          </p:val>
                                        </p:tav>
                                      </p:tavLst>
                                    </p:anim>
                                    <p:anim calcmode="lin" valueType="num">
                                      <p:cBhvr>
                                        <p:cTn id="12" dur="500" fill="hold"/>
                                        <p:tgtEl>
                                          <p:spTgt spid="384003"/>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384006"/>
                                        </p:tgtEl>
                                        <p:attrNameLst>
                                          <p:attrName>style.visibility</p:attrName>
                                        </p:attrNameLst>
                                      </p:cBhvr>
                                      <p:to>
                                        <p:strVal val="visible"/>
                                      </p:to>
                                    </p:set>
                                    <p:anim calcmode="lin" valueType="num">
                                      <p:cBhvr>
                                        <p:cTn id="17" dur="500" fill="hold"/>
                                        <p:tgtEl>
                                          <p:spTgt spid="384006"/>
                                        </p:tgtEl>
                                        <p:attrNameLst>
                                          <p:attrName>ppt_w</p:attrName>
                                        </p:attrNameLst>
                                      </p:cBhvr>
                                      <p:tavLst>
                                        <p:tav tm="0">
                                          <p:val>
                                            <p:fltVal val="0"/>
                                          </p:val>
                                        </p:tav>
                                        <p:tav tm="100000">
                                          <p:val>
                                            <p:strVal val="#ppt_w"/>
                                          </p:val>
                                        </p:tav>
                                      </p:tavLst>
                                    </p:anim>
                                    <p:anim calcmode="lin" valueType="num">
                                      <p:cBhvr>
                                        <p:cTn id="18" dur="500" fill="hold"/>
                                        <p:tgtEl>
                                          <p:spTgt spid="384006"/>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384005"/>
                                        </p:tgtEl>
                                        <p:attrNameLst>
                                          <p:attrName>style.visibility</p:attrName>
                                        </p:attrNameLst>
                                      </p:cBhvr>
                                      <p:to>
                                        <p:strVal val="visible"/>
                                      </p:to>
                                    </p:set>
                                    <p:anim calcmode="lin" valueType="num">
                                      <p:cBhvr>
                                        <p:cTn id="23" dur="500" fill="hold"/>
                                        <p:tgtEl>
                                          <p:spTgt spid="384005"/>
                                        </p:tgtEl>
                                        <p:attrNameLst>
                                          <p:attrName>ppt_w</p:attrName>
                                        </p:attrNameLst>
                                      </p:cBhvr>
                                      <p:tavLst>
                                        <p:tav tm="0">
                                          <p:val>
                                            <p:fltVal val="0"/>
                                          </p:val>
                                        </p:tav>
                                        <p:tav tm="100000">
                                          <p:val>
                                            <p:strVal val="#ppt_w"/>
                                          </p:val>
                                        </p:tav>
                                      </p:tavLst>
                                    </p:anim>
                                    <p:anim calcmode="lin" valueType="num">
                                      <p:cBhvr>
                                        <p:cTn id="24" dur="500" fill="hold"/>
                                        <p:tgtEl>
                                          <p:spTgt spid="3840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Prev" delay="0">
                      <p:tgtEl>
                        <p:sldTgt/>
                      </p:tgtEl>
                    </p:cond>
                    <p:cond evt="onStopAudio" delay="0">
                      <p:tgtEl>
                        <p:sldTgt/>
                      </p:tgtEl>
                    </p:cond>
                  </p:endCondLst>
                </p:cTn>
                <p:tgtEl>
                  <p:spTgt spid="384009"/>
                </p:tgtEl>
              </p:cMediaNode>
            </p:audio>
          </p:childTnLst>
        </p:cTn>
      </p:par>
    </p:tnLst>
    <p:bldLst>
      <p:bldP spid="384005" grpId="0" autoUpdateAnimBg="0"/>
      <p:bldP spid="384006" grpId="0" autoUpdateAnimBg="0"/>
      <p:bldP spid="38400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a:extLst>
              <a:ext uri="{FF2B5EF4-FFF2-40B4-BE49-F238E27FC236}">
                <a16:creationId xmlns:a16="http://schemas.microsoft.com/office/drawing/2014/main" id="{7E512CE7-E8DA-676E-5DC4-F170D0E441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0"/>
            <a:ext cx="6034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60452" name="Rectangle 4">
            <a:extLst>
              <a:ext uri="{FF2B5EF4-FFF2-40B4-BE49-F238E27FC236}">
                <a16:creationId xmlns:a16="http://schemas.microsoft.com/office/drawing/2014/main" id="{62171424-2774-A427-1570-10F9E8E84E5F}"/>
              </a:ext>
            </a:extLst>
          </p:cNvPr>
          <p:cNvSpPr>
            <a:spLocks noChangeArrowheads="1"/>
          </p:cNvSpPr>
          <p:nvPr/>
        </p:nvSpPr>
        <p:spPr bwMode="auto">
          <a:xfrm>
            <a:off x="1600200" y="4800600"/>
            <a:ext cx="5867400" cy="1828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latin typeface="Benguiat Bk BT" pitchFamily="18" charset="0"/>
              </a:rPr>
              <a:t>ADA WHITNEY WEINRICH</a:t>
            </a:r>
          </a:p>
          <a:p>
            <a:pPr algn="ctr"/>
            <a:r>
              <a:rPr lang="en-US" altLang="en-US" sz="2800">
                <a:solidFill>
                  <a:schemeClr val="bg1"/>
                </a:solidFill>
                <a:latin typeface="Benguiat Bk BT" pitchFamily="18" charset="0"/>
              </a:rPr>
              <a:t>No doubt the first to learn about Bahá’u’lláh from Agnes upon her return</a:t>
            </a:r>
          </a:p>
        </p:txBody>
      </p:sp>
      <p:pic>
        <p:nvPicPr>
          <p:cNvPr id="360453" name="0067.wav">
            <a:hlinkClick r:id="" action="ppaction://media"/>
            <a:extLst>
              <a:ext uri="{FF2B5EF4-FFF2-40B4-BE49-F238E27FC236}">
                <a16:creationId xmlns:a16="http://schemas.microsoft.com/office/drawing/2014/main" id="{28B9C7B9-7DF7-0C8A-B67C-8479B4AAE08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2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045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60452"/>
                                        </p:tgtEl>
                                        <p:attrNameLst>
                                          <p:attrName>style.visibility</p:attrName>
                                        </p:attrNameLst>
                                      </p:cBhvr>
                                      <p:to>
                                        <p:strVal val="visible"/>
                                      </p:to>
                                    </p:set>
                                    <p:animEffect transition="in" filter="dissolve">
                                      <p:cBhvr>
                                        <p:cTn id="11" dur="500"/>
                                        <p:tgtEl>
                                          <p:spTgt spid="3604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60453"/>
                </p:tgtEl>
              </p:cMediaNode>
            </p:audio>
          </p:childTnLst>
        </p:cTn>
      </p:par>
    </p:tnLst>
    <p:bldLst>
      <p:bldP spid="36045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5" name="Picture 5">
            <a:extLst>
              <a:ext uri="{FF2B5EF4-FFF2-40B4-BE49-F238E27FC236}">
                <a16:creationId xmlns:a16="http://schemas.microsoft.com/office/drawing/2014/main" id="{DEDE969D-C675-FE56-E37E-B17123102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1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24" name="Rectangle 4">
            <a:extLst>
              <a:ext uri="{FF2B5EF4-FFF2-40B4-BE49-F238E27FC236}">
                <a16:creationId xmlns:a16="http://schemas.microsoft.com/office/drawing/2014/main" id="{7AC2235C-D7D0-CFCB-DD87-67B24A605EAD}"/>
              </a:ext>
            </a:extLst>
          </p:cNvPr>
          <p:cNvSpPr>
            <a:spLocks noChangeArrowheads="1"/>
          </p:cNvSpPr>
          <p:nvPr/>
        </p:nvSpPr>
        <p:spPr bwMode="auto">
          <a:xfrm>
            <a:off x="3429000" y="1828800"/>
            <a:ext cx="5486400" cy="487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FF00"/>
                </a:solidFill>
                <a:latin typeface="Benguiat Bk BT" pitchFamily="18" charset="0"/>
              </a:rPr>
              <a:t>ELIZABETH MUTHER</a:t>
            </a:r>
          </a:p>
          <a:p>
            <a:pPr algn="ctr"/>
            <a:r>
              <a:rPr lang="en-US" altLang="en-US" sz="3600">
                <a:solidFill>
                  <a:srgbClr val="FFFF00"/>
                </a:solidFill>
                <a:latin typeface="Benguiat Bk BT" pitchFamily="18" charset="0"/>
              </a:rPr>
              <a:t>1858-1940</a:t>
            </a:r>
          </a:p>
          <a:p>
            <a:pPr algn="ctr"/>
            <a:r>
              <a:rPr lang="en-US" altLang="en-US" sz="3600">
                <a:solidFill>
                  <a:srgbClr val="FF0000"/>
                </a:solidFill>
                <a:latin typeface="Benguiat Bk BT" pitchFamily="18" charset="0"/>
              </a:rPr>
              <a:t>First on Hawaiian soil</a:t>
            </a:r>
          </a:p>
          <a:p>
            <a:pPr algn="ctr"/>
            <a:r>
              <a:rPr lang="en-US" altLang="en-US" sz="3600">
                <a:solidFill>
                  <a:srgbClr val="FF0000"/>
                </a:solidFill>
                <a:latin typeface="Benguiat Bk BT" pitchFamily="18" charset="0"/>
              </a:rPr>
              <a:t>to embrace the Bahá’í Faith (1902)</a:t>
            </a:r>
          </a:p>
        </p:txBody>
      </p:sp>
      <p:pic>
        <p:nvPicPr>
          <p:cNvPr id="440326" name="0068.wav">
            <a:hlinkClick r:id="" action="ppaction://media"/>
            <a:extLst>
              <a:ext uri="{FF2B5EF4-FFF2-40B4-BE49-F238E27FC236}">
                <a16:creationId xmlns:a16="http://schemas.microsoft.com/office/drawing/2014/main" id="{1D387F66-753E-A8D3-9803-28A85A5A8D5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93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4032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440324"/>
                                        </p:tgtEl>
                                        <p:attrNameLst>
                                          <p:attrName>style.visibility</p:attrName>
                                        </p:attrNameLst>
                                      </p:cBhvr>
                                      <p:to>
                                        <p:strVal val="visible"/>
                                      </p:to>
                                    </p:set>
                                    <p:anim calcmode="lin" valueType="num">
                                      <p:cBhvr>
                                        <p:cTn id="11" dur="500" fill="hold"/>
                                        <p:tgtEl>
                                          <p:spTgt spid="440324"/>
                                        </p:tgtEl>
                                        <p:attrNameLst>
                                          <p:attrName>ppt_w</p:attrName>
                                        </p:attrNameLst>
                                      </p:cBhvr>
                                      <p:tavLst>
                                        <p:tav tm="0">
                                          <p:val>
                                            <p:fltVal val="0"/>
                                          </p:val>
                                        </p:tav>
                                        <p:tav tm="100000">
                                          <p:val>
                                            <p:strVal val="#ppt_w"/>
                                          </p:val>
                                        </p:tav>
                                      </p:tavLst>
                                    </p:anim>
                                    <p:anim calcmode="lin" valueType="num">
                                      <p:cBhvr>
                                        <p:cTn id="12" dur="500" fill="hold"/>
                                        <p:tgtEl>
                                          <p:spTgt spid="4403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40326"/>
                </p:tgtEl>
              </p:cMediaNode>
            </p:audio>
          </p:childTnLst>
        </p:cTn>
      </p:par>
    </p:tnLst>
    <p:bldLst>
      <p:bldP spid="440324"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a:extLst>
              <a:ext uri="{FF2B5EF4-FFF2-40B4-BE49-F238E27FC236}">
                <a16:creationId xmlns:a16="http://schemas.microsoft.com/office/drawing/2014/main" id="{3A12DEC6-048D-7C79-D165-61555010A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764" t="12276" r="3712"/>
          <a:stretch>
            <a:fillRect/>
          </a:stretch>
        </p:blipFill>
        <p:spPr bwMode="auto">
          <a:xfrm>
            <a:off x="0" y="0"/>
            <a:ext cx="9144000" cy="6880225"/>
          </a:xfrm>
          <a:prstGeom prst="rect">
            <a:avLst/>
          </a:prstGeom>
          <a:noFill/>
          <a:extLst>
            <a:ext uri="{909E8E84-426E-40DD-AFC4-6F175D3DCCD1}">
              <a14:hiddenFill xmlns:a14="http://schemas.microsoft.com/office/drawing/2010/main">
                <a:solidFill>
                  <a:srgbClr val="FFFFFF"/>
                </a:solidFill>
              </a14:hiddenFill>
            </a:ext>
          </a:extLst>
        </p:spPr>
      </p:pic>
      <p:grpSp>
        <p:nvGrpSpPr>
          <p:cNvPr id="390150" name="Group 6">
            <a:extLst>
              <a:ext uri="{FF2B5EF4-FFF2-40B4-BE49-F238E27FC236}">
                <a16:creationId xmlns:a16="http://schemas.microsoft.com/office/drawing/2014/main" id="{CFB6AB30-AEA4-EE72-5659-CF08B0F05FA3}"/>
              </a:ext>
            </a:extLst>
          </p:cNvPr>
          <p:cNvGrpSpPr>
            <a:grpSpLocks/>
          </p:cNvGrpSpPr>
          <p:nvPr/>
        </p:nvGrpSpPr>
        <p:grpSpPr bwMode="auto">
          <a:xfrm>
            <a:off x="1600200" y="228600"/>
            <a:ext cx="7543800" cy="5867400"/>
            <a:chOff x="1008" y="144"/>
            <a:chExt cx="4752" cy="3696"/>
          </a:xfrm>
        </p:grpSpPr>
        <p:sp>
          <p:nvSpPr>
            <p:cNvPr id="390147" name="Oval 3">
              <a:extLst>
                <a:ext uri="{FF2B5EF4-FFF2-40B4-BE49-F238E27FC236}">
                  <a16:creationId xmlns:a16="http://schemas.microsoft.com/office/drawing/2014/main" id="{D517BDA5-04D9-2BC2-F80E-3FCCB6E4F45D}"/>
                </a:ext>
              </a:extLst>
            </p:cNvPr>
            <p:cNvSpPr>
              <a:spLocks noChangeArrowheads="1"/>
            </p:cNvSpPr>
            <p:nvPr/>
          </p:nvSpPr>
          <p:spPr bwMode="auto">
            <a:xfrm>
              <a:off x="1008" y="2640"/>
              <a:ext cx="1152" cy="1200"/>
            </a:xfrm>
            <a:prstGeom prst="ellipse">
              <a:avLst/>
            </a:prstGeom>
            <a:noFill/>
            <a:ln w="1905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90148" name="Picture 4">
              <a:extLst>
                <a:ext uri="{FF2B5EF4-FFF2-40B4-BE49-F238E27FC236}">
                  <a16:creationId xmlns:a16="http://schemas.microsoft.com/office/drawing/2014/main" id="{FFCBB7B7-9E4F-C08A-7103-1646F2925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144"/>
              <a:ext cx="3456" cy="2991"/>
            </a:xfrm>
            <a:prstGeom prst="rect">
              <a:avLst/>
            </a:prstGeom>
            <a:noFill/>
            <a:extLst>
              <a:ext uri="{909E8E84-426E-40DD-AFC4-6F175D3DCCD1}">
                <a14:hiddenFill xmlns:a14="http://schemas.microsoft.com/office/drawing/2010/main">
                  <a:solidFill>
                    <a:srgbClr val="FFFFFF"/>
                  </a:solidFill>
                </a14:hiddenFill>
              </a:ext>
            </a:extLst>
          </p:spPr>
        </p:pic>
        <p:sp>
          <p:nvSpPr>
            <p:cNvPr id="390149" name="Rectangle 5">
              <a:extLst>
                <a:ext uri="{FF2B5EF4-FFF2-40B4-BE49-F238E27FC236}">
                  <a16:creationId xmlns:a16="http://schemas.microsoft.com/office/drawing/2014/main" id="{4D843589-FE68-29DF-4D6E-4C1E882021B7}"/>
                </a:ext>
              </a:extLst>
            </p:cNvPr>
            <p:cNvSpPr>
              <a:spLocks noChangeArrowheads="1"/>
            </p:cNvSpPr>
            <p:nvPr/>
          </p:nvSpPr>
          <p:spPr bwMode="auto">
            <a:xfrm>
              <a:off x="2304" y="144"/>
              <a:ext cx="3456" cy="2976"/>
            </a:xfrm>
            <a:prstGeom prst="rect">
              <a:avLst/>
            </a:prstGeom>
            <a:noFill/>
            <a:ln w="190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2400" b="0">
                <a:solidFill>
                  <a:srgbClr val="FF6600"/>
                </a:solidFill>
                <a:latin typeface="Verdana" panose="020B0604030504040204" pitchFamily="34" charset="0"/>
              </a:endParaRPr>
            </a:p>
          </p:txBody>
        </p:sp>
      </p:grpSp>
      <p:pic>
        <p:nvPicPr>
          <p:cNvPr id="390152" name="0069.wav">
            <a:hlinkClick r:id="" action="ppaction://media"/>
            <a:extLst>
              <a:ext uri="{FF2B5EF4-FFF2-40B4-BE49-F238E27FC236}">
                <a16:creationId xmlns:a16="http://schemas.microsoft.com/office/drawing/2014/main" id="{DD7FA098-0740-C8CF-15EF-F60966DBD61F}"/>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716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9015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90150"/>
                                        </p:tgtEl>
                                        <p:attrNameLst>
                                          <p:attrName>style.visibility</p:attrName>
                                        </p:attrNameLst>
                                      </p:cBhvr>
                                      <p:to>
                                        <p:strVal val="visible"/>
                                      </p:to>
                                    </p:set>
                                    <p:animEffect transition="in" filter="dissolve">
                                      <p:cBhvr>
                                        <p:cTn id="11" dur="500"/>
                                        <p:tgtEl>
                                          <p:spTgt spid="3901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39015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2562" name="Picture 2050">
            <a:extLst>
              <a:ext uri="{FF2B5EF4-FFF2-40B4-BE49-F238E27FC236}">
                <a16:creationId xmlns:a16="http://schemas.microsoft.com/office/drawing/2014/main" id="{A67DAB69-0C4D-C370-A589-B9FFEC22F8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34" t="2222"/>
          <a:stretch>
            <a:fillRect/>
          </a:stretch>
        </p:blipFill>
        <p:spPr bwMode="auto">
          <a:xfrm>
            <a:off x="0" y="-22225"/>
            <a:ext cx="9144000" cy="6880225"/>
          </a:xfrm>
          <a:prstGeom prst="rect">
            <a:avLst/>
          </a:prstGeom>
          <a:noFill/>
          <a:extLst>
            <a:ext uri="{909E8E84-426E-40DD-AFC4-6F175D3DCCD1}">
              <a14:hiddenFill xmlns:a14="http://schemas.microsoft.com/office/drawing/2010/main">
                <a:solidFill>
                  <a:srgbClr val="FFFFFF"/>
                </a:solidFill>
              </a14:hiddenFill>
            </a:ext>
          </a:extLst>
        </p:spPr>
      </p:pic>
      <p:grpSp>
        <p:nvGrpSpPr>
          <p:cNvPr id="322563" name="Group 2051">
            <a:extLst>
              <a:ext uri="{FF2B5EF4-FFF2-40B4-BE49-F238E27FC236}">
                <a16:creationId xmlns:a16="http://schemas.microsoft.com/office/drawing/2014/main" id="{8250D74D-51B6-4B11-B2EF-D5EDDF7EAED5}"/>
              </a:ext>
            </a:extLst>
          </p:cNvPr>
          <p:cNvGrpSpPr>
            <a:grpSpLocks/>
          </p:cNvGrpSpPr>
          <p:nvPr/>
        </p:nvGrpSpPr>
        <p:grpSpPr bwMode="auto">
          <a:xfrm>
            <a:off x="381000" y="228600"/>
            <a:ext cx="8504238" cy="5451475"/>
            <a:chOff x="240" y="144"/>
            <a:chExt cx="5357" cy="3434"/>
          </a:xfrm>
        </p:grpSpPr>
        <p:pic>
          <p:nvPicPr>
            <p:cNvPr id="322564" name="Picture 2052">
              <a:extLst>
                <a:ext uri="{FF2B5EF4-FFF2-40B4-BE49-F238E27FC236}">
                  <a16:creationId xmlns:a16="http://schemas.microsoft.com/office/drawing/2014/main" id="{E390B68B-5DF0-AE13-69D6-FAC486436F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4" y="144"/>
              <a:ext cx="3293" cy="2489"/>
            </a:xfrm>
            <a:prstGeom prst="rect">
              <a:avLst/>
            </a:prstGeom>
            <a:noFill/>
            <a:extLst>
              <a:ext uri="{909E8E84-426E-40DD-AFC4-6F175D3DCCD1}">
                <a14:hiddenFill xmlns:a14="http://schemas.microsoft.com/office/drawing/2010/main">
                  <a:solidFill>
                    <a:srgbClr val="FFFFFF"/>
                  </a:solidFill>
                </a14:hiddenFill>
              </a:ext>
            </a:extLst>
          </p:spPr>
        </p:pic>
        <p:pic>
          <p:nvPicPr>
            <p:cNvPr id="322565" name="Picture 2053">
              <a:extLst>
                <a:ext uri="{FF2B5EF4-FFF2-40B4-BE49-F238E27FC236}">
                  <a16:creationId xmlns:a16="http://schemas.microsoft.com/office/drawing/2014/main" id="{E7FFF4D3-41F7-5442-654F-41586009DD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 y="288"/>
              <a:ext cx="2201" cy="3290"/>
            </a:xfrm>
            <a:prstGeom prst="rect">
              <a:avLst/>
            </a:prstGeom>
            <a:noFill/>
            <a:extLst>
              <a:ext uri="{909E8E84-426E-40DD-AFC4-6F175D3DCCD1}">
                <a14:hiddenFill xmlns:a14="http://schemas.microsoft.com/office/drawing/2010/main">
                  <a:solidFill>
                    <a:srgbClr val="FFFFFF"/>
                  </a:solidFill>
                </a14:hiddenFill>
              </a:ext>
            </a:extLst>
          </p:spPr>
        </p:pic>
      </p:grpSp>
      <p:sp>
        <p:nvSpPr>
          <p:cNvPr id="322566" name="Rectangle 2054">
            <a:extLst>
              <a:ext uri="{FF2B5EF4-FFF2-40B4-BE49-F238E27FC236}">
                <a16:creationId xmlns:a16="http://schemas.microsoft.com/office/drawing/2014/main" id="{4FA74298-2BBF-DAEF-009E-81B909D0A530}"/>
              </a:ext>
            </a:extLst>
          </p:cNvPr>
          <p:cNvSpPr>
            <a:spLocks noGrp="1" noChangeArrowheads="1"/>
          </p:cNvSpPr>
          <p:nvPr>
            <p:ph type="title" idx="4294967295"/>
          </p:nvPr>
        </p:nvSpPr>
        <p:spPr>
          <a:xfrm>
            <a:off x="4038600" y="685800"/>
            <a:ext cx="4495800" cy="2743200"/>
          </a:xfrm>
          <a:noFill/>
          <a:effectLst>
            <a:outerShdw dist="28398" dir="3806097" algn="ctr" rotWithShape="0">
              <a:schemeClr val="tx1"/>
            </a:outerShdw>
          </a:effectLst>
          <a:extLst>
            <a:ext uri="{909E8E84-426E-40DD-AFC4-6F175D3DCCD1}">
              <a14:hiddenFill xmlns:a14="http://schemas.microsoft.com/office/drawing/2010/main">
                <a:solidFill>
                  <a:schemeClr val="folHlink"/>
                </a:solidFill>
              </a14:hiddenFill>
            </a:ext>
          </a:extLst>
        </p:spPr>
        <p:txBody>
          <a:bodyPr/>
          <a:lstStyle/>
          <a:p>
            <a:r>
              <a:rPr lang="en-US" altLang="en-US" sz="3600" b="1">
                <a:solidFill>
                  <a:srgbClr val="FF6600"/>
                </a:solidFill>
                <a:latin typeface="Benguiat Bk BT" pitchFamily="18" charset="0"/>
              </a:rPr>
              <a:t>Agnes Alexander was born at home in Honolulu on</a:t>
            </a:r>
            <a:br>
              <a:rPr lang="en-US" altLang="en-US" sz="3600" b="1">
                <a:solidFill>
                  <a:srgbClr val="FF6600"/>
                </a:solidFill>
                <a:latin typeface="Benguiat Bk BT" pitchFamily="18" charset="0"/>
              </a:rPr>
            </a:br>
            <a:r>
              <a:rPr lang="en-US" altLang="en-US" sz="3600" b="1">
                <a:solidFill>
                  <a:srgbClr val="FF6600"/>
                </a:solidFill>
                <a:latin typeface="Benguiat Bk BT" pitchFamily="18" charset="0"/>
              </a:rPr>
              <a:t>July 21</a:t>
            </a:r>
            <a:r>
              <a:rPr lang="en-US" altLang="en-US" sz="3600" b="1" baseline="30000">
                <a:solidFill>
                  <a:srgbClr val="FF6600"/>
                </a:solidFill>
                <a:latin typeface="Benguiat Bk BT" pitchFamily="18" charset="0"/>
              </a:rPr>
              <a:t>st</a:t>
            </a:r>
            <a:r>
              <a:rPr lang="en-US" altLang="en-US" sz="3600" b="1">
                <a:solidFill>
                  <a:srgbClr val="FF6600"/>
                </a:solidFill>
                <a:latin typeface="Benguiat Bk BT" pitchFamily="18" charset="0"/>
              </a:rPr>
              <a:t>, 1875</a:t>
            </a:r>
          </a:p>
        </p:txBody>
      </p:sp>
      <p:pic>
        <p:nvPicPr>
          <p:cNvPr id="322571" name="0007.wav">
            <a:hlinkClick r:id="" action="ppaction://media"/>
            <a:extLst>
              <a:ext uri="{FF2B5EF4-FFF2-40B4-BE49-F238E27FC236}">
                <a16:creationId xmlns:a16="http://schemas.microsoft.com/office/drawing/2014/main" id="{4393F4B0-89CB-055C-EC94-A6E939E79A53}"/>
              </a:ext>
            </a:extLst>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1676400" y="6096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22572" name="115 VIOLIN EVEN MOOD SOFT.mp3">
            <a:hlinkClick r:id="" action="ppaction://media"/>
            <a:extLst>
              <a:ext uri="{FF2B5EF4-FFF2-40B4-BE49-F238E27FC236}">
                <a16:creationId xmlns:a16="http://schemas.microsoft.com/office/drawing/2014/main" id="{805C197F-FCDE-1170-FDF4-8558D5D3CA4F}"/>
              </a:ext>
            </a:extLst>
          </p:cNvPr>
          <p:cNvPicPr>
            <a:picLocks noRot="1" noChangeAspect="1" noChangeArrowheads="1"/>
          </p:cNvPicPr>
          <p:nvPr>
            <a:audioFile r:link="rId3"/>
          </p:nvPr>
        </p:nvPicPr>
        <p:blipFill>
          <a:blip r:embed="rId9">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46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2257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22563"/>
                                        </p:tgtEl>
                                        <p:attrNameLst>
                                          <p:attrName>style.visibility</p:attrName>
                                        </p:attrNameLst>
                                      </p:cBhvr>
                                      <p:to>
                                        <p:strVal val="visible"/>
                                      </p:to>
                                    </p:set>
                                    <p:animEffect transition="in" filter="dissolve">
                                      <p:cBhvr>
                                        <p:cTn id="11" dur="500"/>
                                        <p:tgtEl>
                                          <p:spTgt spid="32256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22566"/>
                                        </p:tgtEl>
                                        <p:attrNameLst>
                                          <p:attrName>style.visibility</p:attrName>
                                        </p:attrNameLst>
                                      </p:cBhvr>
                                      <p:to>
                                        <p:strVal val="visible"/>
                                      </p:to>
                                    </p:set>
                                    <p:animEffect transition="in" filter="dissolve">
                                      <p:cBhvr>
                                        <p:cTn id="16" dur="500"/>
                                        <p:tgtEl>
                                          <p:spTgt spid="322566"/>
                                        </p:tgtEl>
                                      </p:cBhvr>
                                    </p:animEffect>
                                  </p:childTnLst>
                                </p:cTn>
                              </p:par>
                              <p:par>
                                <p:cTn id="17" presetID="1" presetClass="mediacall" presetSubtype="0" fill="hold" nodeType="withEffect">
                                  <p:stCondLst>
                                    <p:cond delay="0"/>
                                  </p:stCondLst>
                                  <p:childTnLst>
                                    <p:cmd type="call" cmd="playFrom(0)">
                                      <p:cBhvr>
                                        <p:cTn id="18" dur="1" fill="hold"/>
                                        <p:tgtEl>
                                          <p:spTgt spid="3225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9" fill="hold" display="0">
                  <p:stCondLst>
                    <p:cond delay="indefinite"/>
                  </p:stCondLst>
                  <p:endCondLst>
                    <p:cond evt="onPrev" delay="0">
                      <p:tgtEl>
                        <p:sldTgt/>
                      </p:tgtEl>
                    </p:cond>
                    <p:cond evt="onStopAudio" delay="0">
                      <p:tgtEl>
                        <p:sldTgt/>
                      </p:tgtEl>
                    </p:cond>
                  </p:endCondLst>
                </p:cTn>
                <p:tgtEl>
                  <p:spTgt spid="322571"/>
                </p:tgtEl>
              </p:cMediaNode>
            </p:audio>
            <p:audio>
              <p:cMediaNode numSld="25" showWhenStopped="0">
                <p:cTn id="20" fill="hold" display="0">
                  <p:stCondLst>
                    <p:cond delay="indefinite"/>
                  </p:stCondLst>
                  <p:endCondLst>
                    <p:cond evt="onPrev" delay="0">
                      <p:tgtEl>
                        <p:sldTgt/>
                      </p:tgtEl>
                    </p:cond>
                    <p:cond evt="onStopAudio" delay="0">
                      <p:tgtEl>
                        <p:sldTgt/>
                      </p:tgtEl>
                    </p:cond>
                  </p:endCondLst>
                </p:cTn>
                <p:tgtEl>
                  <p:spTgt spid="322572"/>
                </p:tgtEl>
              </p:cMediaNode>
            </p:audio>
          </p:childTnLst>
        </p:cTn>
      </p:par>
    </p:tnLst>
    <p:bldLst>
      <p:bldP spid="32256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12E38000-6925-73B6-D214-6D134CC80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22"/>
          <a:stretch>
            <a:fillRect/>
          </a:stretch>
        </p:blipFill>
        <p:spPr bwMode="auto">
          <a:xfrm>
            <a:off x="152400" y="762000"/>
            <a:ext cx="5060950" cy="5181600"/>
          </a:xfrm>
          <a:prstGeom prst="rect">
            <a:avLst/>
          </a:prstGeom>
          <a:noFill/>
          <a:extLst>
            <a:ext uri="{909E8E84-426E-40DD-AFC4-6F175D3DCCD1}">
              <a14:hiddenFill xmlns:a14="http://schemas.microsoft.com/office/drawing/2010/main">
                <a:solidFill>
                  <a:srgbClr val="FFFFFF"/>
                </a:solidFill>
              </a14:hiddenFill>
            </a:ext>
          </a:extLst>
        </p:spPr>
      </p:pic>
      <p:sp>
        <p:nvSpPr>
          <p:cNvPr id="429061" name="Rectangle 5">
            <a:extLst>
              <a:ext uri="{FF2B5EF4-FFF2-40B4-BE49-F238E27FC236}">
                <a16:creationId xmlns:a16="http://schemas.microsoft.com/office/drawing/2014/main" id="{EA5CAE0E-CAB9-D852-F6F4-275E2B419658}"/>
              </a:ext>
            </a:extLst>
          </p:cNvPr>
          <p:cNvSpPr>
            <a:spLocks noChangeArrowheads="1"/>
          </p:cNvSpPr>
          <p:nvPr/>
        </p:nvSpPr>
        <p:spPr bwMode="auto">
          <a:xfrm>
            <a:off x="4648200" y="914400"/>
            <a:ext cx="4495800" cy="5715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400">
                <a:solidFill>
                  <a:srgbClr val="FFFF00"/>
                </a:solidFill>
                <a:latin typeface="Benguiat Bk BT" pitchFamily="18" charset="0"/>
              </a:rPr>
              <a:t>KANICHI YAMAMOTO</a:t>
            </a:r>
          </a:p>
          <a:p>
            <a:pPr algn="ctr"/>
            <a:r>
              <a:rPr kumimoji="1" lang="en-US" altLang="en-US" sz="3600">
                <a:solidFill>
                  <a:srgbClr val="FFFF00"/>
                </a:solidFill>
                <a:latin typeface="Benguiat Bk BT" pitchFamily="18" charset="0"/>
              </a:rPr>
              <a:t>1879-1961</a:t>
            </a:r>
          </a:p>
          <a:p>
            <a:pPr algn="ctr"/>
            <a:r>
              <a:rPr kumimoji="1" lang="en-US" altLang="en-US" sz="3600">
                <a:solidFill>
                  <a:srgbClr val="FF0000"/>
                </a:solidFill>
                <a:latin typeface="Benguiat Bk BT" pitchFamily="18" charset="0"/>
              </a:rPr>
              <a:t>1</a:t>
            </a:r>
            <a:r>
              <a:rPr kumimoji="1" lang="en-US" altLang="en-US" sz="3600" baseline="30000">
                <a:solidFill>
                  <a:srgbClr val="FF0000"/>
                </a:solidFill>
                <a:latin typeface="Benguiat Bk BT" pitchFamily="18" charset="0"/>
              </a:rPr>
              <a:t>st</a:t>
            </a:r>
            <a:r>
              <a:rPr kumimoji="1" lang="en-US" altLang="en-US" sz="3600">
                <a:solidFill>
                  <a:srgbClr val="FF0000"/>
                </a:solidFill>
                <a:latin typeface="Benguiat Bk BT" pitchFamily="18" charset="0"/>
              </a:rPr>
              <a:t> Japanese Bahá’í in the World</a:t>
            </a:r>
            <a:endParaRPr lang="en-US" altLang="en-US" sz="3600" b="0">
              <a:solidFill>
                <a:srgbClr val="FF0000"/>
              </a:solidFill>
              <a:latin typeface="Benguiat Bk BT" pitchFamily="18" charset="0"/>
            </a:endParaRPr>
          </a:p>
        </p:txBody>
      </p:sp>
      <p:pic>
        <p:nvPicPr>
          <p:cNvPr id="429065" name="0070.wav">
            <a:hlinkClick r:id="" action="ppaction://media"/>
            <a:extLst>
              <a:ext uri="{FF2B5EF4-FFF2-40B4-BE49-F238E27FC236}">
                <a16:creationId xmlns:a16="http://schemas.microsoft.com/office/drawing/2014/main" id="{244687D4-83B5-E38D-B8A7-81206806F3E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5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2906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429061"/>
                                        </p:tgtEl>
                                        <p:attrNameLst>
                                          <p:attrName>style.visibility</p:attrName>
                                        </p:attrNameLst>
                                      </p:cBhvr>
                                      <p:to>
                                        <p:strVal val="visible"/>
                                      </p:to>
                                    </p:set>
                                    <p:anim calcmode="lin" valueType="num">
                                      <p:cBhvr>
                                        <p:cTn id="11" dur="500" fill="hold"/>
                                        <p:tgtEl>
                                          <p:spTgt spid="429061"/>
                                        </p:tgtEl>
                                        <p:attrNameLst>
                                          <p:attrName>ppt_w</p:attrName>
                                        </p:attrNameLst>
                                      </p:cBhvr>
                                      <p:tavLst>
                                        <p:tav tm="0">
                                          <p:val>
                                            <p:fltVal val="0"/>
                                          </p:val>
                                        </p:tav>
                                        <p:tav tm="100000">
                                          <p:val>
                                            <p:strVal val="#ppt_w"/>
                                          </p:val>
                                        </p:tav>
                                      </p:tavLst>
                                    </p:anim>
                                    <p:anim calcmode="lin" valueType="num">
                                      <p:cBhvr>
                                        <p:cTn id="12" dur="500" fill="hold"/>
                                        <p:tgtEl>
                                          <p:spTgt spid="4290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29065"/>
                </p:tgtEl>
              </p:cMediaNode>
            </p:audio>
          </p:childTnLst>
        </p:cTn>
      </p:par>
    </p:tnLst>
    <p:bldLst>
      <p:bldP spid="42906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a:extLst>
              <a:ext uri="{FF2B5EF4-FFF2-40B4-BE49-F238E27FC236}">
                <a16:creationId xmlns:a16="http://schemas.microsoft.com/office/drawing/2014/main" id="{67563331-3DDF-347C-E1F1-B5BCFFB46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67" t="14444" r="3334" b="555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2195" name="Text Box 3">
            <a:extLst>
              <a:ext uri="{FF2B5EF4-FFF2-40B4-BE49-F238E27FC236}">
                <a16:creationId xmlns:a16="http://schemas.microsoft.com/office/drawing/2014/main" id="{0DA39AC8-6CDF-067D-BAED-C0C39E10A7E3}"/>
              </a:ext>
            </a:extLst>
          </p:cNvPr>
          <p:cNvSpPr txBox="1">
            <a:spLocks noChangeArrowheads="1"/>
          </p:cNvSpPr>
          <p:nvPr/>
        </p:nvSpPr>
        <p:spPr bwMode="auto">
          <a:xfrm>
            <a:off x="685800" y="3200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FF0000"/>
                </a:solidFill>
                <a:latin typeface="Verdana" panose="020B0604030504040204" pitchFamily="34" charset="0"/>
              </a:rPr>
              <a:t>Yamamoto</a:t>
            </a:r>
          </a:p>
        </p:txBody>
      </p:sp>
      <p:sp>
        <p:nvSpPr>
          <p:cNvPr id="392196" name="Text Box 4">
            <a:extLst>
              <a:ext uri="{FF2B5EF4-FFF2-40B4-BE49-F238E27FC236}">
                <a16:creationId xmlns:a16="http://schemas.microsoft.com/office/drawing/2014/main" id="{41866BD9-A67C-9A18-2EF7-4285DEC479F4}"/>
              </a:ext>
            </a:extLst>
          </p:cNvPr>
          <p:cNvSpPr txBox="1">
            <a:spLocks noChangeArrowheads="1"/>
          </p:cNvSpPr>
          <p:nvPr/>
        </p:nvSpPr>
        <p:spPr bwMode="auto">
          <a:xfrm flipH="1">
            <a:off x="6629400" y="274320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400">
                <a:solidFill>
                  <a:srgbClr val="FF0000"/>
                </a:solidFill>
                <a:latin typeface="Verdana" panose="020B0604030504040204" pitchFamily="34" charset="0"/>
              </a:rPr>
              <a:t>Alexander</a:t>
            </a:r>
          </a:p>
        </p:txBody>
      </p:sp>
      <p:sp>
        <p:nvSpPr>
          <p:cNvPr id="392197" name="Text Box 5">
            <a:extLst>
              <a:ext uri="{FF2B5EF4-FFF2-40B4-BE49-F238E27FC236}">
                <a16:creationId xmlns:a16="http://schemas.microsoft.com/office/drawing/2014/main" id="{BDE7A804-87E1-F08D-BFD1-7E1726B90F82}"/>
              </a:ext>
            </a:extLst>
          </p:cNvPr>
          <p:cNvSpPr txBox="1">
            <a:spLocks noChangeArrowheads="1"/>
          </p:cNvSpPr>
          <p:nvPr/>
        </p:nvSpPr>
        <p:spPr bwMode="auto">
          <a:xfrm>
            <a:off x="2743200" y="2819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FF0000"/>
                </a:solidFill>
                <a:latin typeface="Verdana" panose="020B0604030504040204" pitchFamily="34" charset="0"/>
              </a:rPr>
              <a:t>Muther</a:t>
            </a:r>
          </a:p>
        </p:txBody>
      </p:sp>
      <p:pic>
        <p:nvPicPr>
          <p:cNvPr id="392198" name="0071.wav">
            <a:hlinkClick r:id="" action="ppaction://media"/>
            <a:extLst>
              <a:ext uri="{FF2B5EF4-FFF2-40B4-BE49-F238E27FC236}">
                <a16:creationId xmlns:a16="http://schemas.microsoft.com/office/drawing/2014/main" id="{35196977-700F-BED0-208B-D70D75FFF8A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268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92198"/>
                                        </p:tgtEl>
                                      </p:cBhvr>
                                    </p:cmd>
                                  </p:childTnLst>
                                </p:cTn>
                              </p:par>
                            </p:childTnLst>
                          </p:cTn>
                        </p:par>
                        <p:par>
                          <p:cTn id="7" fill="hold" nodeType="afterGroup">
                            <p:stCondLst>
                              <p:cond delay="9975"/>
                            </p:stCondLst>
                            <p:childTnLst>
                              <p:par>
                                <p:cTn id="8" presetID="9" presetClass="entr" presetSubtype="0" fill="hold" nodeType="afterEffect">
                                  <p:stCondLst>
                                    <p:cond delay="1000"/>
                                  </p:stCondLst>
                                  <p:childTnLst>
                                    <p:set>
                                      <p:cBhvr>
                                        <p:cTn id="9" dur="1" fill="hold">
                                          <p:stCondLst>
                                            <p:cond delay="0"/>
                                          </p:stCondLst>
                                        </p:cTn>
                                        <p:tgtEl>
                                          <p:spTgt spid="392195"/>
                                        </p:tgtEl>
                                        <p:attrNameLst>
                                          <p:attrName>style.visibility</p:attrName>
                                        </p:attrNameLst>
                                      </p:cBhvr>
                                      <p:to>
                                        <p:strVal val="visible"/>
                                      </p:to>
                                    </p:set>
                                    <p:animEffect transition="in" filter="dissolve">
                                      <p:cBhvr>
                                        <p:cTn id="10" dur="500"/>
                                        <p:tgtEl>
                                          <p:spTgt spid="392195"/>
                                        </p:tgtEl>
                                      </p:cBhvr>
                                    </p:animEffect>
                                  </p:childTnLst>
                                </p:cTn>
                              </p:par>
                            </p:childTnLst>
                          </p:cTn>
                        </p:par>
                        <p:par>
                          <p:cTn id="11" fill="hold" nodeType="afterGroup">
                            <p:stCondLst>
                              <p:cond delay="11475"/>
                            </p:stCondLst>
                            <p:childTnLst>
                              <p:par>
                                <p:cTn id="12" presetID="9" presetClass="entr" presetSubtype="0" fill="hold" nodeType="afterEffect">
                                  <p:stCondLst>
                                    <p:cond delay="1000"/>
                                  </p:stCondLst>
                                  <p:childTnLst>
                                    <p:set>
                                      <p:cBhvr>
                                        <p:cTn id="13" dur="1" fill="hold">
                                          <p:stCondLst>
                                            <p:cond delay="0"/>
                                          </p:stCondLst>
                                        </p:cTn>
                                        <p:tgtEl>
                                          <p:spTgt spid="392196"/>
                                        </p:tgtEl>
                                        <p:attrNameLst>
                                          <p:attrName>style.visibility</p:attrName>
                                        </p:attrNameLst>
                                      </p:cBhvr>
                                      <p:to>
                                        <p:strVal val="visible"/>
                                      </p:to>
                                    </p:set>
                                    <p:animEffect transition="in" filter="dissolve">
                                      <p:cBhvr>
                                        <p:cTn id="14" dur="500"/>
                                        <p:tgtEl>
                                          <p:spTgt spid="392196"/>
                                        </p:tgtEl>
                                      </p:cBhvr>
                                    </p:animEffect>
                                  </p:childTnLst>
                                </p:cTn>
                              </p:par>
                            </p:childTnLst>
                          </p:cTn>
                        </p:par>
                        <p:par>
                          <p:cTn id="15" fill="hold" nodeType="afterGroup">
                            <p:stCondLst>
                              <p:cond delay="12975"/>
                            </p:stCondLst>
                            <p:childTnLst>
                              <p:par>
                                <p:cTn id="16" presetID="9" presetClass="entr" presetSubtype="0" fill="hold" nodeType="afterEffect">
                                  <p:stCondLst>
                                    <p:cond delay="1000"/>
                                  </p:stCondLst>
                                  <p:childTnLst>
                                    <p:set>
                                      <p:cBhvr>
                                        <p:cTn id="17" dur="1" fill="hold">
                                          <p:stCondLst>
                                            <p:cond delay="0"/>
                                          </p:stCondLst>
                                        </p:cTn>
                                        <p:tgtEl>
                                          <p:spTgt spid="392197"/>
                                        </p:tgtEl>
                                        <p:attrNameLst>
                                          <p:attrName>style.visibility</p:attrName>
                                        </p:attrNameLst>
                                      </p:cBhvr>
                                      <p:to>
                                        <p:strVal val="visible"/>
                                      </p:to>
                                    </p:set>
                                    <p:animEffect transition="in" filter="dissolve">
                                      <p:cBhvr>
                                        <p:cTn id="18" dur="500"/>
                                        <p:tgtEl>
                                          <p:spTgt spid="3921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392198"/>
                </p:tgtEl>
              </p:cMediaNode>
            </p:audio>
          </p:childTnLst>
        </p:cTn>
      </p:par>
    </p:tnLst>
    <p:bldLst>
      <p:bldP spid="392195" grpId="0" autoUpdateAnimBg="0"/>
      <p:bldP spid="392196" grpId="0" autoUpdateAnimBg="0"/>
      <p:bldP spid="392197"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5" name="Picture 3">
            <a:extLst>
              <a:ext uri="{FF2B5EF4-FFF2-40B4-BE49-F238E27FC236}">
                <a16:creationId xmlns:a16="http://schemas.microsoft.com/office/drawing/2014/main" id="{0A0FFCF8-96A6-B47A-5BFF-90DE20BC14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8900"/>
            <a:ext cx="9144000" cy="6946900"/>
          </a:xfrm>
          <a:prstGeom prst="rect">
            <a:avLst/>
          </a:prstGeom>
          <a:noFill/>
          <a:extLst>
            <a:ext uri="{909E8E84-426E-40DD-AFC4-6F175D3DCCD1}">
              <a14:hiddenFill xmlns:a14="http://schemas.microsoft.com/office/drawing/2010/main">
                <a:solidFill>
                  <a:srgbClr val="FFFFFF"/>
                </a:solidFill>
              </a14:hiddenFill>
            </a:ext>
          </a:extLst>
        </p:spPr>
      </p:pic>
      <p:grpSp>
        <p:nvGrpSpPr>
          <p:cNvPr id="453639" name="Group 7">
            <a:extLst>
              <a:ext uri="{FF2B5EF4-FFF2-40B4-BE49-F238E27FC236}">
                <a16:creationId xmlns:a16="http://schemas.microsoft.com/office/drawing/2014/main" id="{15CFBFA4-77EA-45CC-609D-E81435B75AC4}"/>
              </a:ext>
            </a:extLst>
          </p:cNvPr>
          <p:cNvGrpSpPr>
            <a:grpSpLocks/>
          </p:cNvGrpSpPr>
          <p:nvPr/>
        </p:nvGrpSpPr>
        <p:grpSpPr bwMode="auto">
          <a:xfrm>
            <a:off x="76200" y="2133600"/>
            <a:ext cx="7772400" cy="2743200"/>
            <a:chOff x="48" y="1344"/>
            <a:chExt cx="4896" cy="1728"/>
          </a:xfrm>
        </p:grpSpPr>
        <p:sp>
          <p:nvSpPr>
            <p:cNvPr id="453636" name="Rectangle 4">
              <a:extLst>
                <a:ext uri="{FF2B5EF4-FFF2-40B4-BE49-F238E27FC236}">
                  <a16:creationId xmlns:a16="http://schemas.microsoft.com/office/drawing/2014/main" id="{C4F813EB-C444-4893-C66F-A02BBC79E9DE}"/>
                </a:ext>
              </a:extLst>
            </p:cNvPr>
            <p:cNvSpPr>
              <a:spLocks noChangeArrowheads="1"/>
            </p:cNvSpPr>
            <p:nvPr/>
          </p:nvSpPr>
          <p:spPr bwMode="auto">
            <a:xfrm>
              <a:off x="48" y="1824"/>
              <a:ext cx="2736" cy="384"/>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latin typeface="Benguiat Bk BT" pitchFamily="18" charset="0"/>
                </a:rPr>
                <a:t>Howard Struven</a:t>
              </a:r>
              <a:endParaRPr lang="en-US" altLang="en-US" sz="3200" b="0">
                <a:solidFill>
                  <a:srgbClr val="FF0000"/>
                </a:solidFill>
                <a:latin typeface="Benguiat Bk BT" pitchFamily="18" charset="0"/>
              </a:endParaRPr>
            </a:p>
          </p:txBody>
        </p:sp>
        <p:sp>
          <p:nvSpPr>
            <p:cNvPr id="453637" name="Rectangle 5">
              <a:extLst>
                <a:ext uri="{FF2B5EF4-FFF2-40B4-BE49-F238E27FC236}">
                  <a16:creationId xmlns:a16="http://schemas.microsoft.com/office/drawing/2014/main" id="{ABC02946-2B47-B0CC-C103-2FB47805D2C8}"/>
                </a:ext>
              </a:extLst>
            </p:cNvPr>
            <p:cNvSpPr>
              <a:spLocks noChangeArrowheads="1"/>
            </p:cNvSpPr>
            <p:nvPr/>
          </p:nvSpPr>
          <p:spPr bwMode="auto">
            <a:xfrm>
              <a:off x="2160" y="1344"/>
              <a:ext cx="2784" cy="52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latin typeface="Benguiat Bk BT" pitchFamily="18" charset="0"/>
                </a:rPr>
                <a:t>Charles Mason Remey</a:t>
              </a:r>
              <a:endParaRPr lang="en-US" altLang="en-US" sz="3200" b="0">
                <a:solidFill>
                  <a:srgbClr val="FF0000"/>
                </a:solidFill>
                <a:latin typeface="Benguiat Bk BT" pitchFamily="18" charset="0"/>
              </a:endParaRPr>
            </a:p>
          </p:txBody>
        </p:sp>
        <p:sp>
          <p:nvSpPr>
            <p:cNvPr id="453638" name="Rectangle 6">
              <a:extLst>
                <a:ext uri="{FF2B5EF4-FFF2-40B4-BE49-F238E27FC236}">
                  <a16:creationId xmlns:a16="http://schemas.microsoft.com/office/drawing/2014/main" id="{82DFD66C-35A1-5491-6FF4-CFCB19CD97E0}"/>
                </a:ext>
              </a:extLst>
            </p:cNvPr>
            <p:cNvSpPr>
              <a:spLocks noChangeArrowheads="1"/>
            </p:cNvSpPr>
            <p:nvPr/>
          </p:nvSpPr>
          <p:spPr bwMode="auto">
            <a:xfrm>
              <a:off x="1296" y="2544"/>
              <a:ext cx="2784" cy="52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latin typeface="Benguiat Bk BT" pitchFamily="18" charset="0"/>
                </a:rPr>
                <a:t>NOV-DEC 1909</a:t>
              </a:r>
              <a:endParaRPr lang="en-US" altLang="en-US" sz="3200" b="0">
                <a:solidFill>
                  <a:srgbClr val="FF0000"/>
                </a:solidFill>
                <a:latin typeface="Benguiat Bk BT" pitchFamily="18" charset="0"/>
              </a:endParaRPr>
            </a:p>
          </p:txBody>
        </p:sp>
      </p:grpSp>
      <p:pic>
        <p:nvPicPr>
          <p:cNvPr id="453640" name="0072.wav">
            <a:hlinkClick r:id="" action="ppaction://media"/>
            <a:extLst>
              <a:ext uri="{FF2B5EF4-FFF2-40B4-BE49-F238E27FC236}">
                <a16:creationId xmlns:a16="http://schemas.microsoft.com/office/drawing/2014/main" id="{9973C570-4803-57B1-0E7D-D843D8766FA7}"/>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2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5364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53639"/>
                                        </p:tgtEl>
                                        <p:attrNameLst>
                                          <p:attrName>style.visibility</p:attrName>
                                        </p:attrNameLst>
                                      </p:cBhvr>
                                      <p:to>
                                        <p:strVal val="visible"/>
                                      </p:to>
                                    </p:set>
                                    <p:animEffect transition="in" filter="dissolve">
                                      <p:cBhvr>
                                        <p:cTn id="11" dur="500"/>
                                        <p:tgtEl>
                                          <p:spTgt spid="4536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453640"/>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2" name="Picture 3076">
            <a:extLst>
              <a:ext uri="{FF2B5EF4-FFF2-40B4-BE49-F238E27FC236}">
                <a16:creationId xmlns:a16="http://schemas.microsoft.com/office/drawing/2014/main" id="{138E8B87-A04C-69E1-CD65-B95669F826FD}"/>
              </a:ext>
            </a:extLst>
          </p:cNvPr>
          <p:cNvPicPr>
            <a:picLocks noChangeAspect="1" noChangeArrowheads="1"/>
          </p:cNvPicPr>
          <p:nvPr/>
        </p:nvPicPr>
        <p:blipFill>
          <a:blip r:embed="rId5">
            <a:lum bright="10000" contrast="12000"/>
            <a:extLst>
              <a:ext uri="{28A0092B-C50C-407E-A947-70E740481C1C}">
                <a14:useLocalDpi xmlns:a14="http://schemas.microsoft.com/office/drawing/2010/main" val="0"/>
              </a:ext>
            </a:extLst>
          </a:blip>
          <a:srcRect l="9891" t="417"/>
          <a:stretch>
            <a:fillRect/>
          </a:stretch>
        </p:blipFill>
        <p:spPr bwMode="auto">
          <a:xfrm>
            <a:off x="0" y="0"/>
            <a:ext cx="6248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7738" name="Group 3082">
            <a:extLst>
              <a:ext uri="{FF2B5EF4-FFF2-40B4-BE49-F238E27FC236}">
                <a16:creationId xmlns:a16="http://schemas.microsoft.com/office/drawing/2014/main" id="{9488B69E-1467-FEA4-C61D-0E224FA77070}"/>
              </a:ext>
            </a:extLst>
          </p:cNvPr>
          <p:cNvGrpSpPr>
            <a:grpSpLocks/>
          </p:cNvGrpSpPr>
          <p:nvPr/>
        </p:nvGrpSpPr>
        <p:grpSpPr bwMode="auto">
          <a:xfrm>
            <a:off x="2895600" y="228600"/>
            <a:ext cx="6248400" cy="5181600"/>
            <a:chOff x="1824" y="144"/>
            <a:chExt cx="3936" cy="3264"/>
          </a:xfrm>
        </p:grpSpPr>
        <p:pic>
          <p:nvPicPr>
            <p:cNvPr id="457730" name="Picture 3074">
              <a:extLst>
                <a:ext uri="{FF2B5EF4-FFF2-40B4-BE49-F238E27FC236}">
                  <a16:creationId xmlns:a16="http://schemas.microsoft.com/office/drawing/2014/main" id="{662EE389-A06A-5D68-8C68-EA771A0CF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144"/>
              <a:ext cx="2640" cy="2400"/>
            </a:xfrm>
            <a:prstGeom prst="rect">
              <a:avLst/>
            </a:prstGeom>
            <a:noFill/>
            <a:extLst>
              <a:ext uri="{909E8E84-426E-40DD-AFC4-6F175D3DCCD1}">
                <a14:hiddenFill xmlns:a14="http://schemas.microsoft.com/office/drawing/2010/main">
                  <a:solidFill>
                    <a:srgbClr val="FFFFFF"/>
                  </a:solidFill>
                </a14:hiddenFill>
              </a:ext>
            </a:extLst>
          </p:spPr>
        </p:pic>
        <p:sp>
          <p:nvSpPr>
            <p:cNvPr id="457736" name="Rectangle 3080">
              <a:extLst>
                <a:ext uri="{FF2B5EF4-FFF2-40B4-BE49-F238E27FC236}">
                  <a16:creationId xmlns:a16="http://schemas.microsoft.com/office/drawing/2014/main" id="{65E874F0-B578-F3A8-94A2-DBF2D76738A4}"/>
                </a:ext>
              </a:extLst>
            </p:cNvPr>
            <p:cNvSpPr>
              <a:spLocks noChangeArrowheads="1"/>
            </p:cNvSpPr>
            <p:nvPr/>
          </p:nvSpPr>
          <p:spPr bwMode="auto">
            <a:xfrm>
              <a:off x="3072" y="144"/>
              <a:ext cx="2688" cy="2448"/>
            </a:xfrm>
            <a:prstGeom prst="rect">
              <a:avLst/>
            </a:prstGeom>
            <a:noFill/>
            <a:ln w="190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2400" b="0">
                <a:solidFill>
                  <a:srgbClr val="FF6600"/>
                </a:solidFill>
                <a:latin typeface="Verdana" panose="020B0604030504040204" pitchFamily="34" charset="0"/>
              </a:endParaRPr>
            </a:p>
          </p:txBody>
        </p:sp>
        <p:sp>
          <p:nvSpPr>
            <p:cNvPr id="457737" name="Rectangle 3081">
              <a:extLst>
                <a:ext uri="{FF2B5EF4-FFF2-40B4-BE49-F238E27FC236}">
                  <a16:creationId xmlns:a16="http://schemas.microsoft.com/office/drawing/2014/main" id="{47965DEF-8EB7-6EF1-0661-44F14D88E72C}"/>
                </a:ext>
              </a:extLst>
            </p:cNvPr>
            <p:cNvSpPr>
              <a:spLocks noChangeArrowheads="1"/>
            </p:cNvSpPr>
            <p:nvPr/>
          </p:nvSpPr>
          <p:spPr bwMode="auto">
            <a:xfrm>
              <a:off x="1824" y="2400"/>
              <a:ext cx="1152" cy="1008"/>
            </a:xfrm>
            <a:prstGeom prst="rect">
              <a:avLst/>
            </a:prstGeom>
            <a:noFill/>
            <a:ln w="190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2400" b="0">
                <a:solidFill>
                  <a:srgbClr val="FF6600"/>
                </a:solidFill>
                <a:latin typeface="Verdana" panose="020B0604030504040204" pitchFamily="34" charset="0"/>
              </a:endParaRPr>
            </a:p>
          </p:txBody>
        </p:sp>
      </p:grpSp>
      <p:sp>
        <p:nvSpPr>
          <p:cNvPr id="457739" name="Rectangle 3083">
            <a:extLst>
              <a:ext uri="{FF2B5EF4-FFF2-40B4-BE49-F238E27FC236}">
                <a16:creationId xmlns:a16="http://schemas.microsoft.com/office/drawing/2014/main" id="{12F05A79-D137-22AC-6034-CAE44B66E2A5}"/>
              </a:ext>
            </a:extLst>
          </p:cNvPr>
          <p:cNvSpPr>
            <a:spLocks noChangeArrowheads="1"/>
          </p:cNvSpPr>
          <p:nvPr/>
        </p:nvSpPr>
        <p:spPr bwMode="auto">
          <a:xfrm>
            <a:off x="4800600" y="4114800"/>
            <a:ext cx="4419600" cy="838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latin typeface="Benguiat Bk BT" pitchFamily="18" charset="0"/>
              </a:rPr>
              <a:t>Virginia &amp; Agnes</a:t>
            </a:r>
            <a:endParaRPr lang="en-US" altLang="en-US" sz="3200" b="0">
              <a:solidFill>
                <a:srgbClr val="FF0000"/>
              </a:solidFill>
              <a:latin typeface="Benguiat Bk BT" pitchFamily="18" charset="0"/>
            </a:endParaRPr>
          </a:p>
        </p:txBody>
      </p:sp>
      <p:pic>
        <p:nvPicPr>
          <p:cNvPr id="457740" name="0073.wav">
            <a:hlinkClick r:id="" action="ppaction://media"/>
            <a:extLst>
              <a:ext uri="{FF2B5EF4-FFF2-40B4-BE49-F238E27FC236}">
                <a16:creationId xmlns:a16="http://schemas.microsoft.com/office/drawing/2014/main" id="{D1469CEE-6033-647E-DADD-C65F7F899BC4}"/>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20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5774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57738"/>
                                        </p:tgtEl>
                                        <p:attrNameLst>
                                          <p:attrName>style.visibility</p:attrName>
                                        </p:attrNameLst>
                                      </p:cBhvr>
                                      <p:to>
                                        <p:strVal val="visible"/>
                                      </p:to>
                                    </p:set>
                                    <p:animEffect transition="in" filter="dissolve">
                                      <p:cBhvr>
                                        <p:cTn id="11" dur="500"/>
                                        <p:tgtEl>
                                          <p:spTgt spid="457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457739"/>
                                        </p:tgtEl>
                                        <p:attrNameLst>
                                          <p:attrName>style.visibility</p:attrName>
                                        </p:attrNameLst>
                                      </p:cBhvr>
                                      <p:to>
                                        <p:strVal val="visible"/>
                                      </p:to>
                                    </p:set>
                                    <p:anim calcmode="lin" valueType="num">
                                      <p:cBhvr>
                                        <p:cTn id="16" dur="500" fill="hold"/>
                                        <p:tgtEl>
                                          <p:spTgt spid="457739"/>
                                        </p:tgtEl>
                                        <p:attrNameLst>
                                          <p:attrName>ppt_w</p:attrName>
                                        </p:attrNameLst>
                                      </p:cBhvr>
                                      <p:tavLst>
                                        <p:tav tm="0">
                                          <p:val>
                                            <p:fltVal val="0"/>
                                          </p:val>
                                        </p:tav>
                                        <p:tav tm="100000">
                                          <p:val>
                                            <p:strVal val="#ppt_w"/>
                                          </p:val>
                                        </p:tav>
                                      </p:tavLst>
                                    </p:anim>
                                    <p:anim calcmode="lin" valueType="num">
                                      <p:cBhvr>
                                        <p:cTn id="17" dur="500" fill="hold"/>
                                        <p:tgtEl>
                                          <p:spTgt spid="4577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Prev" delay="0">
                      <p:tgtEl>
                        <p:sldTgt/>
                      </p:tgtEl>
                    </p:cond>
                    <p:cond evt="onStopAudio" delay="0">
                      <p:tgtEl>
                        <p:sldTgt/>
                      </p:tgtEl>
                    </p:cond>
                  </p:endCondLst>
                </p:cTn>
                <p:tgtEl>
                  <p:spTgt spid="457740"/>
                </p:tgtEl>
              </p:cMediaNode>
            </p:audio>
          </p:childTnLst>
        </p:cTn>
      </p:par>
    </p:tnLst>
    <p:bldLst>
      <p:bldP spid="45773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8" name="Picture 6">
            <a:extLst>
              <a:ext uri="{FF2B5EF4-FFF2-40B4-BE49-F238E27FC236}">
                <a16:creationId xmlns:a16="http://schemas.microsoft.com/office/drawing/2014/main" id="{CBA74E4A-FA7F-4FC3-2293-D3BB656A2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51663"/>
          </a:xfrm>
          <a:prstGeom prst="rect">
            <a:avLst/>
          </a:prstGeom>
          <a:noFill/>
          <a:extLst>
            <a:ext uri="{909E8E84-426E-40DD-AFC4-6F175D3DCCD1}">
              <a14:hiddenFill xmlns:a14="http://schemas.microsoft.com/office/drawing/2010/main">
                <a:solidFill>
                  <a:srgbClr val="FFFFFF"/>
                </a:solidFill>
              </a14:hiddenFill>
            </a:ext>
          </a:extLst>
        </p:spPr>
      </p:pic>
      <p:sp>
        <p:nvSpPr>
          <p:cNvPr id="458756" name="Rectangle 4">
            <a:extLst>
              <a:ext uri="{FF2B5EF4-FFF2-40B4-BE49-F238E27FC236}">
                <a16:creationId xmlns:a16="http://schemas.microsoft.com/office/drawing/2014/main" id="{45F4905F-8A92-14C3-4B8C-4E00037A7F0B}"/>
              </a:ext>
            </a:extLst>
          </p:cNvPr>
          <p:cNvSpPr>
            <a:spLocks noChangeArrowheads="1"/>
          </p:cNvSpPr>
          <p:nvPr/>
        </p:nvSpPr>
        <p:spPr bwMode="auto">
          <a:xfrm>
            <a:off x="990600" y="3581400"/>
            <a:ext cx="3429000" cy="2438400"/>
          </a:xfrm>
          <a:prstGeom prst="rect">
            <a:avLst/>
          </a:prstGeom>
          <a:noFill/>
          <a:ln w="1905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sz="2400" b="0">
              <a:solidFill>
                <a:srgbClr val="009999"/>
              </a:solidFill>
              <a:latin typeface="Verdana" panose="020B0604030504040204" pitchFamily="34" charset="0"/>
            </a:endParaRPr>
          </a:p>
        </p:txBody>
      </p:sp>
      <p:pic>
        <p:nvPicPr>
          <p:cNvPr id="458761" name="1st public mtng.wav">
            <a:hlinkClick r:id="" action="ppaction://media"/>
            <a:extLst>
              <a:ext uri="{FF2B5EF4-FFF2-40B4-BE49-F238E27FC236}">
                <a16:creationId xmlns:a16="http://schemas.microsoft.com/office/drawing/2014/main" id="{89342E0D-BEDF-E322-015D-894195B2ED8D}"/>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9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5876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58756"/>
                                        </p:tgtEl>
                                        <p:attrNameLst>
                                          <p:attrName>style.visibility</p:attrName>
                                        </p:attrNameLst>
                                      </p:cBhvr>
                                      <p:to>
                                        <p:strVal val="visible"/>
                                      </p:to>
                                    </p:set>
                                    <p:animEffect transition="in" filter="dissolve">
                                      <p:cBhvr>
                                        <p:cTn id="11" dur="500"/>
                                        <p:tgtEl>
                                          <p:spTgt spid="4587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458761"/>
                </p:tgtEl>
              </p:cMediaNode>
            </p:audio>
          </p:childTnLst>
        </p:cTn>
      </p:par>
    </p:tnLst>
    <p:bldLst>
      <p:bldP spid="458756"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1026">
            <a:extLst>
              <a:ext uri="{FF2B5EF4-FFF2-40B4-BE49-F238E27FC236}">
                <a16:creationId xmlns:a16="http://schemas.microsoft.com/office/drawing/2014/main" id="{AA1C162F-88C0-D0A0-2E86-BFD7DBA3E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447491" name="Oval 1027">
            <a:extLst>
              <a:ext uri="{FF2B5EF4-FFF2-40B4-BE49-F238E27FC236}">
                <a16:creationId xmlns:a16="http://schemas.microsoft.com/office/drawing/2014/main" id="{E8438857-99A4-8335-0C1F-D309DF10B68F}"/>
              </a:ext>
            </a:extLst>
          </p:cNvPr>
          <p:cNvSpPr>
            <a:spLocks noChangeArrowheads="1"/>
          </p:cNvSpPr>
          <p:nvPr/>
        </p:nvSpPr>
        <p:spPr bwMode="auto">
          <a:xfrm>
            <a:off x="3810000" y="2514600"/>
            <a:ext cx="152400" cy="152400"/>
          </a:xfrm>
          <a:prstGeom prst="ellipse">
            <a:avLst/>
          </a:prstGeom>
          <a:solidFill>
            <a:srgbClr val="FF0000"/>
          </a:solidFill>
          <a:ln w="76200">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47494" name="Group 1030">
            <a:extLst>
              <a:ext uri="{FF2B5EF4-FFF2-40B4-BE49-F238E27FC236}">
                <a16:creationId xmlns:a16="http://schemas.microsoft.com/office/drawing/2014/main" id="{3DA38381-179F-28AB-7D30-2F0A0EE2F98B}"/>
              </a:ext>
            </a:extLst>
          </p:cNvPr>
          <p:cNvGrpSpPr>
            <a:grpSpLocks/>
          </p:cNvGrpSpPr>
          <p:nvPr/>
        </p:nvGrpSpPr>
        <p:grpSpPr bwMode="auto">
          <a:xfrm>
            <a:off x="0" y="2362200"/>
            <a:ext cx="3048000" cy="1295400"/>
            <a:chOff x="0" y="1488"/>
            <a:chExt cx="1920" cy="816"/>
          </a:xfrm>
        </p:grpSpPr>
        <p:sp>
          <p:nvSpPr>
            <p:cNvPr id="447492" name="Oval 1028">
              <a:extLst>
                <a:ext uri="{FF2B5EF4-FFF2-40B4-BE49-F238E27FC236}">
                  <a16:creationId xmlns:a16="http://schemas.microsoft.com/office/drawing/2014/main" id="{B805E73C-9E22-AE9C-CC03-6D67D8CADC4C}"/>
                </a:ext>
              </a:extLst>
            </p:cNvPr>
            <p:cNvSpPr>
              <a:spLocks noChangeArrowheads="1"/>
            </p:cNvSpPr>
            <p:nvPr/>
          </p:nvSpPr>
          <p:spPr bwMode="auto">
            <a:xfrm>
              <a:off x="624" y="1488"/>
              <a:ext cx="96" cy="96"/>
            </a:xfrm>
            <a:prstGeom prst="ellipse">
              <a:avLst/>
            </a:prstGeom>
            <a:solidFill>
              <a:srgbClr val="FF0000"/>
            </a:solidFill>
            <a:ln w="76200">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7493" name="Rectangle 1029">
              <a:extLst>
                <a:ext uri="{FF2B5EF4-FFF2-40B4-BE49-F238E27FC236}">
                  <a16:creationId xmlns:a16="http://schemas.microsoft.com/office/drawing/2014/main" id="{F33710CB-0AEA-75CA-0996-52C5CE4F5AD4}"/>
                </a:ext>
              </a:extLst>
            </p:cNvPr>
            <p:cNvSpPr>
              <a:spLocks noChangeArrowheads="1"/>
            </p:cNvSpPr>
            <p:nvPr/>
          </p:nvSpPr>
          <p:spPr bwMode="auto">
            <a:xfrm>
              <a:off x="0" y="1680"/>
              <a:ext cx="1920" cy="624"/>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latin typeface="Benguiat Bk BT" pitchFamily="18" charset="0"/>
                </a:rPr>
                <a:t>Dr George J. Augur</a:t>
              </a:r>
              <a:endParaRPr lang="en-US" altLang="en-US" sz="3200" b="0">
                <a:solidFill>
                  <a:srgbClr val="FF0000"/>
                </a:solidFill>
                <a:latin typeface="Benguiat Bk BT" pitchFamily="18" charset="0"/>
              </a:endParaRPr>
            </a:p>
          </p:txBody>
        </p:sp>
      </p:grpSp>
      <p:sp>
        <p:nvSpPr>
          <p:cNvPr id="447497" name="Rectangle 1033">
            <a:extLst>
              <a:ext uri="{FF2B5EF4-FFF2-40B4-BE49-F238E27FC236}">
                <a16:creationId xmlns:a16="http://schemas.microsoft.com/office/drawing/2014/main" id="{E89E4F1B-8C47-089F-D0BB-0E6589AD3F86}"/>
              </a:ext>
            </a:extLst>
          </p:cNvPr>
          <p:cNvSpPr>
            <a:spLocks noChangeArrowheads="1"/>
          </p:cNvSpPr>
          <p:nvPr/>
        </p:nvSpPr>
        <p:spPr bwMode="auto">
          <a:xfrm>
            <a:off x="2743200" y="914400"/>
            <a:ext cx="30480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latin typeface="Benguiat Bk BT" pitchFamily="18" charset="0"/>
              </a:rPr>
              <a:t>Mrs. Augur</a:t>
            </a:r>
            <a:endParaRPr lang="en-US" altLang="en-US" sz="3200" b="0">
              <a:solidFill>
                <a:srgbClr val="FF0000"/>
              </a:solidFill>
              <a:latin typeface="Benguiat Bk BT" pitchFamily="18" charset="0"/>
            </a:endParaRPr>
          </a:p>
        </p:txBody>
      </p:sp>
      <p:pic>
        <p:nvPicPr>
          <p:cNvPr id="447498" name="0074.wav">
            <a:hlinkClick r:id="" action="ppaction://media"/>
            <a:extLst>
              <a:ext uri="{FF2B5EF4-FFF2-40B4-BE49-F238E27FC236}">
                <a16:creationId xmlns:a16="http://schemas.microsoft.com/office/drawing/2014/main" id="{1D4E974C-6DB3-1BE5-DB7D-D01ED923247D}"/>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5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4749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47491"/>
                                        </p:tgtEl>
                                        <p:attrNameLst>
                                          <p:attrName>style.visibility</p:attrName>
                                        </p:attrNameLst>
                                      </p:cBhvr>
                                      <p:to>
                                        <p:strVal val="visible"/>
                                      </p:to>
                                    </p:set>
                                    <p:animEffect transition="in" filter="dissolve">
                                      <p:cBhvr>
                                        <p:cTn id="11" dur="500"/>
                                        <p:tgtEl>
                                          <p:spTgt spid="4474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447494"/>
                                        </p:tgtEl>
                                        <p:attrNameLst>
                                          <p:attrName>style.visibility</p:attrName>
                                        </p:attrNameLst>
                                      </p:cBhvr>
                                      <p:to>
                                        <p:strVal val="visible"/>
                                      </p:to>
                                    </p:set>
                                    <p:anim calcmode="lin" valueType="num">
                                      <p:cBhvr>
                                        <p:cTn id="16" dur="500" fill="hold"/>
                                        <p:tgtEl>
                                          <p:spTgt spid="447494"/>
                                        </p:tgtEl>
                                        <p:attrNameLst>
                                          <p:attrName>ppt_w</p:attrName>
                                        </p:attrNameLst>
                                      </p:cBhvr>
                                      <p:tavLst>
                                        <p:tav tm="0">
                                          <p:val>
                                            <p:fltVal val="0"/>
                                          </p:val>
                                        </p:tav>
                                        <p:tav tm="100000">
                                          <p:val>
                                            <p:strVal val="#ppt_w"/>
                                          </p:val>
                                        </p:tav>
                                      </p:tavLst>
                                    </p:anim>
                                    <p:anim calcmode="lin" valueType="num">
                                      <p:cBhvr>
                                        <p:cTn id="17" dur="500" fill="hold"/>
                                        <p:tgtEl>
                                          <p:spTgt spid="447494"/>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47497"/>
                                        </p:tgtEl>
                                        <p:attrNameLst>
                                          <p:attrName>style.visibility</p:attrName>
                                        </p:attrNameLst>
                                      </p:cBhvr>
                                      <p:to>
                                        <p:strVal val="visible"/>
                                      </p:to>
                                    </p:set>
                                    <p:animEffect transition="in" filter="dissolve">
                                      <p:cBhvr>
                                        <p:cTn id="22" dur="500"/>
                                        <p:tgtEl>
                                          <p:spTgt spid="4474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Prev" delay="0">
                      <p:tgtEl>
                        <p:sldTgt/>
                      </p:tgtEl>
                    </p:cond>
                    <p:cond evt="onStopAudio" delay="0">
                      <p:tgtEl>
                        <p:sldTgt/>
                      </p:tgtEl>
                    </p:cond>
                  </p:endCondLst>
                </p:cTn>
                <p:tgtEl>
                  <p:spTgt spid="447498"/>
                </p:tgtEl>
              </p:cMediaNode>
            </p:audio>
          </p:childTnLst>
        </p:cTn>
      </p:par>
    </p:tnLst>
    <p:bldLst>
      <p:bldP spid="44749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050">
            <a:extLst>
              <a:ext uri="{FF2B5EF4-FFF2-40B4-BE49-F238E27FC236}">
                <a16:creationId xmlns:a16="http://schemas.microsoft.com/office/drawing/2014/main" id="{9B005A31-290A-A506-6E8C-8536471F2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extLst>
            <a:ext uri="{909E8E84-426E-40DD-AFC4-6F175D3DCCD1}">
              <a14:hiddenFill xmlns:a14="http://schemas.microsoft.com/office/drawing/2010/main">
                <a:solidFill>
                  <a:srgbClr val="FFFFFF"/>
                </a:solidFill>
              </a14:hiddenFill>
            </a:ext>
          </a:extLst>
        </p:spPr>
      </p:pic>
      <p:pic>
        <p:nvPicPr>
          <p:cNvPr id="448519" name="0075.wav">
            <a:hlinkClick r:id="" action="ppaction://media"/>
            <a:extLst>
              <a:ext uri="{FF2B5EF4-FFF2-40B4-BE49-F238E27FC236}">
                <a16:creationId xmlns:a16="http://schemas.microsoft.com/office/drawing/2014/main" id="{45DF64BD-9FAE-4F38-E8C0-843E295F66BF}"/>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62000" y="4876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60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485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4851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3" name="Rectangle 7">
            <a:extLst>
              <a:ext uri="{FF2B5EF4-FFF2-40B4-BE49-F238E27FC236}">
                <a16:creationId xmlns:a16="http://schemas.microsoft.com/office/drawing/2014/main" id="{DBE30163-B016-4C04-5CBF-4E86704FCB06}"/>
              </a:ext>
            </a:extLst>
          </p:cNvPr>
          <p:cNvSpPr>
            <a:spLocks noChangeArrowheads="1"/>
          </p:cNvSpPr>
          <p:nvPr/>
        </p:nvSpPr>
        <p:spPr bwMode="auto">
          <a:xfrm>
            <a:off x="533400" y="30480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3600"/>
              <a:t>Pacific Commercial Advertiser</a:t>
            </a:r>
          </a:p>
        </p:txBody>
      </p:sp>
      <p:pic>
        <p:nvPicPr>
          <p:cNvPr id="434184" name="Picture 8">
            <a:extLst>
              <a:ext uri="{FF2B5EF4-FFF2-40B4-BE49-F238E27FC236}">
                <a16:creationId xmlns:a16="http://schemas.microsoft.com/office/drawing/2014/main" id="{D78ADF12-3529-1C6B-7E1B-8AF985077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05000"/>
            <a:ext cx="381952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4185" name="Rectangle 9">
            <a:extLst>
              <a:ext uri="{FF2B5EF4-FFF2-40B4-BE49-F238E27FC236}">
                <a16:creationId xmlns:a16="http://schemas.microsoft.com/office/drawing/2014/main" id="{3A06BC12-2AC0-E9F5-AF0E-31BFC9701FC9}"/>
              </a:ext>
            </a:extLst>
          </p:cNvPr>
          <p:cNvSpPr>
            <a:spLocks noChangeArrowheads="1"/>
          </p:cNvSpPr>
          <p:nvPr/>
        </p:nvSpPr>
        <p:spPr bwMode="auto">
          <a:xfrm>
            <a:off x="917575" y="1038225"/>
            <a:ext cx="693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b="0"/>
              <a:t>Honolulu, Hawaii, Territory, Monday, November 29, 1909</a:t>
            </a:r>
          </a:p>
        </p:txBody>
      </p:sp>
      <p:sp>
        <p:nvSpPr>
          <p:cNvPr id="434187" name="Line 11">
            <a:extLst>
              <a:ext uri="{FF2B5EF4-FFF2-40B4-BE49-F238E27FC236}">
                <a16:creationId xmlns:a16="http://schemas.microsoft.com/office/drawing/2014/main" id="{6543D1A9-261D-F28B-C0DB-828D5E64994A}"/>
              </a:ext>
            </a:extLst>
          </p:cNvPr>
          <p:cNvSpPr>
            <a:spLocks noChangeShapeType="1"/>
          </p:cNvSpPr>
          <p:nvPr/>
        </p:nvSpPr>
        <p:spPr bwMode="auto">
          <a:xfrm>
            <a:off x="304800" y="1447800"/>
            <a:ext cx="8305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4188" name="Rectangle 12">
            <a:extLst>
              <a:ext uri="{FF2B5EF4-FFF2-40B4-BE49-F238E27FC236}">
                <a16:creationId xmlns:a16="http://schemas.microsoft.com/office/drawing/2014/main" id="{BA9E0270-E05F-466C-2780-209764E1A1CE}"/>
              </a:ext>
            </a:extLst>
          </p:cNvPr>
          <p:cNvSpPr>
            <a:spLocks noChangeArrowheads="1"/>
          </p:cNvSpPr>
          <p:nvPr/>
        </p:nvSpPr>
        <p:spPr bwMode="auto">
          <a:xfrm>
            <a:off x="152400" y="1600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WOULD UNITE MANKIND</a:t>
            </a:r>
          </a:p>
        </p:txBody>
      </p:sp>
      <p:sp>
        <p:nvSpPr>
          <p:cNvPr id="434189" name="Rectangle 13">
            <a:extLst>
              <a:ext uri="{FF2B5EF4-FFF2-40B4-BE49-F238E27FC236}">
                <a16:creationId xmlns:a16="http://schemas.microsoft.com/office/drawing/2014/main" id="{7E1289D5-BCED-E609-1C19-06FA513DD7A1}"/>
              </a:ext>
            </a:extLst>
          </p:cNvPr>
          <p:cNvSpPr>
            <a:spLocks noChangeArrowheads="1"/>
          </p:cNvSpPr>
          <p:nvPr/>
        </p:nvSpPr>
        <p:spPr bwMode="auto">
          <a:xfrm>
            <a:off x="381000" y="2286000"/>
            <a:ext cx="3733800" cy="29876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a:latin typeface="Courier New" panose="02070309020205020404" pitchFamily="49" charset="0"/>
              </a:rPr>
              <a:t>Followers of the Baha Explain Their expectations. UNIVERSAL PEACE IS COMING World Arriving at Spiritual Maturity, and War Will Be Banished.</a:t>
            </a:r>
          </a:p>
          <a:p>
            <a:pPr algn="l"/>
            <a:r>
              <a:rPr lang="en-US" altLang="en-US">
                <a:latin typeface="Courier New" panose="02070309020205020404" pitchFamily="49" charset="0"/>
              </a:rPr>
              <a:t>The establishment of a universal religion…</a:t>
            </a:r>
          </a:p>
        </p:txBody>
      </p:sp>
      <p:sp>
        <p:nvSpPr>
          <p:cNvPr id="434190" name="Line 14">
            <a:extLst>
              <a:ext uri="{FF2B5EF4-FFF2-40B4-BE49-F238E27FC236}">
                <a16:creationId xmlns:a16="http://schemas.microsoft.com/office/drawing/2014/main" id="{E869FA49-70AD-14BE-EA7C-E7A90C2B5261}"/>
              </a:ext>
            </a:extLst>
          </p:cNvPr>
          <p:cNvSpPr>
            <a:spLocks noChangeShapeType="1"/>
          </p:cNvSpPr>
          <p:nvPr/>
        </p:nvSpPr>
        <p:spPr bwMode="auto">
          <a:xfrm>
            <a:off x="304800" y="990600"/>
            <a:ext cx="8305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4191" name="Line 15">
            <a:extLst>
              <a:ext uri="{FF2B5EF4-FFF2-40B4-BE49-F238E27FC236}">
                <a16:creationId xmlns:a16="http://schemas.microsoft.com/office/drawing/2014/main" id="{C716F8CF-3955-6745-ACDE-B9A20DB49D73}"/>
              </a:ext>
            </a:extLst>
          </p:cNvPr>
          <p:cNvSpPr>
            <a:spLocks noChangeShapeType="1"/>
          </p:cNvSpPr>
          <p:nvPr/>
        </p:nvSpPr>
        <p:spPr bwMode="auto">
          <a:xfrm>
            <a:off x="4495800" y="1828800"/>
            <a:ext cx="0" cy="45720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434193" name="0077.wav">
            <a:hlinkClick r:id="" action="ppaction://media"/>
            <a:extLst>
              <a:ext uri="{FF2B5EF4-FFF2-40B4-BE49-F238E27FC236}">
                <a16:creationId xmlns:a16="http://schemas.microsoft.com/office/drawing/2014/main" id="{2BA1B1ED-20A9-75A4-779F-2D902E126537}"/>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34194" name="WSVIOLN7 TRANSITION 1.wav">
            <a:hlinkClick r:id="" action="ppaction://media"/>
            <a:extLst>
              <a:ext uri="{FF2B5EF4-FFF2-40B4-BE49-F238E27FC236}">
                <a16:creationId xmlns:a16="http://schemas.microsoft.com/office/drawing/2014/main" id="{F19F48C8-8829-4E81-B147-D8E523EEBA6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762000" y="5943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86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34194"/>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4341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34193"/>
                </p:tgtEl>
              </p:cMediaNode>
            </p:audio>
            <p:audio>
              <p:cMediaNode numSld="3" showWhenStopped="0">
                <p:cTn id="11" fill="hold" display="0">
                  <p:stCondLst>
                    <p:cond delay="indefinite"/>
                  </p:stCondLst>
                  <p:endCondLst>
                    <p:cond evt="onPrev" delay="0">
                      <p:tgtEl>
                        <p:sldTgt/>
                      </p:tgtEl>
                    </p:cond>
                    <p:cond evt="onStopAudio" delay="0">
                      <p:tgtEl>
                        <p:sldTgt/>
                      </p:tgtEl>
                    </p:cond>
                  </p:endCondLst>
                </p:cTn>
                <p:tgtEl>
                  <p:spTgt spid="43419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3074">
            <a:extLst>
              <a:ext uri="{FF2B5EF4-FFF2-40B4-BE49-F238E27FC236}">
                <a16:creationId xmlns:a16="http://schemas.microsoft.com/office/drawing/2014/main" id="{C2423F26-9A08-9131-50D1-FD97DC4D4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pic>
        <p:nvPicPr>
          <p:cNvPr id="514051" name="Picture 3075">
            <a:extLst>
              <a:ext uri="{FF2B5EF4-FFF2-40B4-BE49-F238E27FC236}">
                <a16:creationId xmlns:a16="http://schemas.microsoft.com/office/drawing/2014/main" id="{DC6ED2C3-83A2-0D0D-C359-2455D5902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0"/>
            <a:ext cx="3971925" cy="5829300"/>
          </a:xfrm>
          <a:prstGeom prst="rect">
            <a:avLst/>
          </a:prstGeom>
          <a:noFill/>
          <a:extLst>
            <a:ext uri="{909E8E84-426E-40DD-AFC4-6F175D3DCCD1}">
              <a14:hiddenFill xmlns:a14="http://schemas.microsoft.com/office/drawing/2010/main">
                <a:solidFill>
                  <a:srgbClr val="FFFFFF"/>
                </a:solidFill>
              </a14:hiddenFill>
            </a:ext>
          </a:extLst>
        </p:spPr>
      </p:pic>
      <p:sp>
        <p:nvSpPr>
          <p:cNvPr id="514052" name="Rectangle 3076">
            <a:extLst>
              <a:ext uri="{FF2B5EF4-FFF2-40B4-BE49-F238E27FC236}">
                <a16:creationId xmlns:a16="http://schemas.microsoft.com/office/drawing/2014/main" id="{FD9DB1FC-44D3-0626-1826-799AEB1EC352}"/>
              </a:ext>
            </a:extLst>
          </p:cNvPr>
          <p:cNvSpPr>
            <a:spLocks noChangeArrowheads="1"/>
          </p:cNvSpPr>
          <p:nvPr/>
        </p:nvSpPr>
        <p:spPr bwMode="auto">
          <a:xfrm>
            <a:off x="0" y="4724400"/>
            <a:ext cx="9144000" cy="2133600"/>
          </a:xfrm>
          <a:prstGeom prst="rect">
            <a:avLst/>
          </a:prstGeom>
          <a:blipFill dpi="0" rotWithShape="0">
            <a:blip r:embed="rId6"/>
            <a:srcRect/>
            <a:tile tx="0" ty="0" sx="100000" sy="100000" flip="none" algn="tl"/>
          </a:blipFill>
          <a:ln>
            <a:noFill/>
          </a:ln>
          <a:effectLst>
            <a:outerShdw dist="71842"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rgbClr val="FF6600"/>
                </a:solidFill>
              </a:rPr>
              <a:t>THE PACIFIC COMMERCIAL ADVERTISER, HONOLULU, TUESDAY, NOVEMBER 30, 1909</a:t>
            </a:r>
          </a:p>
          <a:p>
            <a:pPr algn="ctr"/>
            <a:r>
              <a:rPr kumimoji="1" lang="en-US" altLang="en-US" sz="4400"/>
              <a:t>WHAT THE “BAHAI”</a:t>
            </a:r>
          </a:p>
          <a:p>
            <a:pPr algn="ctr"/>
            <a:r>
              <a:rPr kumimoji="1" lang="en-US" altLang="en-US" sz="4400"/>
              <a:t>MOVEMENT REALLY IS</a:t>
            </a:r>
            <a:endParaRPr lang="en-US" altLang="en-US" sz="4400"/>
          </a:p>
        </p:txBody>
      </p:sp>
      <p:pic>
        <p:nvPicPr>
          <p:cNvPr id="514053" name="0078.wav">
            <a:hlinkClick r:id="" action="ppaction://media"/>
            <a:extLst>
              <a:ext uri="{FF2B5EF4-FFF2-40B4-BE49-F238E27FC236}">
                <a16:creationId xmlns:a16="http://schemas.microsoft.com/office/drawing/2014/main" id="{DE4166A8-3522-D60B-261C-383DC4316A88}"/>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57200" y="6019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15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140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fill="hold" display="0">
                  <p:stCondLst>
                    <p:cond delay="indefinite"/>
                  </p:stCondLst>
                  <p:endCondLst>
                    <p:cond evt="onPrev" delay="0">
                      <p:tgtEl>
                        <p:sldTgt/>
                      </p:tgtEl>
                    </p:cond>
                    <p:cond evt="onStopAudio" delay="0">
                      <p:tgtEl>
                        <p:sldTgt/>
                      </p:tgtEl>
                    </p:cond>
                  </p:endCondLst>
                </p:cTn>
                <p:tgtEl>
                  <p:spTgt spid="51405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7256" name="Object 8">
            <a:extLst>
              <a:ext uri="{FF2B5EF4-FFF2-40B4-BE49-F238E27FC236}">
                <a16:creationId xmlns:a16="http://schemas.microsoft.com/office/drawing/2014/main" id="{DBC9AE18-B637-2E2D-EAF7-BDE1CC6B3C43}"/>
              </a:ext>
            </a:extLst>
          </p:cNvPr>
          <p:cNvGraphicFramePr>
            <a:graphicFrameLocks noChangeAspect="1"/>
          </p:cNvGraphicFramePr>
          <p:nvPr/>
        </p:nvGraphicFramePr>
        <p:xfrm>
          <a:off x="0" y="0"/>
          <a:ext cx="9144000" cy="6877050"/>
        </p:xfrm>
        <a:graphic>
          <a:graphicData uri="http://schemas.openxmlformats.org/presentationml/2006/ole">
            <mc:AlternateContent xmlns:mc="http://schemas.openxmlformats.org/markup-compatibility/2006">
              <mc:Choice xmlns:v="urn:schemas-microsoft-com:vml" Requires="v">
                <p:oleObj name="Image" r:id="rId4" imgW="8698413" imgH="6946032" progId="Photoshop.Image.8">
                  <p:embed/>
                </p:oleObj>
              </mc:Choice>
              <mc:Fallback>
                <p:oleObj name="Image" r:id="rId4" imgW="8698413" imgH="6946032" progId="Photoshop.Image.8">
                  <p:embed/>
                  <p:pic>
                    <p:nvPicPr>
                      <p:cNvPr id="437256" name="Object 8">
                        <a:extLst>
                          <a:ext uri="{FF2B5EF4-FFF2-40B4-BE49-F238E27FC236}">
                            <a16:creationId xmlns:a16="http://schemas.microsoft.com/office/drawing/2014/main" id="{DBC9AE18-B637-2E2D-EAF7-BDE1CC6B3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pic>
                </p:oleObj>
              </mc:Fallback>
            </mc:AlternateContent>
          </a:graphicData>
        </a:graphic>
      </p:graphicFrame>
      <p:pic>
        <p:nvPicPr>
          <p:cNvPr id="437254" name="0079.wav">
            <a:hlinkClick r:id="" action="ppaction://media"/>
            <a:extLst>
              <a:ext uri="{FF2B5EF4-FFF2-40B4-BE49-F238E27FC236}">
                <a16:creationId xmlns:a16="http://schemas.microsoft.com/office/drawing/2014/main" id="{781A0B84-65DB-F850-1B64-3F48FFB90193}"/>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87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372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3725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31BB5FFC-DBCF-7793-B7CB-50D6603D6313}"/>
              </a:ext>
            </a:extLst>
          </p:cNvPr>
          <p:cNvSpPr>
            <a:spLocks noChangeArrowheads="1"/>
          </p:cNvSpPr>
          <p:nvPr/>
        </p:nvSpPr>
        <p:spPr bwMode="auto">
          <a:xfrm>
            <a:off x="0" y="685800"/>
            <a:ext cx="3505200" cy="32004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chemeClr val="bg1"/>
                </a:solidFill>
                <a:latin typeface="Benguiat Bk BT" pitchFamily="18" charset="0"/>
              </a:rPr>
              <a:t>KING DAVID KALAKUA</a:t>
            </a:r>
          </a:p>
          <a:p>
            <a:pPr algn="ctr"/>
            <a:r>
              <a:rPr lang="en-US" altLang="en-US" sz="4000">
                <a:solidFill>
                  <a:schemeClr val="bg1"/>
                </a:solidFill>
                <a:latin typeface="Benguiat Bk BT" pitchFamily="18" charset="0"/>
              </a:rPr>
              <a:t>Reigned 1874-1891</a:t>
            </a:r>
          </a:p>
        </p:txBody>
      </p:sp>
      <p:pic>
        <p:nvPicPr>
          <p:cNvPr id="324611" name="Picture 3">
            <a:extLst>
              <a:ext uri="{FF2B5EF4-FFF2-40B4-BE49-F238E27FC236}">
                <a16:creationId xmlns:a16="http://schemas.microsoft.com/office/drawing/2014/main" id="{5944C57D-863F-3246-D5EE-57DFF6B5C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150" y="80963"/>
            <a:ext cx="2171700" cy="6696075"/>
          </a:xfrm>
          <a:prstGeom prst="rect">
            <a:avLst/>
          </a:prstGeom>
          <a:noFill/>
          <a:extLst>
            <a:ext uri="{909E8E84-426E-40DD-AFC4-6F175D3DCCD1}">
              <a14:hiddenFill xmlns:a14="http://schemas.microsoft.com/office/drawing/2010/main">
                <a:solidFill>
                  <a:srgbClr val="FFFFFF"/>
                </a:solidFill>
              </a14:hiddenFill>
            </a:ext>
          </a:extLst>
        </p:spPr>
      </p:pic>
      <p:pic>
        <p:nvPicPr>
          <p:cNvPr id="324612" name="Picture 4">
            <a:extLst>
              <a:ext uri="{FF2B5EF4-FFF2-40B4-BE49-F238E27FC236}">
                <a16:creationId xmlns:a16="http://schemas.microsoft.com/office/drawing/2014/main" id="{A50AB7FD-DC48-A9A0-A21C-2616CA0B19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33400"/>
            <a:ext cx="2525713" cy="2516188"/>
          </a:xfrm>
          <a:prstGeom prst="rect">
            <a:avLst/>
          </a:prstGeom>
          <a:noFill/>
          <a:extLst>
            <a:ext uri="{909E8E84-426E-40DD-AFC4-6F175D3DCCD1}">
              <a14:hiddenFill xmlns:a14="http://schemas.microsoft.com/office/drawing/2010/main">
                <a:solidFill>
                  <a:srgbClr val="FFFFFF"/>
                </a:solidFill>
              </a14:hiddenFill>
            </a:ext>
          </a:extLst>
        </p:spPr>
      </p:pic>
      <p:pic>
        <p:nvPicPr>
          <p:cNvPr id="324613" name="0006.wav">
            <a:hlinkClick r:id="" action="ppaction://media"/>
            <a:extLst>
              <a:ext uri="{FF2B5EF4-FFF2-40B4-BE49-F238E27FC236}">
                <a16:creationId xmlns:a16="http://schemas.microsoft.com/office/drawing/2014/main" id="{33ACCDC7-790A-71F3-E3AE-F0FB52DD8EF3}"/>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0" y="6096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8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4610"/>
                                        </p:tgtEl>
                                        <p:attrNameLst>
                                          <p:attrName>style.visibility</p:attrName>
                                        </p:attrNameLst>
                                      </p:cBhvr>
                                      <p:to>
                                        <p:strVal val="visible"/>
                                      </p:to>
                                    </p:set>
                                    <p:animEffect transition="in" filter="dissolve">
                                      <p:cBhvr>
                                        <p:cTn id="7" dur="500"/>
                                        <p:tgtEl>
                                          <p:spTgt spid="324610"/>
                                        </p:tgtEl>
                                      </p:cBhvr>
                                    </p:animEffect>
                                  </p:childTnLst>
                                </p:cTn>
                              </p:par>
                              <p:par>
                                <p:cTn id="8" presetID="1" presetClass="mediacall" presetSubtype="0" fill="hold" nodeType="withEffect">
                                  <p:stCondLst>
                                    <p:cond delay="0"/>
                                  </p:stCondLst>
                                  <p:childTnLst>
                                    <p:cmd type="call" cmd="playFrom(0)">
                                      <p:cBhvr>
                                        <p:cTn id="9" dur="1" fill="hold"/>
                                        <p:tgtEl>
                                          <p:spTgt spid="3246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0" fill="hold" display="0">
                  <p:stCondLst>
                    <p:cond delay="indefinite"/>
                  </p:stCondLst>
                  <p:endCondLst>
                    <p:cond evt="onPrev" delay="0">
                      <p:tgtEl>
                        <p:sldTgt/>
                      </p:tgtEl>
                    </p:cond>
                    <p:cond evt="onStopAudio" delay="0">
                      <p:tgtEl>
                        <p:sldTgt/>
                      </p:tgtEl>
                    </p:cond>
                  </p:endCondLst>
                </p:cTn>
                <p:tgtEl>
                  <p:spTgt spid="324613"/>
                </p:tgtEl>
              </p:cMediaNode>
            </p:audio>
          </p:childTnLst>
        </p:cTn>
      </p:par>
    </p:tnLst>
    <p:bldLst>
      <p:bldP spid="32461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1" name="Picture 3">
            <a:extLst>
              <a:ext uri="{FF2B5EF4-FFF2-40B4-BE49-F238E27FC236}">
                <a16:creationId xmlns:a16="http://schemas.microsoft.com/office/drawing/2014/main" id="{E7D25945-430F-4B4B-E6FB-EF17891B1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51663"/>
          </a:xfrm>
          <a:prstGeom prst="rect">
            <a:avLst/>
          </a:prstGeom>
          <a:noFill/>
          <a:extLst>
            <a:ext uri="{909E8E84-426E-40DD-AFC4-6F175D3DCCD1}">
              <a14:hiddenFill xmlns:a14="http://schemas.microsoft.com/office/drawing/2010/main">
                <a:solidFill>
                  <a:srgbClr val="FFFFFF"/>
                </a:solidFill>
              </a14:hiddenFill>
            </a:ext>
          </a:extLst>
        </p:spPr>
      </p:pic>
      <p:pic>
        <p:nvPicPr>
          <p:cNvPr id="452612" name="Picture 4">
            <a:extLst>
              <a:ext uri="{FF2B5EF4-FFF2-40B4-BE49-F238E27FC236}">
                <a16:creationId xmlns:a16="http://schemas.microsoft.com/office/drawing/2014/main" id="{24CC3969-48FC-D153-D0B6-9A480606F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951663"/>
          </a:xfrm>
          <a:prstGeom prst="rect">
            <a:avLst/>
          </a:prstGeom>
          <a:noFill/>
          <a:extLst>
            <a:ext uri="{909E8E84-426E-40DD-AFC4-6F175D3DCCD1}">
              <a14:hiddenFill xmlns:a14="http://schemas.microsoft.com/office/drawing/2010/main">
                <a:solidFill>
                  <a:srgbClr val="FFFFFF"/>
                </a:solidFill>
              </a14:hiddenFill>
            </a:ext>
          </a:extLst>
        </p:spPr>
      </p:pic>
      <p:sp>
        <p:nvSpPr>
          <p:cNvPr id="452613" name="Rectangle 5">
            <a:extLst>
              <a:ext uri="{FF2B5EF4-FFF2-40B4-BE49-F238E27FC236}">
                <a16:creationId xmlns:a16="http://schemas.microsoft.com/office/drawing/2014/main" id="{7C9046E5-B313-AB7F-654C-9B5221BD5876}"/>
              </a:ext>
            </a:extLst>
          </p:cNvPr>
          <p:cNvSpPr>
            <a:spLocks noChangeArrowheads="1"/>
          </p:cNvSpPr>
          <p:nvPr/>
        </p:nvSpPr>
        <p:spPr bwMode="auto">
          <a:xfrm>
            <a:off x="304800" y="685800"/>
            <a:ext cx="4953000" cy="4114800"/>
          </a:xfrm>
          <a:prstGeom prst="rect">
            <a:avLst/>
          </a:prstGeom>
          <a:noFill/>
          <a:ln>
            <a:noFill/>
          </a:ln>
          <a:effectLst>
            <a:outerShdw dist="63500" dir="2212194" algn="ctr" rotWithShape="0">
              <a:schemeClr val="tx1"/>
            </a:outerShdw>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400">
                <a:solidFill>
                  <a:schemeClr val="bg1"/>
                </a:solidFill>
                <a:latin typeface="Benguiat Bk BT" pitchFamily="18" charset="0"/>
              </a:rPr>
              <a:t>1913</a:t>
            </a:r>
          </a:p>
          <a:p>
            <a:pPr algn="ctr"/>
            <a:r>
              <a:rPr kumimoji="1" lang="en-US" altLang="en-US" sz="4400">
                <a:solidFill>
                  <a:schemeClr val="bg1"/>
                </a:solidFill>
                <a:latin typeface="Benguiat Bk BT" pitchFamily="18" charset="0"/>
              </a:rPr>
              <a:t>Agnes’ parents die within 3 months of each other</a:t>
            </a:r>
            <a:endParaRPr lang="en-US" altLang="en-US" sz="4400" b="0">
              <a:solidFill>
                <a:schemeClr val="bg1"/>
              </a:solidFill>
            </a:endParaRPr>
          </a:p>
        </p:txBody>
      </p:sp>
      <p:pic>
        <p:nvPicPr>
          <p:cNvPr id="452614" name="0080.wav">
            <a:hlinkClick r:id="" action="ppaction://media"/>
            <a:extLst>
              <a:ext uri="{FF2B5EF4-FFF2-40B4-BE49-F238E27FC236}">
                <a16:creationId xmlns:a16="http://schemas.microsoft.com/office/drawing/2014/main" id="{2D204C60-F813-F3DC-8F8F-2EBECC8B1E94}"/>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74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5261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452612"/>
                                        </p:tgtEl>
                                        <p:attrNameLst>
                                          <p:attrName>style.visibility</p:attrName>
                                        </p:attrNameLst>
                                      </p:cBhvr>
                                      <p:to>
                                        <p:strVal val="visible"/>
                                      </p:to>
                                    </p:set>
                                    <p:animEffect transition="in" filter="dissolve">
                                      <p:cBhvr>
                                        <p:cTn id="11" dur="500"/>
                                        <p:tgtEl>
                                          <p:spTgt spid="4526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452613"/>
                                        </p:tgtEl>
                                        <p:attrNameLst>
                                          <p:attrName>style.visibility</p:attrName>
                                        </p:attrNameLst>
                                      </p:cBhvr>
                                      <p:to>
                                        <p:strVal val="visible"/>
                                      </p:to>
                                    </p:set>
                                    <p:anim calcmode="lin" valueType="num">
                                      <p:cBhvr>
                                        <p:cTn id="16" dur="500" fill="hold"/>
                                        <p:tgtEl>
                                          <p:spTgt spid="452613"/>
                                        </p:tgtEl>
                                        <p:attrNameLst>
                                          <p:attrName>ppt_w</p:attrName>
                                        </p:attrNameLst>
                                      </p:cBhvr>
                                      <p:tavLst>
                                        <p:tav tm="0">
                                          <p:val>
                                            <p:fltVal val="0"/>
                                          </p:val>
                                        </p:tav>
                                        <p:tav tm="100000">
                                          <p:val>
                                            <p:strVal val="#ppt_w"/>
                                          </p:val>
                                        </p:tav>
                                      </p:tavLst>
                                    </p:anim>
                                    <p:anim calcmode="lin" valueType="num">
                                      <p:cBhvr>
                                        <p:cTn id="17" dur="500" fill="hold"/>
                                        <p:tgtEl>
                                          <p:spTgt spid="4526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Prev" delay="0">
                      <p:tgtEl>
                        <p:sldTgt/>
                      </p:tgtEl>
                    </p:cond>
                    <p:cond evt="onStopAudio" delay="0">
                      <p:tgtEl>
                        <p:sldTgt/>
                      </p:tgtEl>
                    </p:cond>
                  </p:endCondLst>
                </p:cTn>
                <p:tgtEl>
                  <p:spTgt spid="452614"/>
                </p:tgtEl>
              </p:cMediaNode>
            </p:audio>
          </p:childTnLst>
        </p:cTn>
      </p:par>
    </p:tnLst>
    <p:bldLst>
      <p:bldP spid="45261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8" name="Picture 2052">
            <a:extLst>
              <a:ext uri="{FF2B5EF4-FFF2-40B4-BE49-F238E27FC236}">
                <a16:creationId xmlns:a16="http://schemas.microsoft.com/office/drawing/2014/main" id="{4740E35E-7E91-BA08-DD5B-1F9A37B5E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4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20229" name="Rectangle 2053">
            <a:extLst>
              <a:ext uri="{FF2B5EF4-FFF2-40B4-BE49-F238E27FC236}">
                <a16:creationId xmlns:a16="http://schemas.microsoft.com/office/drawing/2014/main" id="{AE372987-C179-E786-D47E-A4EAE95EDAAD}"/>
              </a:ext>
            </a:extLst>
          </p:cNvPr>
          <p:cNvSpPr>
            <a:spLocks noChangeArrowheads="1"/>
          </p:cNvSpPr>
          <p:nvPr/>
        </p:nvSpPr>
        <p:spPr bwMode="auto">
          <a:xfrm>
            <a:off x="2667000" y="3352800"/>
            <a:ext cx="4953000" cy="3505200"/>
          </a:xfrm>
          <a:prstGeom prst="rect">
            <a:avLst/>
          </a:prstGeom>
          <a:noFill/>
          <a:ln>
            <a:noFill/>
          </a:ln>
          <a:effectLst>
            <a:outerShdw dist="63500" dir="2212194" algn="ctr" rotWithShape="0">
              <a:schemeClr val="tx1"/>
            </a:outerShdw>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400">
                <a:solidFill>
                  <a:schemeClr val="bg1"/>
                </a:solidFill>
                <a:latin typeface="Benguiat Bk BT" pitchFamily="18" charset="0"/>
              </a:rPr>
              <a:t>Agnes sails to the US Mainland</a:t>
            </a:r>
            <a:endParaRPr lang="en-US" altLang="en-US" sz="4400" b="0">
              <a:solidFill>
                <a:schemeClr val="bg1"/>
              </a:solidFill>
            </a:endParaRPr>
          </a:p>
        </p:txBody>
      </p:sp>
      <p:pic>
        <p:nvPicPr>
          <p:cNvPr id="820230" name="0081.mp3">
            <a:hlinkClick r:id="" action="ppaction://media"/>
            <a:extLst>
              <a:ext uri="{FF2B5EF4-FFF2-40B4-BE49-F238E27FC236}">
                <a16:creationId xmlns:a16="http://schemas.microsoft.com/office/drawing/2014/main" id="{000A9CD9-6DAE-222F-7D17-5084F87786B8}"/>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4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82023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820229"/>
                                        </p:tgtEl>
                                        <p:attrNameLst>
                                          <p:attrName>style.visibility</p:attrName>
                                        </p:attrNameLst>
                                      </p:cBhvr>
                                      <p:to>
                                        <p:strVal val="visible"/>
                                      </p:to>
                                    </p:set>
                                    <p:anim calcmode="lin" valueType="num">
                                      <p:cBhvr>
                                        <p:cTn id="11" dur="500" fill="hold"/>
                                        <p:tgtEl>
                                          <p:spTgt spid="820229"/>
                                        </p:tgtEl>
                                        <p:attrNameLst>
                                          <p:attrName>ppt_w</p:attrName>
                                        </p:attrNameLst>
                                      </p:cBhvr>
                                      <p:tavLst>
                                        <p:tav tm="0">
                                          <p:val>
                                            <p:fltVal val="0"/>
                                          </p:val>
                                        </p:tav>
                                        <p:tav tm="100000">
                                          <p:val>
                                            <p:strVal val="#ppt_w"/>
                                          </p:val>
                                        </p:tav>
                                      </p:tavLst>
                                    </p:anim>
                                    <p:anim calcmode="lin" valueType="num">
                                      <p:cBhvr>
                                        <p:cTn id="12" dur="500" fill="hold"/>
                                        <p:tgtEl>
                                          <p:spTgt spid="8202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820230"/>
                </p:tgtEl>
              </p:cMediaNode>
            </p:audio>
          </p:childTnLst>
        </p:cTn>
      </p:par>
    </p:tnLst>
    <p:bldLst>
      <p:bldP spid="82022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17" name="Picture 2061">
            <a:extLst>
              <a:ext uri="{FF2B5EF4-FFF2-40B4-BE49-F238E27FC236}">
                <a16:creationId xmlns:a16="http://schemas.microsoft.com/office/drawing/2014/main" id="{54D83750-C674-AD4D-B115-71899C421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533512" name="Rectangle 2056">
            <a:extLst>
              <a:ext uri="{FF2B5EF4-FFF2-40B4-BE49-F238E27FC236}">
                <a16:creationId xmlns:a16="http://schemas.microsoft.com/office/drawing/2014/main" id="{62D03D44-65A5-D795-8ABA-B96C4F0C5BB3}"/>
              </a:ext>
            </a:extLst>
          </p:cNvPr>
          <p:cNvSpPr>
            <a:spLocks noChangeArrowheads="1"/>
          </p:cNvSpPr>
          <p:nvPr/>
        </p:nvSpPr>
        <p:spPr bwMode="auto">
          <a:xfrm>
            <a:off x="4267200" y="152400"/>
            <a:ext cx="4495800" cy="3733800"/>
          </a:xfrm>
          <a:prstGeom prst="rect">
            <a:avLst/>
          </a:prstGeom>
          <a:noFill/>
          <a:ln>
            <a:noFill/>
          </a:ln>
          <a:effectLst>
            <a:outerShdw dist="63500" dir="2212194"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chemeClr val="bg1"/>
                </a:solidFill>
                <a:latin typeface="Benguiat Bk BT" pitchFamily="18" charset="0"/>
              </a:rPr>
              <a:t>Agnes travels to Montreal, Canada to spend time with her spiritual mother</a:t>
            </a:r>
            <a:endParaRPr lang="en-US" altLang="en-US" sz="4000" b="0">
              <a:solidFill>
                <a:schemeClr val="bg1"/>
              </a:solidFill>
            </a:endParaRPr>
          </a:p>
        </p:txBody>
      </p:sp>
      <p:pic>
        <p:nvPicPr>
          <p:cNvPr id="533519" name="26 SEC 4 SEASONS VIVALDI SOFT.mp3">
            <a:hlinkClick r:id="" action="ppaction://media"/>
            <a:extLst>
              <a:ext uri="{FF2B5EF4-FFF2-40B4-BE49-F238E27FC236}">
                <a16:creationId xmlns:a16="http://schemas.microsoft.com/office/drawing/2014/main" id="{6946F754-3283-17C3-670A-21A085323B06}"/>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69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3351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533512"/>
                                        </p:tgtEl>
                                        <p:attrNameLst>
                                          <p:attrName>style.visibility</p:attrName>
                                        </p:attrNameLst>
                                      </p:cBhvr>
                                      <p:to>
                                        <p:strVal val="visible"/>
                                      </p:to>
                                    </p:set>
                                    <p:anim calcmode="lin" valueType="num">
                                      <p:cBhvr>
                                        <p:cTn id="11" dur="500" fill="hold"/>
                                        <p:tgtEl>
                                          <p:spTgt spid="533512"/>
                                        </p:tgtEl>
                                        <p:attrNameLst>
                                          <p:attrName>ppt_w</p:attrName>
                                        </p:attrNameLst>
                                      </p:cBhvr>
                                      <p:tavLst>
                                        <p:tav tm="0">
                                          <p:val>
                                            <p:fltVal val="0"/>
                                          </p:val>
                                        </p:tav>
                                        <p:tav tm="100000">
                                          <p:val>
                                            <p:strVal val="#ppt_w"/>
                                          </p:val>
                                        </p:tav>
                                      </p:tavLst>
                                    </p:anim>
                                    <p:anim calcmode="lin" valueType="num">
                                      <p:cBhvr>
                                        <p:cTn id="12" dur="500" fill="hold"/>
                                        <p:tgtEl>
                                          <p:spTgt spid="5335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533519"/>
                </p:tgtEl>
              </p:cMediaNode>
            </p:audio>
          </p:childTnLst>
        </p:cTn>
      </p:par>
    </p:tnLst>
    <p:bldLst>
      <p:bldP spid="53351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4" name="Picture 3078">
            <a:extLst>
              <a:ext uri="{FF2B5EF4-FFF2-40B4-BE49-F238E27FC236}">
                <a16:creationId xmlns:a16="http://schemas.microsoft.com/office/drawing/2014/main" id="{9E3645DF-6011-AD68-4B9B-1B70A4981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93" b="5888"/>
          <a:stretch>
            <a:fillRect/>
          </a:stretch>
        </p:blipFill>
        <p:spPr bwMode="auto">
          <a:xfrm>
            <a:off x="0" y="0"/>
            <a:ext cx="9144000" cy="685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4535" name="Oval 3079">
            <a:extLst>
              <a:ext uri="{FF2B5EF4-FFF2-40B4-BE49-F238E27FC236}">
                <a16:creationId xmlns:a16="http://schemas.microsoft.com/office/drawing/2014/main" id="{616DC808-6721-F3D4-2287-A94A9E1CE7C1}"/>
              </a:ext>
            </a:extLst>
          </p:cNvPr>
          <p:cNvSpPr>
            <a:spLocks noChangeArrowheads="1"/>
          </p:cNvSpPr>
          <p:nvPr/>
        </p:nvSpPr>
        <p:spPr bwMode="auto">
          <a:xfrm>
            <a:off x="609600" y="2057400"/>
            <a:ext cx="2667000" cy="4267200"/>
          </a:xfrm>
          <a:prstGeom prst="ellipse">
            <a:avLst/>
          </a:prstGeom>
          <a:solidFill>
            <a:schemeClr val="hlink"/>
          </a:solidFill>
          <a:ln w="762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34531" name="Picture 3075">
            <a:extLst>
              <a:ext uri="{FF2B5EF4-FFF2-40B4-BE49-F238E27FC236}">
                <a16:creationId xmlns:a16="http://schemas.microsoft.com/office/drawing/2014/main" id="{177D6B72-26D1-6AB6-CC2F-A2FEFB12E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362200"/>
            <a:ext cx="2614613" cy="3276600"/>
          </a:xfrm>
          <a:prstGeom prst="rect">
            <a:avLst/>
          </a:prstGeom>
          <a:noFill/>
          <a:extLst>
            <a:ext uri="{909E8E84-426E-40DD-AFC4-6F175D3DCCD1}">
              <a14:hiddenFill xmlns:a14="http://schemas.microsoft.com/office/drawing/2010/main">
                <a:solidFill>
                  <a:srgbClr val="FFFFFF"/>
                </a:solidFill>
              </a14:hiddenFill>
            </a:ext>
          </a:extLst>
        </p:spPr>
      </p:pic>
      <p:sp>
        <p:nvSpPr>
          <p:cNvPr id="534532" name="Rectangle 3076">
            <a:extLst>
              <a:ext uri="{FF2B5EF4-FFF2-40B4-BE49-F238E27FC236}">
                <a16:creationId xmlns:a16="http://schemas.microsoft.com/office/drawing/2014/main" id="{FE5AAB6D-41A1-2B66-F616-90AE13173946}"/>
              </a:ext>
            </a:extLst>
          </p:cNvPr>
          <p:cNvSpPr>
            <a:spLocks noChangeArrowheads="1"/>
          </p:cNvSpPr>
          <p:nvPr/>
        </p:nvSpPr>
        <p:spPr bwMode="auto">
          <a:xfrm>
            <a:off x="1600200" y="762000"/>
            <a:ext cx="4953000" cy="685800"/>
          </a:xfrm>
          <a:prstGeom prst="rect">
            <a:avLst/>
          </a:prstGeom>
          <a:noFill/>
          <a:ln>
            <a:noFill/>
          </a:ln>
          <a:effectLst>
            <a:outerShdw dist="74053" dir="1857825"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chemeClr val="bg1"/>
                </a:solidFill>
                <a:latin typeface="Benguiat Bk BT" pitchFamily="18" charset="0"/>
              </a:rPr>
              <a:t>May Maxwell</a:t>
            </a:r>
            <a:endParaRPr lang="en-US" altLang="en-US" sz="4000" b="0">
              <a:solidFill>
                <a:schemeClr val="bg1"/>
              </a:solidFill>
            </a:endParaRPr>
          </a:p>
        </p:txBody>
      </p:sp>
      <p:sp>
        <p:nvSpPr>
          <p:cNvPr id="534533" name="Rectangle 3077">
            <a:extLst>
              <a:ext uri="{FF2B5EF4-FFF2-40B4-BE49-F238E27FC236}">
                <a16:creationId xmlns:a16="http://schemas.microsoft.com/office/drawing/2014/main" id="{38E55210-B0DD-4284-5C9A-091AA83214CE}"/>
              </a:ext>
            </a:extLst>
          </p:cNvPr>
          <p:cNvSpPr>
            <a:spLocks noChangeArrowheads="1"/>
          </p:cNvSpPr>
          <p:nvPr/>
        </p:nvSpPr>
        <p:spPr bwMode="auto">
          <a:xfrm>
            <a:off x="152400" y="4876800"/>
            <a:ext cx="7620000" cy="1981200"/>
          </a:xfrm>
          <a:prstGeom prst="rect">
            <a:avLst/>
          </a:prstGeom>
          <a:noFill/>
          <a:ln>
            <a:noFill/>
          </a:ln>
          <a:effectLst>
            <a:outerShdw dist="74053" dir="1857825"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chemeClr val="bg1"/>
                </a:solidFill>
                <a:latin typeface="Benguiat Bk BT" pitchFamily="18" charset="0"/>
              </a:rPr>
              <a:t>Mary Maxwell</a:t>
            </a:r>
          </a:p>
          <a:p>
            <a:pPr algn="ctr"/>
            <a:r>
              <a:rPr kumimoji="1" lang="en-US" altLang="en-US" sz="4000">
                <a:solidFill>
                  <a:schemeClr val="bg1"/>
                </a:solidFill>
                <a:latin typeface="Benguiat Bk BT" pitchFamily="18" charset="0"/>
              </a:rPr>
              <a:t>(later ‘Amatu’l-Bahá)</a:t>
            </a:r>
            <a:endParaRPr lang="en-US" altLang="en-US" sz="4000" b="0">
              <a:solidFill>
                <a:schemeClr val="bg1"/>
              </a:solidFill>
              <a:latin typeface="Benguiat Bk BT" pitchFamily="18" charset="0"/>
            </a:endParaRPr>
          </a:p>
        </p:txBody>
      </p:sp>
      <p:pic>
        <p:nvPicPr>
          <p:cNvPr id="534536" name="0083.mp3">
            <a:hlinkClick r:id="" action="ppaction://media"/>
            <a:extLst>
              <a:ext uri="{FF2B5EF4-FFF2-40B4-BE49-F238E27FC236}">
                <a16:creationId xmlns:a16="http://schemas.microsoft.com/office/drawing/2014/main" id="{97C701A0-A457-D854-D4BE-44849B694F31}"/>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34537" name="Picture 3081">
            <a:extLst>
              <a:ext uri="{FF2B5EF4-FFF2-40B4-BE49-F238E27FC236}">
                <a16:creationId xmlns:a16="http://schemas.microsoft.com/office/drawing/2014/main" id="{8D4E77DD-0026-0444-A46F-85BD3724AD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01"/>
          <a:stretch>
            <a:fillRect/>
          </a:stretch>
        </p:blipFill>
        <p:spPr bwMode="auto">
          <a:xfrm>
            <a:off x="6019800" y="0"/>
            <a:ext cx="3124200" cy="2924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47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3453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534532"/>
                                        </p:tgtEl>
                                        <p:attrNameLst>
                                          <p:attrName>style.visibility</p:attrName>
                                        </p:attrNameLst>
                                      </p:cBhvr>
                                      <p:to>
                                        <p:strVal val="visible"/>
                                      </p:to>
                                    </p:set>
                                    <p:anim calcmode="lin" valueType="num">
                                      <p:cBhvr>
                                        <p:cTn id="11" dur="500" fill="hold"/>
                                        <p:tgtEl>
                                          <p:spTgt spid="534532"/>
                                        </p:tgtEl>
                                        <p:attrNameLst>
                                          <p:attrName>ppt_w</p:attrName>
                                        </p:attrNameLst>
                                      </p:cBhvr>
                                      <p:tavLst>
                                        <p:tav tm="0">
                                          <p:val>
                                            <p:fltVal val="0"/>
                                          </p:val>
                                        </p:tav>
                                        <p:tav tm="100000">
                                          <p:val>
                                            <p:strVal val="#ppt_w"/>
                                          </p:val>
                                        </p:tav>
                                      </p:tavLst>
                                    </p:anim>
                                    <p:anim calcmode="lin" valueType="num">
                                      <p:cBhvr>
                                        <p:cTn id="12" dur="500" fill="hold"/>
                                        <p:tgtEl>
                                          <p:spTgt spid="534532"/>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534533"/>
                                        </p:tgtEl>
                                        <p:attrNameLst>
                                          <p:attrName>style.visibility</p:attrName>
                                        </p:attrNameLst>
                                      </p:cBhvr>
                                      <p:to>
                                        <p:strVal val="visible"/>
                                      </p:to>
                                    </p:set>
                                    <p:anim calcmode="lin" valueType="num">
                                      <p:cBhvr>
                                        <p:cTn id="17" dur="500" fill="hold"/>
                                        <p:tgtEl>
                                          <p:spTgt spid="534533"/>
                                        </p:tgtEl>
                                        <p:attrNameLst>
                                          <p:attrName>ppt_w</p:attrName>
                                        </p:attrNameLst>
                                      </p:cBhvr>
                                      <p:tavLst>
                                        <p:tav tm="0">
                                          <p:val>
                                            <p:fltVal val="0"/>
                                          </p:val>
                                        </p:tav>
                                        <p:tav tm="100000">
                                          <p:val>
                                            <p:strVal val="#ppt_w"/>
                                          </p:val>
                                        </p:tav>
                                      </p:tavLst>
                                    </p:anim>
                                    <p:anim calcmode="lin" valueType="num">
                                      <p:cBhvr>
                                        <p:cTn id="18" dur="500" fill="hold"/>
                                        <p:tgtEl>
                                          <p:spTgt spid="5345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534536"/>
                </p:tgtEl>
              </p:cMediaNode>
            </p:audio>
          </p:childTnLst>
        </p:cTn>
      </p:par>
    </p:tnLst>
    <p:bldLst>
      <p:bldP spid="534532" grpId="0" autoUpdateAnimBg="0"/>
      <p:bldP spid="534533"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1026">
            <a:extLst>
              <a:ext uri="{FF2B5EF4-FFF2-40B4-BE49-F238E27FC236}">
                <a16:creationId xmlns:a16="http://schemas.microsoft.com/office/drawing/2014/main" id="{2539FEFA-C433-4D23-EBA7-FB56B77E8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0"/>
            <a:ext cx="4600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16771" name="Rectangle 1027">
            <a:extLst>
              <a:ext uri="{FF2B5EF4-FFF2-40B4-BE49-F238E27FC236}">
                <a16:creationId xmlns:a16="http://schemas.microsoft.com/office/drawing/2014/main" id="{0EE02087-9016-022C-9BEE-0D7B76D73C3C}"/>
              </a:ext>
            </a:extLst>
          </p:cNvPr>
          <p:cNvSpPr>
            <a:spLocks noChangeArrowheads="1"/>
          </p:cNvSpPr>
          <p:nvPr/>
        </p:nvSpPr>
        <p:spPr bwMode="auto">
          <a:xfrm>
            <a:off x="228600" y="381000"/>
            <a:ext cx="3962400" cy="5943600"/>
          </a:xfrm>
          <a:prstGeom prst="rect">
            <a:avLst/>
          </a:prstGeom>
          <a:noFill/>
          <a:ln>
            <a:noFill/>
          </a:ln>
          <a:effectLst>
            <a:outerShdw dist="63500" dir="2212194"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chemeClr val="bg1"/>
                </a:solidFill>
                <a:latin typeface="Benguiat Bk BT" pitchFamily="18" charset="0"/>
              </a:rPr>
              <a:t>Agnes was in NYC when a Tablet came from ‘Abdu’l-Bahá to travel “toward Japan”</a:t>
            </a:r>
            <a:endParaRPr lang="en-US" altLang="en-US" sz="4000" b="0">
              <a:solidFill>
                <a:schemeClr val="bg1"/>
              </a:solidFill>
            </a:endParaRPr>
          </a:p>
        </p:txBody>
      </p:sp>
      <p:pic>
        <p:nvPicPr>
          <p:cNvPr id="416773" name="0084.wav">
            <a:hlinkClick r:id="" action="ppaction://media"/>
            <a:extLst>
              <a:ext uri="{FF2B5EF4-FFF2-40B4-BE49-F238E27FC236}">
                <a16:creationId xmlns:a16="http://schemas.microsoft.com/office/drawing/2014/main" id="{C7B76FEC-8059-FAC6-857A-AA444B22451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4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1677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416771"/>
                                        </p:tgtEl>
                                        <p:attrNameLst>
                                          <p:attrName>style.visibility</p:attrName>
                                        </p:attrNameLst>
                                      </p:cBhvr>
                                      <p:to>
                                        <p:strVal val="visible"/>
                                      </p:to>
                                    </p:set>
                                    <p:anim calcmode="lin" valueType="num">
                                      <p:cBhvr>
                                        <p:cTn id="11" dur="500" fill="hold"/>
                                        <p:tgtEl>
                                          <p:spTgt spid="416771"/>
                                        </p:tgtEl>
                                        <p:attrNameLst>
                                          <p:attrName>ppt_w</p:attrName>
                                        </p:attrNameLst>
                                      </p:cBhvr>
                                      <p:tavLst>
                                        <p:tav tm="0">
                                          <p:val>
                                            <p:fltVal val="0"/>
                                          </p:val>
                                        </p:tav>
                                        <p:tav tm="100000">
                                          <p:val>
                                            <p:strVal val="#ppt_w"/>
                                          </p:val>
                                        </p:tav>
                                      </p:tavLst>
                                    </p:anim>
                                    <p:anim calcmode="lin" valueType="num">
                                      <p:cBhvr>
                                        <p:cTn id="12" dur="500" fill="hold"/>
                                        <p:tgtEl>
                                          <p:spTgt spid="4167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16773"/>
                </p:tgtEl>
              </p:cMediaNode>
            </p:audio>
          </p:childTnLst>
        </p:cTn>
      </p:par>
    </p:tnLst>
    <p:bldLst>
      <p:bldP spid="41677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1026">
            <a:extLst>
              <a:ext uri="{FF2B5EF4-FFF2-40B4-BE49-F238E27FC236}">
                <a16:creationId xmlns:a16="http://schemas.microsoft.com/office/drawing/2014/main" id="{EACF020F-5AB0-21A2-6CED-1F2019EB59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458" r="8594" b="9375"/>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0195" name="Oval 1027">
            <a:extLst>
              <a:ext uri="{FF2B5EF4-FFF2-40B4-BE49-F238E27FC236}">
                <a16:creationId xmlns:a16="http://schemas.microsoft.com/office/drawing/2014/main" id="{313EFFAC-5561-DD68-62E1-A9124F6F8FD1}"/>
              </a:ext>
            </a:extLst>
          </p:cNvPr>
          <p:cNvSpPr>
            <a:spLocks noChangeArrowheads="1"/>
          </p:cNvSpPr>
          <p:nvPr/>
        </p:nvSpPr>
        <p:spPr bwMode="auto">
          <a:xfrm>
            <a:off x="1905000" y="1828800"/>
            <a:ext cx="152400" cy="152400"/>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0196" name="Oval 1028">
            <a:extLst>
              <a:ext uri="{FF2B5EF4-FFF2-40B4-BE49-F238E27FC236}">
                <a16:creationId xmlns:a16="http://schemas.microsoft.com/office/drawing/2014/main" id="{BE374C34-F525-46DA-50E1-BB95C38B1615}"/>
              </a:ext>
            </a:extLst>
          </p:cNvPr>
          <p:cNvSpPr>
            <a:spLocks noChangeArrowheads="1"/>
          </p:cNvSpPr>
          <p:nvPr/>
        </p:nvSpPr>
        <p:spPr bwMode="auto">
          <a:xfrm>
            <a:off x="7239000" y="1905000"/>
            <a:ext cx="152400" cy="152400"/>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0197" name="Freeform 1029">
            <a:extLst>
              <a:ext uri="{FF2B5EF4-FFF2-40B4-BE49-F238E27FC236}">
                <a16:creationId xmlns:a16="http://schemas.microsoft.com/office/drawing/2014/main" id="{A7588945-AF68-38C4-B5F3-2718FEB1491B}"/>
              </a:ext>
            </a:extLst>
          </p:cNvPr>
          <p:cNvSpPr>
            <a:spLocks/>
          </p:cNvSpPr>
          <p:nvPr/>
        </p:nvSpPr>
        <p:spPr bwMode="auto">
          <a:xfrm>
            <a:off x="1973263" y="1973263"/>
            <a:ext cx="5327650" cy="1060450"/>
          </a:xfrm>
          <a:custGeom>
            <a:avLst/>
            <a:gdLst>
              <a:gd name="T0" fmla="*/ 0 w 3356"/>
              <a:gd name="T1" fmla="*/ 0 h 668"/>
              <a:gd name="T2" fmla="*/ 83 w 3356"/>
              <a:gd name="T3" fmla="*/ 37 h 668"/>
              <a:gd name="T4" fmla="*/ 202 w 3356"/>
              <a:gd name="T5" fmla="*/ 92 h 668"/>
              <a:gd name="T6" fmla="*/ 311 w 3356"/>
              <a:gd name="T7" fmla="*/ 128 h 668"/>
              <a:gd name="T8" fmla="*/ 531 w 3356"/>
              <a:gd name="T9" fmla="*/ 192 h 668"/>
              <a:gd name="T10" fmla="*/ 723 w 3356"/>
              <a:gd name="T11" fmla="*/ 275 h 668"/>
              <a:gd name="T12" fmla="*/ 787 w 3356"/>
              <a:gd name="T13" fmla="*/ 293 h 668"/>
              <a:gd name="T14" fmla="*/ 851 w 3356"/>
              <a:gd name="T15" fmla="*/ 330 h 668"/>
              <a:gd name="T16" fmla="*/ 1024 w 3356"/>
              <a:gd name="T17" fmla="*/ 375 h 668"/>
              <a:gd name="T18" fmla="*/ 1216 w 3356"/>
              <a:gd name="T19" fmla="*/ 430 h 668"/>
              <a:gd name="T20" fmla="*/ 1445 w 3356"/>
              <a:gd name="T21" fmla="*/ 494 h 668"/>
              <a:gd name="T22" fmla="*/ 1847 w 3356"/>
              <a:gd name="T23" fmla="*/ 586 h 668"/>
              <a:gd name="T24" fmla="*/ 2076 w 3356"/>
              <a:gd name="T25" fmla="*/ 631 h 668"/>
              <a:gd name="T26" fmla="*/ 2314 w 3356"/>
              <a:gd name="T27" fmla="*/ 640 h 668"/>
              <a:gd name="T28" fmla="*/ 2405 w 3356"/>
              <a:gd name="T29" fmla="*/ 650 h 668"/>
              <a:gd name="T30" fmla="*/ 2515 w 3356"/>
              <a:gd name="T31" fmla="*/ 668 h 668"/>
              <a:gd name="T32" fmla="*/ 2844 w 3356"/>
              <a:gd name="T33" fmla="*/ 640 h 668"/>
              <a:gd name="T34" fmla="*/ 2926 w 3356"/>
              <a:gd name="T35" fmla="*/ 604 h 668"/>
              <a:gd name="T36" fmla="*/ 2954 w 3356"/>
              <a:gd name="T37" fmla="*/ 586 h 668"/>
              <a:gd name="T38" fmla="*/ 3008 w 3356"/>
              <a:gd name="T39" fmla="*/ 567 h 668"/>
              <a:gd name="T40" fmla="*/ 3036 w 3356"/>
              <a:gd name="T41" fmla="*/ 558 h 668"/>
              <a:gd name="T42" fmla="*/ 3063 w 3356"/>
              <a:gd name="T43" fmla="*/ 540 h 668"/>
              <a:gd name="T44" fmla="*/ 3091 w 3356"/>
              <a:gd name="T45" fmla="*/ 531 h 668"/>
              <a:gd name="T46" fmla="*/ 3146 w 3356"/>
              <a:gd name="T47" fmla="*/ 458 h 668"/>
              <a:gd name="T48" fmla="*/ 3200 w 3356"/>
              <a:gd name="T49" fmla="*/ 384 h 668"/>
              <a:gd name="T50" fmla="*/ 3228 w 3356"/>
              <a:gd name="T51" fmla="*/ 229 h 668"/>
              <a:gd name="T52" fmla="*/ 3264 w 3356"/>
              <a:gd name="T53" fmla="*/ 183 h 668"/>
              <a:gd name="T54" fmla="*/ 3338 w 3356"/>
              <a:gd name="T55" fmla="*/ 83 h 668"/>
              <a:gd name="T56" fmla="*/ 3356 w 3356"/>
              <a:gd name="T57" fmla="*/ 4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56" h="668">
                <a:moveTo>
                  <a:pt x="0" y="0"/>
                </a:moveTo>
                <a:cubicBezTo>
                  <a:pt x="30" y="11"/>
                  <a:pt x="53" y="27"/>
                  <a:pt x="83" y="37"/>
                </a:cubicBezTo>
                <a:cubicBezTo>
                  <a:pt x="119" y="61"/>
                  <a:pt x="160" y="82"/>
                  <a:pt x="202" y="92"/>
                </a:cubicBezTo>
                <a:cubicBezTo>
                  <a:pt x="242" y="118"/>
                  <a:pt x="263" y="117"/>
                  <a:pt x="311" y="128"/>
                </a:cubicBezTo>
                <a:cubicBezTo>
                  <a:pt x="382" y="143"/>
                  <a:pt x="464" y="163"/>
                  <a:pt x="531" y="192"/>
                </a:cubicBezTo>
                <a:cubicBezTo>
                  <a:pt x="595" y="220"/>
                  <a:pt x="658" y="250"/>
                  <a:pt x="723" y="275"/>
                </a:cubicBezTo>
                <a:cubicBezTo>
                  <a:pt x="796" y="303"/>
                  <a:pt x="726" y="267"/>
                  <a:pt x="787" y="293"/>
                </a:cubicBezTo>
                <a:cubicBezTo>
                  <a:pt x="882" y="333"/>
                  <a:pt x="771" y="289"/>
                  <a:pt x="851" y="330"/>
                </a:cubicBezTo>
                <a:cubicBezTo>
                  <a:pt x="898" y="354"/>
                  <a:pt x="971" y="364"/>
                  <a:pt x="1024" y="375"/>
                </a:cubicBezTo>
                <a:cubicBezTo>
                  <a:pt x="1087" y="401"/>
                  <a:pt x="1153" y="407"/>
                  <a:pt x="1216" y="430"/>
                </a:cubicBezTo>
                <a:cubicBezTo>
                  <a:pt x="1291" y="458"/>
                  <a:pt x="1366" y="481"/>
                  <a:pt x="1445" y="494"/>
                </a:cubicBezTo>
                <a:cubicBezTo>
                  <a:pt x="1576" y="545"/>
                  <a:pt x="1710" y="561"/>
                  <a:pt x="1847" y="586"/>
                </a:cubicBezTo>
                <a:cubicBezTo>
                  <a:pt x="1921" y="599"/>
                  <a:pt x="2001" y="626"/>
                  <a:pt x="2076" y="631"/>
                </a:cubicBezTo>
                <a:cubicBezTo>
                  <a:pt x="2155" y="636"/>
                  <a:pt x="2235" y="637"/>
                  <a:pt x="2314" y="640"/>
                </a:cubicBezTo>
                <a:cubicBezTo>
                  <a:pt x="2344" y="643"/>
                  <a:pt x="2375" y="646"/>
                  <a:pt x="2405" y="650"/>
                </a:cubicBezTo>
                <a:cubicBezTo>
                  <a:pt x="2442" y="655"/>
                  <a:pt x="2515" y="668"/>
                  <a:pt x="2515" y="668"/>
                </a:cubicBezTo>
                <a:cubicBezTo>
                  <a:pt x="2635" y="663"/>
                  <a:pt x="2732" y="664"/>
                  <a:pt x="2844" y="640"/>
                </a:cubicBezTo>
                <a:cubicBezTo>
                  <a:pt x="2887" y="611"/>
                  <a:pt x="2861" y="625"/>
                  <a:pt x="2926" y="604"/>
                </a:cubicBezTo>
                <a:cubicBezTo>
                  <a:pt x="2937" y="601"/>
                  <a:pt x="2944" y="591"/>
                  <a:pt x="2954" y="586"/>
                </a:cubicBezTo>
                <a:cubicBezTo>
                  <a:pt x="2971" y="578"/>
                  <a:pt x="2990" y="573"/>
                  <a:pt x="3008" y="567"/>
                </a:cubicBezTo>
                <a:cubicBezTo>
                  <a:pt x="3017" y="564"/>
                  <a:pt x="3036" y="558"/>
                  <a:pt x="3036" y="558"/>
                </a:cubicBezTo>
                <a:cubicBezTo>
                  <a:pt x="3045" y="552"/>
                  <a:pt x="3053" y="545"/>
                  <a:pt x="3063" y="540"/>
                </a:cubicBezTo>
                <a:cubicBezTo>
                  <a:pt x="3072" y="536"/>
                  <a:pt x="3083" y="536"/>
                  <a:pt x="3091" y="531"/>
                </a:cubicBezTo>
                <a:cubicBezTo>
                  <a:pt x="3117" y="515"/>
                  <a:pt x="3125" y="480"/>
                  <a:pt x="3146" y="458"/>
                </a:cubicBezTo>
                <a:cubicBezTo>
                  <a:pt x="3167" y="436"/>
                  <a:pt x="3200" y="384"/>
                  <a:pt x="3200" y="384"/>
                </a:cubicBezTo>
                <a:cubicBezTo>
                  <a:pt x="3214" y="334"/>
                  <a:pt x="3210" y="278"/>
                  <a:pt x="3228" y="229"/>
                </a:cubicBezTo>
                <a:cubicBezTo>
                  <a:pt x="3237" y="204"/>
                  <a:pt x="3249" y="203"/>
                  <a:pt x="3264" y="183"/>
                </a:cubicBezTo>
                <a:cubicBezTo>
                  <a:pt x="3290" y="148"/>
                  <a:pt x="3307" y="113"/>
                  <a:pt x="3338" y="83"/>
                </a:cubicBezTo>
                <a:cubicBezTo>
                  <a:pt x="3348" y="51"/>
                  <a:pt x="3340" y="62"/>
                  <a:pt x="3356" y="46"/>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0198" name="Rectangle 1030">
            <a:extLst>
              <a:ext uri="{FF2B5EF4-FFF2-40B4-BE49-F238E27FC236}">
                <a16:creationId xmlns:a16="http://schemas.microsoft.com/office/drawing/2014/main" id="{7C960EBF-16CF-5916-CCE6-CEC0A6A1E414}"/>
              </a:ext>
            </a:extLst>
          </p:cNvPr>
          <p:cNvSpPr>
            <a:spLocks noChangeArrowheads="1"/>
          </p:cNvSpPr>
          <p:nvPr/>
        </p:nvSpPr>
        <p:spPr bwMode="auto">
          <a:xfrm>
            <a:off x="228600" y="1371600"/>
            <a:ext cx="2133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New York</a:t>
            </a:r>
            <a:endParaRPr lang="en-US" altLang="en-US" sz="2800" b="0">
              <a:solidFill>
                <a:schemeClr val="bg1"/>
              </a:solidFill>
            </a:endParaRPr>
          </a:p>
        </p:txBody>
      </p:sp>
      <p:sp>
        <p:nvSpPr>
          <p:cNvPr id="520199" name="Rectangle 1031">
            <a:extLst>
              <a:ext uri="{FF2B5EF4-FFF2-40B4-BE49-F238E27FC236}">
                <a16:creationId xmlns:a16="http://schemas.microsoft.com/office/drawing/2014/main" id="{02E0DEEE-928C-15ED-2FE3-72DE9DD75594}"/>
              </a:ext>
            </a:extLst>
          </p:cNvPr>
          <p:cNvSpPr>
            <a:spLocks noChangeArrowheads="1"/>
          </p:cNvSpPr>
          <p:nvPr/>
        </p:nvSpPr>
        <p:spPr bwMode="auto">
          <a:xfrm>
            <a:off x="6553200" y="1447800"/>
            <a:ext cx="1295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Italy</a:t>
            </a:r>
            <a:endParaRPr lang="en-US" altLang="en-US" sz="2800" b="0">
              <a:solidFill>
                <a:schemeClr val="bg1"/>
              </a:solidFill>
            </a:endParaRPr>
          </a:p>
        </p:txBody>
      </p:sp>
      <p:sp>
        <p:nvSpPr>
          <p:cNvPr id="520200" name="Rectangle 1032">
            <a:extLst>
              <a:ext uri="{FF2B5EF4-FFF2-40B4-BE49-F238E27FC236}">
                <a16:creationId xmlns:a16="http://schemas.microsoft.com/office/drawing/2014/main" id="{8C24A6C3-333E-FD86-C45C-C6183E152DE3}"/>
              </a:ext>
            </a:extLst>
          </p:cNvPr>
          <p:cNvSpPr>
            <a:spLocks noChangeArrowheads="1"/>
          </p:cNvSpPr>
          <p:nvPr/>
        </p:nvSpPr>
        <p:spPr bwMode="auto">
          <a:xfrm>
            <a:off x="1752600" y="3048000"/>
            <a:ext cx="3276600" cy="9906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rgbClr val="6699FF"/>
                </a:solidFill>
                <a:latin typeface="Benguiat Bk BT" pitchFamily="18" charset="0"/>
              </a:rPr>
              <a:t>ATLANTIC OCEAN</a:t>
            </a:r>
            <a:endParaRPr lang="en-US" altLang="en-US" sz="2800" b="0">
              <a:solidFill>
                <a:srgbClr val="6699FF"/>
              </a:solidFill>
            </a:endParaRPr>
          </a:p>
        </p:txBody>
      </p:sp>
      <p:sp>
        <p:nvSpPr>
          <p:cNvPr id="520202" name="Rectangle 1034">
            <a:extLst>
              <a:ext uri="{FF2B5EF4-FFF2-40B4-BE49-F238E27FC236}">
                <a16:creationId xmlns:a16="http://schemas.microsoft.com/office/drawing/2014/main" id="{72CE0393-570A-2D33-0EA4-6EFAD90030F8}"/>
              </a:ext>
            </a:extLst>
          </p:cNvPr>
          <p:cNvSpPr>
            <a:spLocks noChangeArrowheads="1"/>
          </p:cNvSpPr>
          <p:nvPr/>
        </p:nvSpPr>
        <p:spPr bwMode="auto">
          <a:xfrm>
            <a:off x="5715000" y="3657600"/>
            <a:ext cx="3276600" cy="9906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folHlink"/>
                </a:solidFill>
                <a:latin typeface="Benguiat Bk BT" pitchFamily="18" charset="0"/>
              </a:rPr>
              <a:t>AFRICA</a:t>
            </a:r>
            <a:endParaRPr lang="en-US" altLang="en-US" sz="2800" b="0">
              <a:solidFill>
                <a:schemeClr val="folHlink"/>
              </a:solidFill>
            </a:endParaRPr>
          </a:p>
        </p:txBody>
      </p:sp>
      <p:sp>
        <p:nvSpPr>
          <p:cNvPr id="520203" name="Rectangle 1035">
            <a:extLst>
              <a:ext uri="{FF2B5EF4-FFF2-40B4-BE49-F238E27FC236}">
                <a16:creationId xmlns:a16="http://schemas.microsoft.com/office/drawing/2014/main" id="{CDDE519F-37A0-AE9E-4811-8D62CC5B7897}"/>
              </a:ext>
            </a:extLst>
          </p:cNvPr>
          <p:cNvSpPr>
            <a:spLocks noChangeArrowheads="1"/>
          </p:cNvSpPr>
          <p:nvPr/>
        </p:nvSpPr>
        <p:spPr bwMode="auto">
          <a:xfrm>
            <a:off x="76200" y="5791200"/>
            <a:ext cx="2971800" cy="9906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folHlink"/>
                </a:solidFill>
                <a:latin typeface="Benguiat Bk BT" pitchFamily="18" charset="0"/>
              </a:rPr>
              <a:t>S. AMERICA</a:t>
            </a:r>
            <a:endParaRPr lang="en-US" altLang="en-US" sz="2800" b="0">
              <a:solidFill>
                <a:schemeClr val="folHlink"/>
              </a:solidFill>
            </a:endParaRPr>
          </a:p>
        </p:txBody>
      </p:sp>
      <p:sp>
        <p:nvSpPr>
          <p:cNvPr id="520204" name="Rectangle 1036">
            <a:extLst>
              <a:ext uri="{FF2B5EF4-FFF2-40B4-BE49-F238E27FC236}">
                <a16:creationId xmlns:a16="http://schemas.microsoft.com/office/drawing/2014/main" id="{C92DC5EE-2123-0773-294A-017E72E36FE0}"/>
              </a:ext>
            </a:extLst>
          </p:cNvPr>
          <p:cNvSpPr>
            <a:spLocks noChangeArrowheads="1"/>
          </p:cNvSpPr>
          <p:nvPr/>
        </p:nvSpPr>
        <p:spPr bwMode="auto">
          <a:xfrm>
            <a:off x="228600" y="381000"/>
            <a:ext cx="2971800" cy="9906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folHlink"/>
                </a:solidFill>
                <a:latin typeface="Benguiat Bk BT" pitchFamily="18" charset="0"/>
              </a:rPr>
              <a:t>N. AMERICA</a:t>
            </a:r>
            <a:endParaRPr lang="en-US" altLang="en-US" sz="2800" b="0">
              <a:solidFill>
                <a:schemeClr val="folHlink"/>
              </a:solidFill>
            </a:endParaRPr>
          </a:p>
        </p:txBody>
      </p:sp>
      <p:sp>
        <p:nvSpPr>
          <p:cNvPr id="520205" name="Rectangle 1037">
            <a:extLst>
              <a:ext uri="{FF2B5EF4-FFF2-40B4-BE49-F238E27FC236}">
                <a16:creationId xmlns:a16="http://schemas.microsoft.com/office/drawing/2014/main" id="{1B1D8156-CF49-31DA-A0E9-65061E0C8A09}"/>
              </a:ext>
            </a:extLst>
          </p:cNvPr>
          <p:cNvSpPr>
            <a:spLocks noChangeArrowheads="1"/>
          </p:cNvSpPr>
          <p:nvPr/>
        </p:nvSpPr>
        <p:spPr bwMode="auto">
          <a:xfrm>
            <a:off x="6324600" y="-76200"/>
            <a:ext cx="2971800" cy="99060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folHlink"/>
                </a:solidFill>
                <a:latin typeface="Benguiat Bk BT" pitchFamily="18" charset="0"/>
              </a:rPr>
              <a:t>EUROPE</a:t>
            </a:r>
            <a:endParaRPr lang="en-US" altLang="en-US" sz="2800" b="0">
              <a:solidFill>
                <a:schemeClr val="folHlink"/>
              </a:solidFill>
            </a:endParaRPr>
          </a:p>
        </p:txBody>
      </p:sp>
      <p:pic>
        <p:nvPicPr>
          <p:cNvPr id="520206" name="0085.wav">
            <a:hlinkClick r:id="" action="ppaction://media"/>
            <a:extLst>
              <a:ext uri="{FF2B5EF4-FFF2-40B4-BE49-F238E27FC236}">
                <a16:creationId xmlns:a16="http://schemas.microsoft.com/office/drawing/2014/main" id="{36FE3FB6-A642-2B65-AEFC-3B719AAA786B}"/>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3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2020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520198"/>
                                        </p:tgtEl>
                                        <p:attrNameLst>
                                          <p:attrName>style.visibility</p:attrName>
                                        </p:attrNameLst>
                                      </p:cBhvr>
                                      <p:to>
                                        <p:strVal val="visible"/>
                                      </p:to>
                                    </p:set>
                                    <p:anim calcmode="lin" valueType="num">
                                      <p:cBhvr>
                                        <p:cTn id="11" dur="500" fill="hold"/>
                                        <p:tgtEl>
                                          <p:spTgt spid="520198"/>
                                        </p:tgtEl>
                                        <p:attrNameLst>
                                          <p:attrName>ppt_w</p:attrName>
                                        </p:attrNameLst>
                                      </p:cBhvr>
                                      <p:tavLst>
                                        <p:tav tm="0">
                                          <p:val>
                                            <p:fltVal val="0"/>
                                          </p:val>
                                        </p:tav>
                                        <p:tav tm="100000">
                                          <p:val>
                                            <p:strVal val="#ppt_w"/>
                                          </p:val>
                                        </p:tav>
                                      </p:tavLst>
                                    </p:anim>
                                    <p:anim calcmode="lin" valueType="num">
                                      <p:cBhvr>
                                        <p:cTn id="12" dur="500" fill="hold"/>
                                        <p:tgtEl>
                                          <p:spTgt spid="520198"/>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20197"/>
                                        </p:tgtEl>
                                        <p:attrNameLst>
                                          <p:attrName>style.visibility</p:attrName>
                                        </p:attrNameLst>
                                      </p:cBhvr>
                                      <p:to>
                                        <p:strVal val="visible"/>
                                      </p:to>
                                    </p:set>
                                    <p:animEffect transition="in" filter="wipe(left)">
                                      <p:cBhvr>
                                        <p:cTn id="17" dur="500"/>
                                        <p:tgtEl>
                                          <p:spTgt spid="5201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nodeType="clickEffect">
                                  <p:stCondLst>
                                    <p:cond delay="0"/>
                                  </p:stCondLst>
                                  <p:childTnLst>
                                    <p:set>
                                      <p:cBhvr>
                                        <p:cTn id="21" dur="1" fill="hold">
                                          <p:stCondLst>
                                            <p:cond delay="0"/>
                                          </p:stCondLst>
                                        </p:cTn>
                                        <p:tgtEl>
                                          <p:spTgt spid="520199"/>
                                        </p:tgtEl>
                                        <p:attrNameLst>
                                          <p:attrName>style.visibility</p:attrName>
                                        </p:attrNameLst>
                                      </p:cBhvr>
                                      <p:to>
                                        <p:strVal val="visible"/>
                                      </p:to>
                                    </p:set>
                                    <p:anim calcmode="lin" valueType="num">
                                      <p:cBhvr>
                                        <p:cTn id="22" dur="500" fill="hold"/>
                                        <p:tgtEl>
                                          <p:spTgt spid="520199"/>
                                        </p:tgtEl>
                                        <p:attrNameLst>
                                          <p:attrName>ppt_w</p:attrName>
                                        </p:attrNameLst>
                                      </p:cBhvr>
                                      <p:tavLst>
                                        <p:tav tm="0">
                                          <p:val>
                                            <p:fltVal val="0"/>
                                          </p:val>
                                        </p:tav>
                                        <p:tav tm="100000">
                                          <p:val>
                                            <p:strVal val="#ppt_w"/>
                                          </p:val>
                                        </p:tav>
                                      </p:tavLst>
                                    </p:anim>
                                    <p:anim calcmode="lin" valueType="num">
                                      <p:cBhvr>
                                        <p:cTn id="23" dur="500" fill="hold"/>
                                        <p:tgtEl>
                                          <p:spTgt spid="5201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Prev" delay="0">
                      <p:tgtEl>
                        <p:sldTgt/>
                      </p:tgtEl>
                    </p:cond>
                    <p:cond evt="onStopAudio" delay="0">
                      <p:tgtEl>
                        <p:sldTgt/>
                      </p:tgtEl>
                    </p:cond>
                  </p:endCondLst>
                </p:cTn>
                <p:tgtEl>
                  <p:spTgt spid="520206"/>
                </p:tgtEl>
              </p:cMediaNode>
            </p:audio>
          </p:childTnLst>
        </p:cTn>
      </p:par>
    </p:tnLst>
    <p:bldLst>
      <p:bldP spid="520198" grpId="0" autoUpdateAnimBg="0"/>
      <p:bldP spid="520199"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2">
            <a:extLst>
              <a:ext uri="{FF2B5EF4-FFF2-40B4-BE49-F238E27FC236}">
                <a16:creationId xmlns:a16="http://schemas.microsoft.com/office/drawing/2014/main" id="{8ED332F3-1FED-34E7-F95C-DE2993F6D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458" r="8594" b="9375"/>
          <a:stretch>
            <a:fillRect/>
          </a:stretch>
        </p:blipFill>
        <p:spPr bwMode="auto">
          <a:xfrm>
            <a:off x="0" y="0"/>
            <a:ext cx="9144000"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1219" name="Oval 3">
            <a:extLst>
              <a:ext uri="{FF2B5EF4-FFF2-40B4-BE49-F238E27FC236}">
                <a16:creationId xmlns:a16="http://schemas.microsoft.com/office/drawing/2014/main" id="{A6B34979-8CA4-123B-D839-44FF536E634A}"/>
              </a:ext>
            </a:extLst>
          </p:cNvPr>
          <p:cNvSpPr>
            <a:spLocks noChangeArrowheads="1"/>
          </p:cNvSpPr>
          <p:nvPr/>
        </p:nvSpPr>
        <p:spPr bwMode="auto">
          <a:xfrm>
            <a:off x="4114800" y="6019800"/>
            <a:ext cx="152400" cy="152400"/>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20" name="Oval 4">
            <a:extLst>
              <a:ext uri="{FF2B5EF4-FFF2-40B4-BE49-F238E27FC236}">
                <a16:creationId xmlns:a16="http://schemas.microsoft.com/office/drawing/2014/main" id="{E58A8EDD-C8FA-2541-35D7-8645966B5AF6}"/>
              </a:ext>
            </a:extLst>
          </p:cNvPr>
          <p:cNvSpPr>
            <a:spLocks noChangeArrowheads="1"/>
          </p:cNvSpPr>
          <p:nvPr/>
        </p:nvSpPr>
        <p:spPr bwMode="auto">
          <a:xfrm>
            <a:off x="4953000" y="990600"/>
            <a:ext cx="152400" cy="152400"/>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21" name="Rectangle 5">
            <a:extLst>
              <a:ext uri="{FF2B5EF4-FFF2-40B4-BE49-F238E27FC236}">
                <a16:creationId xmlns:a16="http://schemas.microsoft.com/office/drawing/2014/main" id="{BE645675-36A4-66AE-05C4-BB5D919834EB}"/>
              </a:ext>
            </a:extLst>
          </p:cNvPr>
          <p:cNvSpPr>
            <a:spLocks noChangeArrowheads="1"/>
          </p:cNvSpPr>
          <p:nvPr/>
        </p:nvSpPr>
        <p:spPr bwMode="auto">
          <a:xfrm>
            <a:off x="4114800" y="5638800"/>
            <a:ext cx="1676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Genoa</a:t>
            </a:r>
            <a:endParaRPr lang="en-US" altLang="en-US" sz="2800" b="0">
              <a:solidFill>
                <a:schemeClr val="bg1"/>
              </a:solidFill>
            </a:endParaRPr>
          </a:p>
        </p:txBody>
      </p:sp>
      <p:sp>
        <p:nvSpPr>
          <p:cNvPr id="521222" name="Rectangle 6">
            <a:extLst>
              <a:ext uri="{FF2B5EF4-FFF2-40B4-BE49-F238E27FC236}">
                <a16:creationId xmlns:a16="http://schemas.microsoft.com/office/drawing/2014/main" id="{7DD0E223-C8A3-825A-5E75-EFB92C710991}"/>
              </a:ext>
            </a:extLst>
          </p:cNvPr>
          <p:cNvSpPr>
            <a:spLocks noChangeArrowheads="1"/>
          </p:cNvSpPr>
          <p:nvPr/>
        </p:nvSpPr>
        <p:spPr bwMode="auto">
          <a:xfrm>
            <a:off x="4648200" y="533400"/>
            <a:ext cx="1676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Milan</a:t>
            </a:r>
            <a:endParaRPr lang="en-US" altLang="en-US" sz="2800" b="0">
              <a:solidFill>
                <a:schemeClr val="bg1"/>
              </a:solidFill>
            </a:endParaRPr>
          </a:p>
        </p:txBody>
      </p:sp>
      <p:sp>
        <p:nvSpPr>
          <p:cNvPr id="521223" name="Freeform 7">
            <a:extLst>
              <a:ext uri="{FF2B5EF4-FFF2-40B4-BE49-F238E27FC236}">
                <a16:creationId xmlns:a16="http://schemas.microsoft.com/office/drawing/2014/main" id="{9FB8A60C-799B-DBA2-EF27-7A891D979FD4}"/>
              </a:ext>
            </a:extLst>
          </p:cNvPr>
          <p:cNvSpPr>
            <a:spLocks/>
          </p:cNvSpPr>
          <p:nvPr/>
        </p:nvSpPr>
        <p:spPr bwMode="auto">
          <a:xfrm>
            <a:off x="4194175" y="1117600"/>
            <a:ext cx="842963" cy="4992688"/>
          </a:xfrm>
          <a:custGeom>
            <a:avLst/>
            <a:gdLst>
              <a:gd name="T0" fmla="*/ 0 w 531"/>
              <a:gd name="T1" fmla="*/ 3145 h 3145"/>
              <a:gd name="T2" fmla="*/ 37 w 531"/>
              <a:gd name="T3" fmla="*/ 3063 h 3145"/>
              <a:gd name="T4" fmla="*/ 64 w 531"/>
              <a:gd name="T5" fmla="*/ 2752 h 3145"/>
              <a:gd name="T6" fmla="*/ 92 w 531"/>
              <a:gd name="T7" fmla="*/ 1152 h 3145"/>
              <a:gd name="T8" fmla="*/ 229 w 531"/>
              <a:gd name="T9" fmla="*/ 667 h 3145"/>
              <a:gd name="T10" fmla="*/ 247 w 531"/>
              <a:gd name="T11" fmla="*/ 494 h 3145"/>
              <a:gd name="T12" fmla="*/ 421 w 531"/>
              <a:gd name="T13" fmla="*/ 274 h 3145"/>
              <a:gd name="T14" fmla="*/ 503 w 531"/>
              <a:gd name="T15" fmla="*/ 46 h 3145"/>
              <a:gd name="T16" fmla="*/ 512 w 531"/>
              <a:gd name="T17" fmla="*/ 18 h 3145"/>
              <a:gd name="T18" fmla="*/ 531 w 531"/>
              <a:gd name="T19" fmla="*/ 0 h 3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1" h="3145">
                <a:moveTo>
                  <a:pt x="0" y="3145"/>
                </a:moveTo>
                <a:cubicBezTo>
                  <a:pt x="26" y="3120"/>
                  <a:pt x="28" y="3098"/>
                  <a:pt x="37" y="3063"/>
                </a:cubicBezTo>
                <a:cubicBezTo>
                  <a:pt x="46" y="2959"/>
                  <a:pt x="54" y="2856"/>
                  <a:pt x="64" y="2752"/>
                </a:cubicBezTo>
                <a:cubicBezTo>
                  <a:pt x="55" y="2239"/>
                  <a:pt x="0" y="1671"/>
                  <a:pt x="92" y="1152"/>
                </a:cubicBezTo>
                <a:cubicBezTo>
                  <a:pt x="121" y="989"/>
                  <a:pt x="190" y="828"/>
                  <a:pt x="229" y="667"/>
                </a:cubicBezTo>
                <a:cubicBezTo>
                  <a:pt x="230" y="650"/>
                  <a:pt x="236" y="532"/>
                  <a:pt x="247" y="494"/>
                </a:cubicBezTo>
                <a:cubicBezTo>
                  <a:pt x="273" y="404"/>
                  <a:pt x="361" y="338"/>
                  <a:pt x="421" y="274"/>
                </a:cubicBezTo>
                <a:cubicBezTo>
                  <a:pt x="443" y="207"/>
                  <a:pt x="465" y="104"/>
                  <a:pt x="503" y="46"/>
                </a:cubicBezTo>
                <a:cubicBezTo>
                  <a:pt x="506" y="37"/>
                  <a:pt x="507" y="26"/>
                  <a:pt x="512" y="18"/>
                </a:cubicBezTo>
                <a:cubicBezTo>
                  <a:pt x="517" y="11"/>
                  <a:pt x="531" y="0"/>
                  <a:pt x="531" y="0"/>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1224" name="Rectangle 8">
            <a:extLst>
              <a:ext uri="{FF2B5EF4-FFF2-40B4-BE49-F238E27FC236}">
                <a16:creationId xmlns:a16="http://schemas.microsoft.com/office/drawing/2014/main" id="{56AAEC64-9966-2954-A61C-35B91CFE7C3B}"/>
              </a:ext>
            </a:extLst>
          </p:cNvPr>
          <p:cNvSpPr>
            <a:spLocks noChangeArrowheads="1"/>
          </p:cNvSpPr>
          <p:nvPr/>
        </p:nvSpPr>
        <p:spPr bwMode="auto">
          <a:xfrm>
            <a:off x="5867400" y="3657600"/>
            <a:ext cx="1676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ITALY</a:t>
            </a:r>
            <a:endParaRPr lang="en-US" altLang="en-US" sz="2800" b="0">
              <a:solidFill>
                <a:schemeClr val="bg1"/>
              </a:solidFill>
            </a:endParaRPr>
          </a:p>
        </p:txBody>
      </p:sp>
      <p:sp>
        <p:nvSpPr>
          <p:cNvPr id="521225" name="Rectangle 9">
            <a:extLst>
              <a:ext uri="{FF2B5EF4-FFF2-40B4-BE49-F238E27FC236}">
                <a16:creationId xmlns:a16="http://schemas.microsoft.com/office/drawing/2014/main" id="{068EE970-E6F5-5D7D-FA2A-A7705CA61B49}"/>
              </a:ext>
            </a:extLst>
          </p:cNvPr>
          <p:cNvSpPr>
            <a:spLocks noChangeArrowheads="1"/>
          </p:cNvSpPr>
          <p:nvPr/>
        </p:nvSpPr>
        <p:spPr bwMode="auto">
          <a:xfrm>
            <a:off x="1066800" y="533400"/>
            <a:ext cx="1676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ITALY</a:t>
            </a:r>
            <a:endParaRPr lang="en-US" altLang="en-US" sz="2800" b="0">
              <a:solidFill>
                <a:schemeClr val="bg1"/>
              </a:solidFill>
            </a:endParaRPr>
          </a:p>
        </p:txBody>
      </p:sp>
      <p:pic>
        <p:nvPicPr>
          <p:cNvPr id="521226" name="Picture 10">
            <a:hlinkClick r:id="" action="ppaction://media"/>
            <a:extLst>
              <a:ext uri="{FF2B5EF4-FFF2-40B4-BE49-F238E27FC236}">
                <a16:creationId xmlns:a16="http://schemas.microsoft.com/office/drawing/2014/main" id="{C8EA9DE6-D2D5-011E-787F-168543F51FB2}"/>
              </a:ext>
            </a:extLst>
          </p:cNvPr>
          <p:cNvPicPr>
            <a:picLocks noRot="1" noChangeAspect="1" noChangeArrowheads="1"/>
          </p:cNvPicPr>
          <p:nvPr>
            <a:wavAudioFile r:embed="rId2" name="0086.wav"/>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58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2122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521221"/>
                                        </p:tgtEl>
                                        <p:attrNameLst>
                                          <p:attrName>style.visibility</p:attrName>
                                        </p:attrNameLst>
                                      </p:cBhvr>
                                      <p:to>
                                        <p:strVal val="visible"/>
                                      </p:to>
                                    </p:set>
                                    <p:anim calcmode="lin" valueType="num">
                                      <p:cBhvr>
                                        <p:cTn id="11" dur="500" fill="hold"/>
                                        <p:tgtEl>
                                          <p:spTgt spid="521221"/>
                                        </p:tgtEl>
                                        <p:attrNameLst>
                                          <p:attrName>ppt_w</p:attrName>
                                        </p:attrNameLst>
                                      </p:cBhvr>
                                      <p:tavLst>
                                        <p:tav tm="0">
                                          <p:val>
                                            <p:fltVal val="0"/>
                                          </p:val>
                                        </p:tav>
                                        <p:tav tm="100000">
                                          <p:val>
                                            <p:strVal val="#ppt_w"/>
                                          </p:val>
                                        </p:tav>
                                      </p:tavLst>
                                    </p:anim>
                                    <p:anim calcmode="lin" valueType="num">
                                      <p:cBhvr>
                                        <p:cTn id="12" dur="500" fill="hold"/>
                                        <p:tgtEl>
                                          <p:spTgt spid="521221"/>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21223"/>
                                        </p:tgtEl>
                                        <p:attrNameLst>
                                          <p:attrName>style.visibility</p:attrName>
                                        </p:attrNameLst>
                                      </p:cBhvr>
                                      <p:to>
                                        <p:strVal val="visible"/>
                                      </p:to>
                                    </p:set>
                                    <p:animEffect transition="in" filter="wipe(down)">
                                      <p:cBhvr>
                                        <p:cTn id="17" dur="500"/>
                                        <p:tgtEl>
                                          <p:spTgt spid="5212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nodeType="clickEffect">
                                  <p:stCondLst>
                                    <p:cond delay="0"/>
                                  </p:stCondLst>
                                  <p:childTnLst>
                                    <p:set>
                                      <p:cBhvr>
                                        <p:cTn id="21" dur="1" fill="hold">
                                          <p:stCondLst>
                                            <p:cond delay="0"/>
                                          </p:stCondLst>
                                        </p:cTn>
                                        <p:tgtEl>
                                          <p:spTgt spid="521222"/>
                                        </p:tgtEl>
                                        <p:attrNameLst>
                                          <p:attrName>style.visibility</p:attrName>
                                        </p:attrNameLst>
                                      </p:cBhvr>
                                      <p:to>
                                        <p:strVal val="visible"/>
                                      </p:to>
                                    </p:set>
                                    <p:anim calcmode="lin" valueType="num">
                                      <p:cBhvr>
                                        <p:cTn id="22" dur="500" fill="hold"/>
                                        <p:tgtEl>
                                          <p:spTgt spid="521222"/>
                                        </p:tgtEl>
                                        <p:attrNameLst>
                                          <p:attrName>ppt_w</p:attrName>
                                        </p:attrNameLst>
                                      </p:cBhvr>
                                      <p:tavLst>
                                        <p:tav tm="0">
                                          <p:val>
                                            <p:fltVal val="0"/>
                                          </p:val>
                                        </p:tav>
                                        <p:tav tm="100000">
                                          <p:val>
                                            <p:strVal val="#ppt_w"/>
                                          </p:val>
                                        </p:tav>
                                      </p:tavLst>
                                    </p:anim>
                                    <p:anim calcmode="lin" valueType="num">
                                      <p:cBhvr>
                                        <p:cTn id="23" dur="500" fill="hold"/>
                                        <p:tgtEl>
                                          <p:spTgt spid="5212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Prev" delay="0">
                      <p:tgtEl>
                        <p:sldTgt/>
                      </p:tgtEl>
                    </p:cond>
                    <p:cond evt="onStopAudio" delay="0">
                      <p:tgtEl>
                        <p:sldTgt/>
                      </p:tgtEl>
                    </p:cond>
                  </p:endCondLst>
                </p:cTn>
                <p:tgtEl>
                  <p:spTgt spid="521226"/>
                </p:tgtEl>
              </p:cMediaNode>
            </p:audio>
          </p:childTnLst>
        </p:cTn>
      </p:par>
    </p:tnLst>
    <p:bldLst>
      <p:bldP spid="521221" grpId="0" autoUpdateAnimBg="0"/>
      <p:bldP spid="521222"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5330" name="Picture 2">
            <a:extLst>
              <a:ext uri="{FF2B5EF4-FFF2-40B4-BE49-F238E27FC236}">
                <a16:creationId xmlns:a16="http://schemas.microsoft.com/office/drawing/2014/main" id="{B1962D7E-8A8A-03C8-979F-42E75BA27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57200"/>
            <a:ext cx="3562350" cy="4800600"/>
          </a:xfrm>
          <a:prstGeom prst="rect">
            <a:avLst/>
          </a:prstGeom>
          <a:noFill/>
          <a:extLst>
            <a:ext uri="{909E8E84-426E-40DD-AFC4-6F175D3DCCD1}">
              <a14:hiddenFill xmlns:a14="http://schemas.microsoft.com/office/drawing/2010/main">
                <a:solidFill>
                  <a:srgbClr val="FFFFFF"/>
                </a:solidFill>
              </a14:hiddenFill>
            </a:ext>
          </a:extLst>
        </p:spPr>
      </p:pic>
      <p:sp>
        <p:nvSpPr>
          <p:cNvPr id="355331" name="Rectangle 3">
            <a:extLst>
              <a:ext uri="{FF2B5EF4-FFF2-40B4-BE49-F238E27FC236}">
                <a16:creationId xmlns:a16="http://schemas.microsoft.com/office/drawing/2014/main" id="{118F9B63-9352-7A80-7B7D-18640C972AC8}"/>
              </a:ext>
            </a:extLst>
          </p:cNvPr>
          <p:cNvSpPr>
            <a:spLocks noGrp="1" noChangeArrowheads="1"/>
          </p:cNvSpPr>
          <p:nvPr>
            <p:ph type="title" idx="4294967295"/>
          </p:nvPr>
        </p:nvSpPr>
        <p:spPr>
          <a:xfrm>
            <a:off x="152400" y="5486400"/>
            <a:ext cx="8839200" cy="1143000"/>
          </a:xfrm>
          <a:effectLst>
            <a:outerShdw dist="35921" dir="2700000" algn="ctr" rotWithShape="0">
              <a:schemeClr val="tx2"/>
            </a:outerShdw>
          </a:effectLst>
        </p:spPr>
        <p:txBody>
          <a:bodyPr/>
          <a:lstStyle/>
          <a:p>
            <a:r>
              <a:rPr lang="en-US" altLang="en-US" sz="3600" b="1">
                <a:solidFill>
                  <a:schemeClr val="bg1"/>
                </a:solidFill>
              </a:rPr>
              <a:t>Agnes’ Uncle Guido Ferrari</a:t>
            </a:r>
            <a:br>
              <a:rPr lang="en-US" altLang="en-US" sz="3600" b="1">
                <a:solidFill>
                  <a:schemeClr val="bg1"/>
                </a:solidFill>
              </a:rPr>
            </a:br>
            <a:r>
              <a:rPr lang="en-US" altLang="en-US" sz="3600" b="1">
                <a:solidFill>
                  <a:schemeClr val="bg1"/>
                </a:solidFill>
              </a:rPr>
              <a:t>and Aunt “Lottie” of Milan</a:t>
            </a:r>
          </a:p>
        </p:txBody>
      </p:sp>
      <p:pic>
        <p:nvPicPr>
          <p:cNvPr id="355332" name="Picture 4">
            <a:extLst>
              <a:ext uri="{FF2B5EF4-FFF2-40B4-BE49-F238E27FC236}">
                <a16:creationId xmlns:a16="http://schemas.microsoft.com/office/drawing/2014/main" id="{110A5DD4-C234-B4C7-281A-18194FBCA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393"/>
          <a:stretch>
            <a:fillRect/>
          </a:stretch>
        </p:blipFill>
        <p:spPr bwMode="auto">
          <a:xfrm>
            <a:off x="4953000" y="457200"/>
            <a:ext cx="3468688"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55333" name="0087.wav">
            <a:hlinkClick r:id="" action="ppaction://media"/>
            <a:extLst>
              <a:ext uri="{FF2B5EF4-FFF2-40B4-BE49-F238E27FC236}">
                <a16:creationId xmlns:a16="http://schemas.microsoft.com/office/drawing/2014/main" id="{65E82842-1BA9-F2E6-483E-92823A04A76C}"/>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74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5533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55331"/>
                                        </p:tgtEl>
                                        <p:attrNameLst>
                                          <p:attrName>style.visibility</p:attrName>
                                        </p:attrNameLst>
                                      </p:cBhvr>
                                      <p:to>
                                        <p:strVal val="visible"/>
                                      </p:to>
                                    </p:set>
                                    <p:anim calcmode="lin" valueType="num">
                                      <p:cBhvr>
                                        <p:cTn id="11" dur="500" fill="hold"/>
                                        <p:tgtEl>
                                          <p:spTgt spid="355331"/>
                                        </p:tgtEl>
                                        <p:attrNameLst>
                                          <p:attrName>ppt_w</p:attrName>
                                        </p:attrNameLst>
                                      </p:cBhvr>
                                      <p:tavLst>
                                        <p:tav tm="0">
                                          <p:val>
                                            <p:fltVal val="0"/>
                                          </p:val>
                                        </p:tav>
                                        <p:tav tm="100000">
                                          <p:val>
                                            <p:strVal val="#ppt_w"/>
                                          </p:val>
                                        </p:tav>
                                      </p:tavLst>
                                    </p:anim>
                                    <p:anim calcmode="lin" valueType="num">
                                      <p:cBhvr>
                                        <p:cTn id="12" dur="500" fill="hold"/>
                                        <p:tgtEl>
                                          <p:spTgt spid="3553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355333"/>
                </p:tgtEl>
              </p:cMediaNode>
            </p:audio>
          </p:childTnLst>
        </p:cTn>
      </p:par>
    </p:tnLst>
    <p:bldLst>
      <p:bldP spid="355331"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a:extLst>
              <a:ext uri="{FF2B5EF4-FFF2-40B4-BE49-F238E27FC236}">
                <a16:creationId xmlns:a16="http://schemas.microsoft.com/office/drawing/2014/main" id="{A2A8F37A-F5BE-33FE-CA08-4F78C45AF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00" t="11458" r="8594" b="9375"/>
          <a:stretch>
            <a:fillRect/>
          </a:stretch>
        </p:blipFill>
        <p:spPr bwMode="auto">
          <a:xfrm>
            <a:off x="0" y="0"/>
            <a:ext cx="9144000"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8147" name="Oval 3">
            <a:extLst>
              <a:ext uri="{FF2B5EF4-FFF2-40B4-BE49-F238E27FC236}">
                <a16:creationId xmlns:a16="http://schemas.microsoft.com/office/drawing/2014/main" id="{55E6605D-D279-5E62-9E94-0CF0FD0DE902}"/>
              </a:ext>
            </a:extLst>
          </p:cNvPr>
          <p:cNvSpPr>
            <a:spLocks noChangeArrowheads="1"/>
          </p:cNvSpPr>
          <p:nvPr/>
        </p:nvSpPr>
        <p:spPr bwMode="auto">
          <a:xfrm>
            <a:off x="2362200" y="2971800"/>
            <a:ext cx="152400" cy="152400"/>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8148" name="Oval 4">
            <a:extLst>
              <a:ext uri="{FF2B5EF4-FFF2-40B4-BE49-F238E27FC236}">
                <a16:creationId xmlns:a16="http://schemas.microsoft.com/office/drawing/2014/main" id="{57F369D1-AE88-DDEA-CA6C-421A4F267249}"/>
              </a:ext>
            </a:extLst>
          </p:cNvPr>
          <p:cNvSpPr>
            <a:spLocks noChangeArrowheads="1"/>
          </p:cNvSpPr>
          <p:nvPr/>
        </p:nvSpPr>
        <p:spPr bwMode="auto">
          <a:xfrm>
            <a:off x="4343400" y="3733800"/>
            <a:ext cx="152400" cy="152400"/>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8150" name="Freeform 6">
            <a:extLst>
              <a:ext uri="{FF2B5EF4-FFF2-40B4-BE49-F238E27FC236}">
                <a16:creationId xmlns:a16="http://schemas.microsoft.com/office/drawing/2014/main" id="{6D60366B-E759-E960-AD9A-B3E0C933AEA3}"/>
              </a:ext>
            </a:extLst>
          </p:cNvPr>
          <p:cNvSpPr>
            <a:spLocks/>
          </p:cNvSpPr>
          <p:nvPr/>
        </p:nvSpPr>
        <p:spPr bwMode="auto">
          <a:xfrm>
            <a:off x="2409825" y="2989263"/>
            <a:ext cx="2001838" cy="1117600"/>
          </a:xfrm>
          <a:custGeom>
            <a:avLst/>
            <a:gdLst>
              <a:gd name="T0" fmla="*/ 1261 w 1261"/>
              <a:gd name="T1" fmla="*/ 522 h 704"/>
              <a:gd name="T2" fmla="*/ 987 w 1261"/>
              <a:gd name="T3" fmla="*/ 512 h 704"/>
              <a:gd name="T4" fmla="*/ 951 w 1261"/>
              <a:gd name="T5" fmla="*/ 522 h 704"/>
              <a:gd name="T6" fmla="*/ 896 w 1261"/>
              <a:gd name="T7" fmla="*/ 540 h 704"/>
              <a:gd name="T8" fmla="*/ 832 w 1261"/>
              <a:gd name="T9" fmla="*/ 595 h 704"/>
              <a:gd name="T10" fmla="*/ 777 w 1261"/>
              <a:gd name="T11" fmla="*/ 613 h 704"/>
              <a:gd name="T12" fmla="*/ 749 w 1261"/>
              <a:gd name="T13" fmla="*/ 622 h 704"/>
              <a:gd name="T14" fmla="*/ 722 w 1261"/>
              <a:gd name="T15" fmla="*/ 640 h 704"/>
              <a:gd name="T16" fmla="*/ 695 w 1261"/>
              <a:gd name="T17" fmla="*/ 650 h 704"/>
              <a:gd name="T18" fmla="*/ 676 w 1261"/>
              <a:gd name="T19" fmla="*/ 704 h 704"/>
              <a:gd name="T20" fmla="*/ 704 w 1261"/>
              <a:gd name="T21" fmla="*/ 558 h 704"/>
              <a:gd name="T22" fmla="*/ 695 w 1261"/>
              <a:gd name="T23" fmla="*/ 439 h 704"/>
              <a:gd name="T24" fmla="*/ 475 w 1261"/>
              <a:gd name="T25" fmla="*/ 330 h 704"/>
              <a:gd name="T26" fmla="*/ 402 w 1261"/>
              <a:gd name="T27" fmla="*/ 284 h 704"/>
              <a:gd name="T28" fmla="*/ 247 w 1261"/>
              <a:gd name="T29" fmla="*/ 238 h 704"/>
              <a:gd name="T30" fmla="*/ 164 w 1261"/>
              <a:gd name="T31" fmla="*/ 119 h 704"/>
              <a:gd name="T32" fmla="*/ 100 w 1261"/>
              <a:gd name="T33" fmla="*/ 74 h 704"/>
              <a:gd name="T34" fmla="*/ 82 w 1261"/>
              <a:gd name="T35" fmla="*/ 55 h 704"/>
              <a:gd name="T36" fmla="*/ 27 w 1261"/>
              <a:gd name="T37" fmla="*/ 19 h 704"/>
              <a:gd name="T38" fmla="*/ 0 w 1261"/>
              <a:gd name="T39"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1" h="704">
                <a:moveTo>
                  <a:pt x="1261" y="522"/>
                </a:moveTo>
                <a:cubicBezTo>
                  <a:pt x="1149" y="491"/>
                  <a:pt x="1167" y="504"/>
                  <a:pt x="987" y="512"/>
                </a:cubicBezTo>
                <a:cubicBezTo>
                  <a:pt x="975" y="515"/>
                  <a:pt x="963" y="518"/>
                  <a:pt x="951" y="522"/>
                </a:cubicBezTo>
                <a:cubicBezTo>
                  <a:pt x="933" y="528"/>
                  <a:pt x="896" y="540"/>
                  <a:pt x="896" y="540"/>
                </a:cubicBezTo>
                <a:cubicBezTo>
                  <a:pt x="882" y="553"/>
                  <a:pt x="847" y="587"/>
                  <a:pt x="832" y="595"/>
                </a:cubicBezTo>
                <a:cubicBezTo>
                  <a:pt x="815" y="604"/>
                  <a:pt x="795" y="607"/>
                  <a:pt x="777" y="613"/>
                </a:cubicBezTo>
                <a:cubicBezTo>
                  <a:pt x="768" y="616"/>
                  <a:pt x="749" y="622"/>
                  <a:pt x="749" y="622"/>
                </a:cubicBezTo>
                <a:cubicBezTo>
                  <a:pt x="740" y="628"/>
                  <a:pt x="732" y="635"/>
                  <a:pt x="722" y="640"/>
                </a:cubicBezTo>
                <a:cubicBezTo>
                  <a:pt x="713" y="644"/>
                  <a:pt x="702" y="643"/>
                  <a:pt x="695" y="650"/>
                </a:cubicBezTo>
                <a:cubicBezTo>
                  <a:pt x="693" y="652"/>
                  <a:pt x="677" y="701"/>
                  <a:pt x="676" y="704"/>
                </a:cubicBezTo>
                <a:cubicBezTo>
                  <a:pt x="661" y="658"/>
                  <a:pt x="693" y="605"/>
                  <a:pt x="704" y="558"/>
                </a:cubicBezTo>
                <a:cubicBezTo>
                  <a:pt x="701" y="518"/>
                  <a:pt x="700" y="478"/>
                  <a:pt x="695" y="439"/>
                </a:cubicBezTo>
                <a:cubicBezTo>
                  <a:pt x="682" y="341"/>
                  <a:pt x="539" y="335"/>
                  <a:pt x="475" y="330"/>
                </a:cubicBezTo>
                <a:cubicBezTo>
                  <a:pt x="445" y="319"/>
                  <a:pt x="431" y="297"/>
                  <a:pt x="402" y="284"/>
                </a:cubicBezTo>
                <a:cubicBezTo>
                  <a:pt x="352" y="262"/>
                  <a:pt x="300" y="245"/>
                  <a:pt x="247" y="238"/>
                </a:cubicBezTo>
                <a:cubicBezTo>
                  <a:pt x="211" y="186"/>
                  <a:pt x="232" y="141"/>
                  <a:pt x="164" y="119"/>
                </a:cubicBezTo>
                <a:cubicBezTo>
                  <a:pt x="143" y="104"/>
                  <a:pt x="118" y="93"/>
                  <a:pt x="100" y="74"/>
                </a:cubicBezTo>
                <a:cubicBezTo>
                  <a:pt x="94" y="68"/>
                  <a:pt x="89" y="60"/>
                  <a:pt x="82" y="55"/>
                </a:cubicBezTo>
                <a:cubicBezTo>
                  <a:pt x="64" y="42"/>
                  <a:pt x="45" y="31"/>
                  <a:pt x="27" y="19"/>
                </a:cubicBezTo>
                <a:cubicBezTo>
                  <a:pt x="18" y="13"/>
                  <a:pt x="0" y="0"/>
                  <a:pt x="0" y="0"/>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8151" name="Rectangle 7">
            <a:extLst>
              <a:ext uri="{FF2B5EF4-FFF2-40B4-BE49-F238E27FC236}">
                <a16:creationId xmlns:a16="http://schemas.microsoft.com/office/drawing/2014/main" id="{5A2EC78F-C872-EF82-E19B-418AE018DDDB}"/>
              </a:ext>
            </a:extLst>
          </p:cNvPr>
          <p:cNvSpPr>
            <a:spLocks noChangeArrowheads="1"/>
          </p:cNvSpPr>
          <p:nvPr/>
        </p:nvSpPr>
        <p:spPr bwMode="auto">
          <a:xfrm>
            <a:off x="838200" y="2590800"/>
            <a:ext cx="1676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Geneva</a:t>
            </a:r>
            <a:endParaRPr lang="en-US" altLang="en-US" sz="2800" b="0">
              <a:solidFill>
                <a:schemeClr val="bg1"/>
              </a:solidFill>
            </a:endParaRPr>
          </a:p>
        </p:txBody>
      </p:sp>
      <p:sp>
        <p:nvSpPr>
          <p:cNvPr id="518152" name="Rectangle 8">
            <a:extLst>
              <a:ext uri="{FF2B5EF4-FFF2-40B4-BE49-F238E27FC236}">
                <a16:creationId xmlns:a16="http://schemas.microsoft.com/office/drawing/2014/main" id="{3F1785AB-C413-E59A-2B3A-8DA6D72C6AF1}"/>
              </a:ext>
            </a:extLst>
          </p:cNvPr>
          <p:cNvSpPr>
            <a:spLocks noChangeArrowheads="1"/>
          </p:cNvSpPr>
          <p:nvPr/>
        </p:nvSpPr>
        <p:spPr bwMode="auto">
          <a:xfrm>
            <a:off x="4267200" y="3352800"/>
            <a:ext cx="1676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Milan</a:t>
            </a:r>
            <a:endParaRPr lang="en-US" altLang="en-US" sz="2800" b="0">
              <a:solidFill>
                <a:schemeClr val="bg1"/>
              </a:solidFill>
            </a:endParaRPr>
          </a:p>
        </p:txBody>
      </p:sp>
      <p:sp>
        <p:nvSpPr>
          <p:cNvPr id="518153" name="Rectangle 9">
            <a:extLst>
              <a:ext uri="{FF2B5EF4-FFF2-40B4-BE49-F238E27FC236}">
                <a16:creationId xmlns:a16="http://schemas.microsoft.com/office/drawing/2014/main" id="{B15F30F7-83F8-72A0-1892-E029B04128D9}"/>
              </a:ext>
            </a:extLst>
          </p:cNvPr>
          <p:cNvSpPr>
            <a:spLocks noChangeArrowheads="1"/>
          </p:cNvSpPr>
          <p:nvPr/>
        </p:nvSpPr>
        <p:spPr bwMode="auto">
          <a:xfrm>
            <a:off x="4343400" y="4343400"/>
            <a:ext cx="1676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ITALY</a:t>
            </a:r>
            <a:endParaRPr lang="en-US" altLang="en-US" sz="2800" b="0">
              <a:solidFill>
                <a:schemeClr val="bg1"/>
              </a:solidFill>
            </a:endParaRPr>
          </a:p>
        </p:txBody>
      </p:sp>
      <p:sp>
        <p:nvSpPr>
          <p:cNvPr id="518154" name="Rectangle 10">
            <a:extLst>
              <a:ext uri="{FF2B5EF4-FFF2-40B4-BE49-F238E27FC236}">
                <a16:creationId xmlns:a16="http://schemas.microsoft.com/office/drawing/2014/main" id="{F59CC648-BDFD-213C-CD50-2557FB4FBFDD}"/>
              </a:ext>
            </a:extLst>
          </p:cNvPr>
          <p:cNvSpPr>
            <a:spLocks noChangeArrowheads="1"/>
          </p:cNvSpPr>
          <p:nvPr/>
        </p:nvSpPr>
        <p:spPr bwMode="auto">
          <a:xfrm>
            <a:off x="2819400" y="2362200"/>
            <a:ext cx="29718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kumimoji="1" lang="en-US" altLang="en-US" sz="2800">
                <a:solidFill>
                  <a:schemeClr val="bg1"/>
                </a:solidFill>
                <a:latin typeface="Benguiat Bk BT" pitchFamily="18" charset="0"/>
              </a:rPr>
              <a:t>SWITZERLAND</a:t>
            </a:r>
            <a:endParaRPr lang="en-US" altLang="en-US" sz="2800" b="0">
              <a:solidFill>
                <a:schemeClr val="bg1"/>
              </a:solidFill>
            </a:endParaRPr>
          </a:p>
        </p:txBody>
      </p:sp>
      <p:pic>
        <p:nvPicPr>
          <p:cNvPr id="518155" name="0088.wav">
            <a:hlinkClick r:id="" action="ppaction://media"/>
            <a:extLst>
              <a:ext uri="{FF2B5EF4-FFF2-40B4-BE49-F238E27FC236}">
                <a16:creationId xmlns:a16="http://schemas.microsoft.com/office/drawing/2014/main" id="{2CBB9724-4558-7881-6F15-84E2D287121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3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1815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518152"/>
                                        </p:tgtEl>
                                        <p:attrNameLst>
                                          <p:attrName>style.visibility</p:attrName>
                                        </p:attrNameLst>
                                      </p:cBhvr>
                                      <p:to>
                                        <p:strVal val="visible"/>
                                      </p:to>
                                    </p:set>
                                    <p:anim calcmode="lin" valueType="num">
                                      <p:cBhvr>
                                        <p:cTn id="11" dur="500" fill="hold"/>
                                        <p:tgtEl>
                                          <p:spTgt spid="518152"/>
                                        </p:tgtEl>
                                        <p:attrNameLst>
                                          <p:attrName>ppt_w</p:attrName>
                                        </p:attrNameLst>
                                      </p:cBhvr>
                                      <p:tavLst>
                                        <p:tav tm="0">
                                          <p:val>
                                            <p:fltVal val="0"/>
                                          </p:val>
                                        </p:tav>
                                        <p:tav tm="100000">
                                          <p:val>
                                            <p:strVal val="#ppt_w"/>
                                          </p:val>
                                        </p:tav>
                                      </p:tavLst>
                                    </p:anim>
                                    <p:anim calcmode="lin" valueType="num">
                                      <p:cBhvr>
                                        <p:cTn id="12" dur="500" fill="hold"/>
                                        <p:tgtEl>
                                          <p:spTgt spid="518152"/>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18150"/>
                                        </p:tgtEl>
                                        <p:attrNameLst>
                                          <p:attrName>style.visibility</p:attrName>
                                        </p:attrNameLst>
                                      </p:cBhvr>
                                      <p:to>
                                        <p:strVal val="visible"/>
                                      </p:to>
                                    </p:set>
                                    <p:animEffect transition="in" filter="wipe(right)">
                                      <p:cBhvr>
                                        <p:cTn id="17" dur="500"/>
                                        <p:tgtEl>
                                          <p:spTgt spid="5181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nodeType="clickEffect">
                                  <p:stCondLst>
                                    <p:cond delay="0"/>
                                  </p:stCondLst>
                                  <p:childTnLst>
                                    <p:set>
                                      <p:cBhvr>
                                        <p:cTn id="21" dur="1" fill="hold">
                                          <p:stCondLst>
                                            <p:cond delay="0"/>
                                          </p:stCondLst>
                                        </p:cTn>
                                        <p:tgtEl>
                                          <p:spTgt spid="518151"/>
                                        </p:tgtEl>
                                        <p:attrNameLst>
                                          <p:attrName>style.visibility</p:attrName>
                                        </p:attrNameLst>
                                      </p:cBhvr>
                                      <p:to>
                                        <p:strVal val="visible"/>
                                      </p:to>
                                    </p:set>
                                    <p:anim calcmode="lin" valueType="num">
                                      <p:cBhvr>
                                        <p:cTn id="22" dur="500" fill="hold"/>
                                        <p:tgtEl>
                                          <p:spTgt spid="518151"/>
                                        </p:tgtEl>
                                        <p:attrNameLst>
                                          <p:attrName>ppt_w</p:attrName>
                                        </p:attrNameLst>
                                      </p:cBhvr>
                                      <p:tavLst>
                                        <p:tav tm="0">
                                          <p:val>
                                            <p:fltVal val="0"/>
                                          </p:val>
                                        </p:tav>
                                        <p:tav tm="100000">
                                          <p:val>
                                            <p:strVal val="#ppt_w"/>
                                          </p:val>
                                        </p:tav>
                                      </p:tavLst>
                                    </p:anim>
                                    <p:anim calcmode="lin" valueType="num">
                                      <p:cBhvr>
                                        <p:cTn id="23" dur="500" fill="hold"/>
                                        <p:tgtEl>
                                          <p:spTgt spid="5181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Prev" delay="0">
                      <p:tgtEl>
                        <p:sldTgt/>
                      </p:tgtEl>
                    </p:cond>
                    <p:cond evt="onStopAudio" delay="0">
                      <p:tgtEl>
                        <p:sldTgt/>
                      </p:tgtEl>
                    </p:cond>
                  </p:endCondLst>
                </p:cTn>
                <p:tgtEl>
                  <p:spTgt spid="518155"/>
                </p:tgtEl>
              </p:cMediaNode>
            </p:audio>
          </p:childTnLst>
        </p:cTn>
      </p:par>
    </p:tnLst>
    <p:bldLst>
      <p:bldP spid="518151" grpId="0" autoUpdateAnimBg="0"/>
      <p:bldP spid="518152"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a:extLst>
              <a:ext uri="{FF2B5EF4-FFF2-40B4-BE49-F238E27FC236}">
                <a16:creationId xmlns:a16="http://schemas.microsoft.com/office/drawing/2014/main" id="{EF8AF37D-CFF9-6AF6-5152-9B60A4668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51"/>
          <a:stretch>
            <a:fillRect/>
          </a:stretch>
        </p:blipFill>
        <p:spPr bwMode="auto">
          <a:xfrm>
            <a:off x="0" y="0"/>
            <a:ext cx="9144000" cy="6869113"/>
          </a:xfrm>
          <a:prstGeom prst="rect">
            <a:avLst/>
          </a:prstGeom>
          <a:noFill/>
          <a:extLst>
            <a:ext uri="{909E8E84-426E-40DD-AFC4-6F175D3DCCD1}">
              <a14:hiddenFill xmlns:a14="http://schemas.microsoft.com/office/drawing/2010/main">
                <a:solidFill>
                  <a:srgbClr val="FFFFFF"/>
                </a:solidFill>
              </a14:hiddenFill>
            </a:ext>
          </a:extLst>
        </p:spPr>
      </p:pic>
      <p:pic>
        <p:nvPicPr>
          <p:cNvPr id="423940" name="0089.wav">
            <a:hlinkClick r:id="" action="ppaction://media"/>
            <a:extLst>
              <a:ext uri="{FF2B5EF4-FFF2-40B4-BE49-F238E27FC236}">
                <a16:creationId xmlns:a16="http://schemas.microsoft.com/office/drawing/2014/main" id="{2BA4B1CB-806A-AB94-2F11-775BADEFED9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23941" name="Text Box 5">
            <a:extLst>
              <a:ext uri="{FF2B5EF4-FFF2-40B4-BE49-F238E27FC236}">
                <a16:creationId xmlns:a16="http://schemas.microsoft.com/office/drawing/2014/main" id="{EAB5ED59-2BF4-F44E-E8CC-01952425CDD0}"/>
              </a:ext>
            </a:extLst>
          </p:cNvPr>
          <p:cNvSpPr txBox="1">
            <a:spLocks noChangeArrowheads="1"/>
          </p:cNvSpPr>
          <p:nvPr/>
        </p:nvSpPr>
        <p:spPr bwMode="auto">
          <a:xfrm>
            <a:off x="914400" y="3733800"/>
            <a:ext cx="7848600" cy="3968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US" altLang="en-US"/>
          </a:p>
        </p:txBody>
      </p:sp>
      <p:sp>
        <p:nvSpPr>
          <p:cNvPr id="423942" name="Rectangle 6">
            <a:extLst>
              <a:ext uri="{FF2B5EF4-FFF2-40B4-BE49-F238E27FC236}">
                <a16:creationId xmlns:a16="http://schemas.microsoft.com/office/drawing/2014/main" id="{529C2BEC-08E8-D63D-B5BD-710EE53FEF6C}"/>
              </a:ext>
            </a:extLst>
          </p:cNvPr>
          <p:cNvSpPr>
            <a:spLocks noChangeArrowheads="1"/>
          </p:cNvSpPr>
          <p:nvPr/>
        </p:nvSpPr>
        <p:spPr bwMode="auto">
          <a:xfrm>
            <a:off x="304800" y="4495800"/>
            <a:ext cx="8839200" cy="1447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chemeClr val="bg1"/>
                </a:solidFill>
                <a:latin typeface="Benguiat Bk BT" pitchFamily="18" charset="0"/>
              </a:rPr>
              <a:t>June 28, 1914</a:t>
            </a:r>
          </a:p>
          <a:p>
            <a:pPr algn="ctr"/>
            <a:r>
              <a:rPr kumimoji="1" lang="en-US" altLang="en-US" sz="3200">
                <a:solidFill>
                  <a:schemeClr val="bg1"/>
                </a:solidFill>
                <a:latin typeface="Benguiat Bk BT" pitchFamily="18" charset="0"/>
              </a:rPr>
              <a:t>Assassination of the Archduke Ferdinand</a:t>
            </a:r>
            <a:endParaRPr lang="en-US" altLang="en-US" b="0">
              <a:solidFill>
                <a:schemeClr val="bg1"/>
              </a:solidFill>
            </a:endParaRPr>
          </a:p>
        </p:txBody>
      </p:sp>
    </p:spTree>
    <p:custDataLst>
      <p:tags r:id="rId1"/>
    </p:custDataLst>
  </p:cSld>
  <p:clrMapOvr>
    <a:masterClrMapping/>
  </p:clrMapOvr>
  <p:transition spd="med" advTm="110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2394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6" presetClass="entr" presetSubtype="0" fill="hold" nodeType="clickEffect">
                                  <p:stCondLst>
                                    <p:cond delay="0"/>
                                  </p:stCondLst>
                                  <p:iterate type="lt">
                                    <p:tmPct val="10000"/>
                                  </p:iterate>
                                  <p:childTnLst>
                                    <p:set>
                                      <p:cBhvr>
                                        <p:cTn id="10" dur="1" fill="hold">
                                          <p:stCondLst>
                                            <p:cond delay="0"/>
                                          </p:stCondLst>
                                        </p:cTn>
                                        <p:tgtEl>
                                          <p:spTgt spid="423942"/>
                                        </p:tgtEl>
                                        <p:attrNameLst>
                                          <p:attrName>style.visibility</p:attrName>
                                        </p:attrNameLst>
                                      </p:cBhvr>
                                      <p:to>
                                        <p:strVal val="visible"/>
                                      </p:to>
                                    </p:set>
                                    <p:anim by="(-#ppt_w*2)" calcmode="lin" valueType="num">
                                      <p:cBhvr rctx="PPT">
                                        <p:cTn id="11" dur="500" autoRev="1" fill="hold">
                                          <p:stCondLst>
                                            <p:cond delay="0"/>
                                          </p:stCondLst>
                                        </p:cTn>
                                        <p:tgtEl>
                                          <p:spTgt spid="423942"/>
                                        </p:tgtEl>
                                        <p:attrNameLst>
                                          <p:attrName>ppt_w</p:attrName>
                                        </p:attrNameLst>
                                      </p:cBhvr>
                                    </p:anim>
                                    <p:anim by="(#ppt_w*0.50)" calcmode="lin" valueType="num">
                                      <p:cBhvr>
                                        <p:cTn id="12" dur="500" decel="50000" autoRev="1" fill="hold">
                                          <p:stCondLst>
                                            <p:cond delay="0"/>
                                          </p:stCondLst>
                                        </p:cTn>
                                        <p:tgtEl>
                                          <p:spTgt spid="423942"/>
                                        </p:tgtEl>
                                        <p:attrNameLst>
                                          <p:attrName>ppt_x</p:attrName>
                                        </p:attrNameLst>
                                      </p:cBhvr>
                                    </p:anim>
                                    <p:anim from="(-#ppt_h/2)" to="(#ppt_y)" calcmode="lin" valueType="num">
                                      <p:cBhvr>
                                        <p:cTn id="13" dur="1000" fill="hold">
                                          <p:stCondLst>
                                            <p:cond delay="0"/>
                                          </p:stCondLst>
                                        </p:cTn>
                                        <p:tgtEl>
                                          <p:spTgt spid="423942"/>
                                        </p:tgtEl>
                                        <p:attrNameLst>
                                          <p:attrName>ppt_y</p:attrName>
                                        </p:attrNameLst>
                                      </p:cBhvr>
                                    </p:anim>
                                    <p:animRot by="21600000">
                                      <p:cBhvr>
                                        <p:cTn id="14" dur="1000" fill="hold">
                                          <p:stCondLst>
                                            <p:cond delay="0"/>
                                          </p:stCondLst>
                                        </p:cTn>
                                        <p:tgtEl>
                                          <p:spTgt spid="4239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423940"/>
                </p:tgtEl>
              </p:cMediaNode>
            </p:audio>
          </p:childTnLst>
        </p:cTn>
      </p:par>
    </p:tnLst>
    <p:bldLst>
      <p:bldP spid="4239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a:extLst>
              <a:ext uri="{FF2B5EF4-FFF2-40B4-BE49-F238E27FC236}">
                <a16:creationId xmlns:a16="http://schemas.microsoft.com/office/drawing/2014/main" id="{DAF4EC4E-38D5-A7F9-37C7-BB10BA0B8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5635" name="0009.wav">
            <a:hlinkClick r:id="" action="ppaction://media"/>
            <a:extLst>
              <a:ext uri="{FF2B5EF4-FFF2-40B4-BE49-F238E27FC236}">
                <a16:creationId xmlns:a16="http://schemas.microsoft.com/office/drawing/2014/main" id="{64310BFC-FB42-4574-C52F-11F199B22CFB}"/>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02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
                                      <p:cBhvr>
                                        <p:cTn id="6" dur="1" fill="hold"/>
                                        <p:tgtEl>
                                          <p:spTgt spid="3256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fill="hold" display="0">
                  <p:stCondLst>
                    <p:cond delay="indefinite"/>
                  </p:stCondLst>
                  <p:endCondLst>
                    <p:cond evt="onPrev" delay="0">
                      <p:tgtEl>
                        <p:sldTgt/>
                      </p:tgtEl>
                    </p:cond>
                    <p:cond evt="onStopAudio" delay="0">
                      <p:tgtEl>
                        <p:sldTgt/>
                      </p:tgtEl>
                    </p:cond>
                  </p:endCondLst>
                </p:cTn>
                <p:tgtEl>
                  <p:spTgt spid="32563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6" name="Picture 6">
            <a:extLst>
              <a:ext uri="{FF2B5EF4-FFF2-40B4-BE49-F238E27FC236}">
                <a16:creationId xmlns:a16="http://schemas.microsoft.com/office/drawing/2014/main" id="{206C9071-3E73-5007-DC22-F09F3236F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166" b="750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7124" name="Rectangle 4">
            <a:extLst>
              <a:ext uri="{FF2B5EF4-FFF2-40B4-BE49-F238E27FC236}">
                <a16:creationId xmlns:a16="http://schemas.microsoft.com/office/drawing/2014/main" id="{A30CBBEF-9879-424E-55B0-8FFD8AA13CDF}"/>
              </a:ext>
            </a:extLst>
          </p:cNvPr>
          <p:cNvSpPr>
            <a:spLocks noChangeArrowheads="1"/>
          </p:cNvSpPr>
          <p:nvPr/>
        </p:nvSpPr>
        <p:spPr bwMode="auto">
          <a:xfrm>
            <a:off x="304800" y="1447800"/>
            <a:ext cx="8153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chemeClr val="bg1"/>
                </a:solidFill>
                <a:latin typeface="Benguiat Bk BT" pitchFamily="18" charset="0"/>
              </a:rPr>
              <a:t>B</a:t>
            </a:r>
            <a:r>
              <a:rPr kumimoji="1" lang="en-US" altLang="en-US">
                <a:solidFill>
                  <a:schemeClr val="bg1"/>
                </a:solidFill>
                <a:latin typeface="Benguiat Bk BT" pitchFamily="18" charset="0"/>
              </a:rPr>
              <a:t>OARDING </a:t>
            </a:r>
            <a:r>
              <a:rPr kumimoji="1" lang="en-US" altLang="en-US" sz="3200">
                <a:solidFill>
                  <a:schemeClr val="bg1"/>
                </a:solidFill>
                <a:latin typeface="Benguiat Bk BT" pitchFamily="18" charset="0"/>
              </a:rPr>
              <a:t>H</a:t>
            </a:r>
            <a:r>
              <a:rPr kumimoji="1" lang="en-US" altLang="en-US">
                <a:solidFill>
                  <a:schemeClr val="bg1"/>
                </a:solidFill>
                <a:latin typeface="Benguiat Bk BT" pitchFamily="18" charset="0"/>
              </a:rPr>
              <a:t>OUSE FOR </a:t>
            </a:r>
            <a:r>
              <a:rPr kumimoji="1" lang="en-US" altLang="en-US" sz="3200">
                <a:solidFill>
                  <a:schemeClr val="bg1"/>
                </a:solidFill>
                <a:latin typeface="Benguiat Bk BT" pitchFamily="18" charset="0"/>
              </a:rPr>
              <a:t>Y</a:t>
            </a:r>
            <a:r>
              <a:rPr kumimoji="1" lang="en-US" altLang="en-US">
                <a:solidFill>
                  <a:schemeClr val="bg1"/>
                </a:solidFill>
                <a:latin typeface="Benguiat Bk BT" pitchFamily="18" charset="0"/>
              </a:rPr>
              <a:t>OUNG </a:t>
            </a:r>
            <a:r>
              <a:rPr kumimoji="1" lang="en-US" altLang="en-US" sz="3200">
                <a:solidFill>
                  <a:schemeClr val="bg1"/>
                </a:solidFill>
                <a:latin typeface="Benguiat Bk BT" pitchFamily="18" charset="0"/>
              </a:rPr>
              <a:t>L</a:t>
            </a:r>
            <a:r>
              <a:rPr kumimoji="1" lang="en-US" altLang="en-US">
                <a:solidFill>
                  <a:schemeClr val="bg1"/>
                </a:solidFill>
                <a:latin typeface="Benguiat Bk BT" pitchFamily="18" charset="0"/>
              </a:rPr>
              <a:t>ADIES</a:t>
            </a:r>
            <a:endParaRPr lang="en-US" altLang="en-US" b="0">
              <a:solidFill>
                <a:schemeClr val="bg1"/>
              </a:solidFill>
            </a:endParaRPr>
          </a:p>
        </p:txBody>
      </p:sp>
      <p:sp>
        <p:nvSpPr>
          <p:cNvPr id="517125" name="Rectangle 5">
            <a:extLst>
              <a:ext uri="{FF2B5EF4-FFF2-40B4-BE49-F238E27FC236}">
                <a16:creationId xmlns:a16="http://schemas.microsoft.com/office/drawing/2014/main" id="{10092B36-8CEE-A076-6534-968C8E48665D}"/>
              </a:ext>
            </a:extLst>
          </p:cNvPr>
          <p:cNvSpPr>
            <a:spLocks noChangeArrowheads="1"/>
          </p:cNvSpPr>
          <p:nvPr/>
        </p:nvSpPr>
        <p:spPr bwMode="auto">
          <a:xfrm>
            <a:off x="457200" y="4495800"/>
            <a:ext cx="81534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a:solidFill>
                  <a:schemeClr val="bg1"/>
                </a:solidFill>
                <a:latin typeface="Arial" panose="020B0604020202020204" pitchFamily="34" charset="0"/>
              </a:rPr>
              <a:t>VILLA “LES PAQUERETTES”</a:t>
            </a:r>
          </a:p>
          <a:p>
            <a:pPr algn="ctr"/>
            <a:r>
              <a:rPr kumimoji="1" lang="en-US" altLang="en-US">
                <a:solidFill>
                  <a:schemeClr val="bg1"/>
                </a:solidFill>
                <a:latin typeface="Arial" panose="020B0604020202020204" pitchFamily="34" charset="0"/>
              </a:rPr>
              <a:t>GENEVA</a:t>
            </a:r>
            <a:endParaRPr lang="en-US" altLang="en-US">
              <a:solidFill>
                <a:schemeClr val="bg1"/>
              </a:solidFill>
              <a:latin typeface="Arial" panose="020B0604020202020204" pitchFamily="34" charset="0"/>
            </a:endParaRPr>
          </a:p>
        </p:txBody>
      </p:sp>
      <p:sp>
        <p:nvSpPr>
          <p:cNvPr id="517127" name="Rectangle 7">
            <a:extLst>
              <a:ext uri="{FF2B5EF4-FFF2-40B4-BE49-F238E27FC236}">
                <a16:creationId xmlns:a16="http://schemas.microsoft.com/office/drawing/2014/main" id="{3D5495C0-4E1D-BBD3-D862-4E808BCF29FC}"/>
              </a:ext>
            </a:extLst>
          </p:cNvPr>
          <p:cNvSpPr>
            <a:spLocks noChangeArrowheads="1"/>
          </p:cNvSpPr>
          <p:nvPr/>
        </p:nvSpPr>
        <p:spPr bwMode="auto">
          <a:xfrm>
            <a:off x="304800" y="6019800"/>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August 1914</a:t>
            </a:r>
            <a:endParaRPr lang="en-US" altLang="en-US" sz="2000" b="0">
              <a:solidFill>
                <a:schemeClr val="bg1"/>
              </a:solidFill>
            </a:endParaRPr>
          </a:p>
        </p:txBody>
      </p:sp>
      <p:pic>
        <p:nvPicPr>
          <p:cNvPr id="517128" name="SWISS ALPS1.wav">
            <a:hlinkClick r:id="" action="ppaction://media"/>
            <a:extLst>
              <a:ext uri="{FF2B5EF4-FFF2-40B4-BE49-F238E27FC236}">
                <a16:creationId xmlns:a16="http://schemas.microsoft.com/office/drawing/2014/main" id="{54532ED1-0ECB-98B7-8355-33A2D297F3E7}"/>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3048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17129" name="0090.wav">
            <a:hlinkClick r:id="" action="ppaction://media"/>
            <a:extLst>
              <a:ext uri="{FF2B5EF4-FFF2-40B4-BE49-F238E27FC236}">
                <a16:creationId xmlns:a16="http://schemas.microsoft.com/office/drawing/2014/main" id="{64364F49-EB4A-45C1-A211-4890203AECEA}"/>
              </a:ext>
            </a:extLst>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836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17129"/>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517128"/>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17127"/>
                                        </p:tgtEl>
                                        <p:attrNameLst>
                                          <p:attrName>style.visibility</p:attrName>
                                        </p:attrNameLst>
                                      </p:cBhvr>
                                      <p:to>
                                        <p:strVal val="visible"/>
                                      </p:to>
                                    </p:set>
                                    <p:anim calcmode="lin" valueType="num">
                                      <p:cBhvr>
                                        <p:cTn id="14" dur="500" fill="hold"/>
                                        <p:tgtEl>
                                          <p:spTgt spid="517127"/>
                                        </p:tgtEl>
                                        <p:attrNameLst>
                                          <p:attrName>ppt_w</p:attrName>
                                        </p:attrNameLst>
                                      </p:cBhvr>
                                      <p:tavLst>
                                        <p:tav tm="0">
                                          <p:val>
                                            <p:fltVal val="0"/>
                                          </p:val>
                                        </p:tav>
                                        <p:tav tm="100000">
                                          <p:val>
                                            <p:strVal val="#ppt_w"/>
                                          </p:val>
                                        </p:tav>
                                      </p:tavLst>
                                    </p:anim>
                                    <p:anim calcmode="lin" valueType="num">
                                      <p:cBhvr>
                                        <p:cTn id="15" dur="500" fill="hold"/>
                                        <p:tgtEl>
                                          <p:spTgt spid="517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16" fill="hold" display="0">
                  <p:stCondLst>
                    <p:cond delay="indefinite"/>
                  </p:stCondLst>
                  <p:endCondLst>
                    <p:cond evt="onPrev" delay="0">
                      <p:tgtEl>
                        <p:sldTgt/>
                      </p:tgtEl>
                    </p:cond>
                    <p:cond evt="onStopAudio" delay="0">
                      <p:tgtEl>
                        <p:sldTgt/>
                      </p:tgtEl>
                    </p:cond>
                  </p:endCondLst>
                </p:cTn>
                <p:tgtEl>
                  <p:spTgt spid="517128"/>
                </p:tgtEl>
              </p:cMediaNode>
            </p:audio>
            <p:audio>
              <p:cMediaNode showWhenStopped="0">
                <p:cTn id="17" fill="hold" display="0">
                  <p:stCondLst>
                    <p:cond delay="indefinite"/>
                  </p:stCondLst>
                  <p:endCondLst>
                    <p:cond evt="onPrev" delay="0">
                      <p:tgtEl>
                        <p:sldTgt/>
                      </p:tgtEl>
                    </p:cond>
                    <p:cond evt="onStopAudio" delay="0">
                      <p:tgtEl>
                        <p:sldTgt/>
                      </p:tgtEl>
                    </p:cond>
                  </p:endCondLst>
                </p:cTn>
                <p:tgtEl>
                  <p:spTgt spid="517129"/>
                </p:tgtEl>
              </p:cMediaNode>
            </p:audio>
          </p:childTnLst>
        </p:cTn>
      </p:par>
    </p:tnLst>
    <p:bldLst>
      <p:bldP spid="517127"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a:extLst>
              <a:ext uri="{FF2B5EF4-FFF2-40B4-BE49-F238E27FC236}">
                <a16:creationId xmlns:a16="http://schemas.microsoft.com/office/drawing/2014/main" id="{F6BD1EB8-90B7-6988-24C6-DB85A2E83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51"/>
          <a:stretch>
            <a:fillRect/>
          </a:stretch>
        </p:blipFill>
        <p:spPr bwMode="auto">
          <a:xfrm>
            <a:off x="0" y="0"/>
            <a:ext cx="9144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430083" name="Rectangle 3">
            <a:extLst>
              <a:ext uri="{FF2B5EF4-FFF2-40B4-BE49-F238E27FC236}">
                <a16:creationId xmlns:a16="http://schemas.microsoft.com/office/drawing/2014/main" id="{BEB57E16-F6DB-F4A5-1288-DD1E57ADF2CF}"/>
              </a:ext>
            </a:extLst>
          </p:cNvPr>
          <p:cNvSpPr>
            <a:spLocks noChangeArrowheads="1"/>
          </p:cNvSpPr>
          <p:nvPr/>
        </p:nvSpPr>
        <p:spPr bwMode="auto">
          <a:xfrm>
            <a:off x="76200" y="1600200"/>
            <a:ext cx="3810000" cy="2286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600">
                <a:solidFill>
                  <a:srgbClr val="FF3300"/>
                </a:solidFill>
                <a:latin typeface="Benguiat Bk BT" pitchFamily="18" charset="0"/>
              </a:rPr>
              <a:t>“Unforeseen Calamity”</a:t>
            </a:r>
            <a:endParaRPr lang="en-US" altLang="en-US" sz="3600" b="0">
              <a:solidFill>
                <a:srgbClr val="FF3300"/>
              </a:solidFill>
            </a:endParaRPr>
          </a:p>
        </p:txBody>
      </p:sp>
      <p:pic>
        <p:nvPicPr>
          <p:cNvPr id="430085" name="DRAMA TRANSITION LOW WMA.wma">
            <a:hlinkClick r:id="" action="ppaction://media"/>
            <a:extLst>
              <a:ext uri="{FF2B5EF4-FFF2-40B4-BE49-F238E27FC236}">
                <a16:creationId xmlns:a16="http://schemas.microsoft.com/office/drawing/2014/main" id="{CE1409A2-007C-5729-1967-2DB379AFF1CB}"/>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30086" name="0091.wav">
            <a:hlinkClick r:id="" action="ppaction://media"/>
            <a:extLst>
              <a:ext uri="{FF2B5EF4-FFF2-40B4-BE49-F238E27FC236}">
                <a16:creationId xmlns:a16="http://schemas.microsoft.com/office/drawing/2014/main" id="{C73673F2-D779-33D5-F19F-FEB14CBCDB86}"/>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99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30086"/>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4300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0" fill="hold" display="0">
                  <p:stCondLst>
                    <p:cond delay="indefinite"/>
                  </p:stCondLst>
                  <p:endCondLst>
                    <p:cond evt="onPrev" delay="0">
                      <p:tgtEl>
                        <p:sldTgt/>
                      </p:tgtEl>
                    </p:cond>
                    <p:cond evt="onStopAudio" delay="0">
                      <p:tgtEl>
                        <p:sldTgt/>
                      </p:tgtEl>
                    </p:cond>
                  </p:endCondLst>
                </p:cTn>
                <p:tgtEl>
                  <p:spTgt spid="430085"/>
                </p:tgtEl>
              </p:cMediaNode>
            </p:audio>
            <p:audio>
              <p:cMediaNode showWhenStopped="0">
                <p:cTn id="11" fill="hold" display="0">
                  <p:stCondLst>
                    <p:cond delay="indefinite"/>
                  </p:stCondLst>
                  <p:endCondLst>
                    <p:cond evt="onPrev" delay="0">
                      <p:tgtEl>
                        <p:sldTgt/>
                      </p:tgtEl>
                    </p:cond>
                    <p:cond evt="onStopAudio" delay="0">
                      <p:tgtEl>
                        <p:sldTgt/>
                      </p:tgtEl>
                    </p:cond>
                  </p:endCondLst>
                </p:cTn>
                <p:tgtEl>
                  <p:spTgt spid="430086"/>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3" name="Picture 5">
            <a:extLst>
              <a:ext uri="{FF2B5EF4-FFF2-40B4-BE49-F238E27FC236}">
                <a16:creationId xmlns:a16="http://schemas.microsoft.com/office/drawing/2014/main" id="{EA207710-B694-66E9-A221-F6E5347E4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35" r="5983" b="76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1894" name="0092.wav">
            <a:hlinkClick r:id="" action="ppaction://media"/>
            <a:extLst>
              <a:ext uri="{FF2B5EF4-FFF2-40B4-BE49-F238E27FC236}">
                <a16:creationId xmlns:a16="http://schemas.microsoft.com/office/drawing/2014/main" id="{256EDDB6-7717-8BD0-0BDA-EA0EE86197F3}"/>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21895" name="Text Box 7">
            <a:extLst>
              <a:ext uri="{FF2B5EF4-FFF2-40B4-BE49-F238E27FC236}">
                <a16:creationId xmlns:a16="http://schemas.microsoft.com/office/drawing/2014/main" id="{18CD714A-BB15-978E-9E3B-7505240F4992}"/>
              </a:ext>
            </a:extLst>
          </p:cNvPr>
          <p:cNvSpPr txBox="1">
            <a:spLocks noChangeArrowheads="1"/>
          </p:cNvSpPr>
          <p:nvPr/>
        </p:nvSpPr>
        <p:spPr bwMode="auto">
          <a:xfrm>
            <a:off x="304800" y="1981200"/>
            <a:ext cx="8839200" cy="3968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US" altLang="en-US"/>
          </a:p>
        </p:txBody>
      </p:sp>
      <p:sp>
        <p:nvSpPr>
          <p:cNvPr id="421896" name="Rectangle 8">
            <a:extLst>
              <a:ext uri="{FF2B5EF4-FFF2-40B4-BE49-F238E27FC236}">
                <a16:creationId xmlns:a16="http://schemas.microsoft.com/office/drawing/2014/main" id="{A426E303-9DD6-12ED-B4CD-908FF0446DA0}"/>
              </a:ext>
            </a:extLst>
          </p:cNvPr>
          <p:cNvSpPr>
            <a:spLocks noChangeArrowheads="1"/>
          </p:cNvSpPr>
          <p:nvPr/>
        </p:nvSpPr>
        <p:spPr bwMode="auto">
          <a:xfrm>
            <a:off x="0" y="0"/>
            <a:ext cx="8305800" cy="5105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lang="en-US" altLang="en-US" sz="3600" b="0">
              <a:solidFill>
                <a:schemeClr val="bg1"/>
              </a:solidFill>
            </a:endParaRPr>
          </a:p>
        </p:txBody>
      </p:sp>
      <p:sp>
        <p:nvSpPr>
          <p:cNvPr id="421897" name="Text Box 9">
            <a:extLst>
              <a:ext uri="{FF2B5EF4-FFF2-40B4-BE49-F238E27FC236}">
                <a16:creationId xmlns:a16="http://schemas.microsoft.com/office/drawing/2014/main" id="{1426952F-524C-E51E-04DD-B8E4ED4191E2}"/>
              </a:ext>
            </a:extLst>
          </p:cNvPr>
          <p:cNvSpPr txBox="1">
            <a:spLocks noChangeArrowheads="1"/>
          </p:cNvSpPr>
          <p:nvPr/>
        </p:nvSpPr>
        <p:spPr bwMode="auto">
          <a:xfrm>
            <a:off x="1371600" y="1066800"/>
            <a:ext cx="6553200" cy="3968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US" altLang="en-US"/>
          </a:p>
        </p:txBody>
      </p:sp>
      <p:sp>
        <p:nvSpPr>
          <p:cNvPr id="421898" name="Rectangle 10">
            <a:extLst>
              <a:ext uri="{FF2B5EF4-FFF2-40B4-BE49-F238E27FC236}">
                <a16:creationId xmlns:a16="http://schemas.microsoft.com/office/drawing/2014/main" id="{CF8163E3-45A1-90A2-8C1C-E3EFF7B98D01}"/>
              </a:ext>
            </a:extLst>
          </p:cNvPr>
          <p:cNvSpPr>
            <a:spLocks noChangeArrowheads="1"/>
          </p:cNvSpPr>
          <p:nvPr/>
        </p:nvSpPr>
        <p:spPr bwMode="auto">
          <a:xfrm>
            <a:off x="381000" y="1676400"/>
            <a:ext cx="8305800" cy="5105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lang="en-US" altLang="en-US" sz="3600" b="0">
              <a:solidFill>
                <a:schemeClr val="bg1"/>
              </a:solidFill>
            </a:endParaRPr>
          </a:p>
        </p:txBody>
      </p:sp>
      <p:sp>
        <p:nvSpPr>
          <p:cNvPr id="421899" name="Rectangle 11">
            <a:extLst>
              <a:ext uri="{FF2B5EF4-FFF2-40B4-BE49-F238E27FC236}">
                <a16:creationId xmlns:a16="http://schemas.microsoft.com/office/drawing/2014/main" id="{A7C3FCAF-F35A-E03D-E9E0-67390ABFBFDF}"/>
              </a:ext>
            </a:extLst>
          </p:cNvPr>
          <p:cNvSpPr>
            <a:spLocks noChangeArrowheads="1"/>
          </p:cNvSpPr>
          <p:nvPr/>
        </p:nvSpPr>
        <p:spPr bwMode="auto">
          <a:xfrm>
            <a:off x="457200" y="838200"/>
            <a:ext cx="8305800" cy="5105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600">
                <a:solidFill>
                  <a:schemeClr val="bg1"/>
                </a:solidFill>
                <a:latin typeface="Benguiat Bk BT" pitchFamily="18" charset="0"/>
              </a:rPr>
              <a:t>Agnes was ‘stuck’ in Switzerland as WWI began to rage. She was unable to cash her bank drafts, and her funds were running out; her trunk had gone missing enroute and she turned to prayer and was guided to a friend in Geneva and then came a Tablet from the Master</a:t>
            </a:r>
            <a:endParaRPr lang="en-US" altLang="en-US" sz="3600" b="0">
              <a:solidFill>
                <a:schemeClr val="bg1"/>
              </a:solidFill>
            </a:endParaRPr>
          </a:p>
        </p:txBody>
      </p:sp>
    </p:spTree>
    <p:custDataLst>
      <p:tags r:id="rId1"/>
    </p:custDataLst>
  </p:cSld>
  <p:clrMapOvr>
    <a:masterClrMapping/>
  </p:clrMapOvr>
  <p:transition spd="med" advTm="2474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2189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iterate type="wd">
                                    <p:tmPct val="100000"/>
                                  </p:iterate>
                                  <p:childTnLst>
                                    <p:set>
                                      <p:cBhvr>
                                        <p:cTn id="10" dur="1" fill="hold">
                                          <p:stCondLst>
                                            <p:cond delay="0"/>
                                          </p:stCondLst>
                                        </p:cTn>
                                        <p:tgtEl>
                                          <p:spTgt spid="421899"/>
                                        </p:tgtEl>
                                        <p:attrNameLst>
                                          <p:attrName>style.visibility</p:attrName>
                                        </p:attrNameLst>
                                      </p:cBhvr>
                                      <p:to>
                                        <p:strVal val="visible"/>
                                      </p:to>
                                    </p:set>
                                    <p:animEffect transition="in" filter="dissolve">
                                      <p:cBhvr>
                                        <p:cTn id="11" dur="300"/>
                                        <p:tgtEl>
                                          <p:spTgt spid="421899"/>
                                        </p:tgtEl>
                                      </p:cBhvr>
                                    </p:animEffect>
                                  </p:childTnLst>
                                  <p:subTnLst>
                                    <p:animClr clrSpc="rgb" dir="cw">
                                      <p:cBhvr override="childStyle">
                                        <p:cTn dur="1" fill="hold" display="0" masterRel="nextClick" afterEffect="1"/>
                                        <p:tgtEl>
                                          <p:spTgt spid="421899"/>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Prev" delay="0">
                      <p:tgtEl>
                        <p:sldTgt/>
                      </p:tgtEl>
                    </p:cond>
                    <p:cond evt="onStopAudio" delay="0">
                      <p:tgtEl>
                        <p:sldTgt/>
                      </p:tgtEl>
                    </p:cond>
                  </p:endCondLst>
                </p:cTn>
                <p:tgtEl>
                  <p:spTgt spid="421894"/>
                </p:tgtEl>
              </p:cMediaNode>
            </p:audio>
          </p:childTnLst>
        </p:cTn>
      </p:par>
    </p:tnLst>
    <p:bldLst>
      <p:bldP spid="421899"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a:extLst>
              <a:ext uri="{FF2B5EF4-FFF2-40B4-BE49-F238E27FC236}">
                <a16:creationId xmlns:a16="http://schemas.microsoft.com/office/drawing/2014/main" id="{46D0B922-3B1C-32FE-AA1F-BAA5B6EF5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604" t="4805" r="56757" b="5106"/>
          <a:stretch>
            <a:fillRect/>
          </a:stretch>
        </p:blipFill>
        <p:spPr bwMode="auto">
          <a:xfrm>
            <a:off x="609600" y="0"/>
            <a:ext cx="4022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56707" name="Text Box 3">
            <a:extLst>
              <a:ext uri="{FF2B5EF4-FFF2-40B4-BE49-F238E27FC236}">
                <a16:creationId xmlns:a16="http://schemas.microsoft.com/office/drawing/2014/main" id="{7CC21CEC-5E91-722A-ED04-89FAF574FD32}"/>
              </a:ext>
            </a:extLst>
          </p:cNvPr>
          <p:cNvSpPr txBox="1">
            <a:spLocks noChangeArrowheads="1"/>
          </p:cNvSpPr>
          <p:nvPr/>
        </p:nvSpPr>
        <p:spPr bwMode="auto">
          <a:xfrm>
            <a:off x="4572000" y="304800"/>
            <a:ext cx="4038600" cy="62198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r>
              <a:rPr lang="en-US" altLang="en-US" sz="4000" i="1">
                <a:solidFill>
                  <a:srgbClr val="FFFF99"/>
                </a:solidFill>
                <a:latin typeface="Times New Roman" panose="02020603050405020304" pitchFamily="18" charset="0"/>
              </a:rPr>
              <a:t> It is now … advisable for thee to depart directly to Japan and while there be engaged in the diffusion of the fragrances of God. </a:t>
            </a:r>
          </a:p>
          <a:p>
            <a:r>
              <a:rPr lang="en-US" altLang="en-US" sz="2800">
                <a:solidFill>
                  <a:srgbClr val="FFFF99"/>
                </a:solidFill>
                <a:latin typeface="Times New Roman" panose="02020603050405020304" pitchFamily="18" charset="0"/>
              </a:rPr>
              <a:t>                 -’Abdu’l-Bahá</a:t>
            </a:r>
          </a:p>
        </p:txBody>
      </p:sp>
      <p:pic>
        <p:nvPicPr>
          <p:cNvPr id="456712" name="0093.wav">
            <a:hlinkClick r:id="" action="ppaction://media"/>
            <a:extLst>
              <a:ext uri="{FF2B5EF4-FFF2-40B4-BE49-F238E27FC236}">
                <a16:creationId xmlns:a16="http://schemas.microsoft.com/office/drawing/2014/main" id="{6C2AC115-345D-59F9-D04F-3A1FD4551677}"/>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56713" name="OBOE 01.wma">
            <a:hlinkClick r:id="" action="ppaction://media"/>
            <a:extLst>
              <a:ext uri="{FF2B5EF4-FFF2-40B4-BE49-F238E27FC236}">
                <a16:creationId xmlns:a16="http://schemas.microsoft.com/office/drawing/2014/main" id="{01069EFF-02E3-CD07-21C5-53503CD92EFA}"/>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38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45671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45671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56707"/>
                                        </p:tgtEl>
                                        <p:attrNameLst>
                                          <p:attrName>style.visibility</p:attrName>
                                        </p:attrNameLst>
                                      </p:cBhvr>
                                      <p:to>
                                        <p:strVal val="visible"/>
                                      </p:to>
                                    </p:set>
                                    <p:animEffect transition="in" filter="fade">
                                      <p:cBhvr>
                                        <p:cTn id="14" dur="1000"/>
                                        <p:tgtEl>
                                          <p:spTgt spid="456707"/>
                                        </p:tgtEl>
                                      </p:cBhvr>
                                    </p:animEffect>
                                    <p:anim calcmode="lin" valueType="num">
                                      <p:cBhvr>
                                        <p:cTn id="15" dur="1000" fill="hold"/>
                                        <p:tgtEl>
                                          <p:spTgt spid="456707"/>
                                        </p:tgtEl>
                                        <p:attrNameLst>
                                          <p:attrName>ppt_x</p:attrName>
                                        </p:attrNameLst>
                                      </p:cBhvr>
                                      <p:tavLst>
                                        <p:tav tm="0">
                                          <p:val>
                                            <p:strVal val="#ppt_x"/>
                                          </p:val>
                                        </p:tav>
                                        <p:tav tm="100000">
                                          <p:val>
                                            <p:strVal val="#ppt_x"/>
                                          </p:val>
                                        </p:tav>
                                      </p:tavLst>
                                    </p:anim>
                                    <p:anim calcmode="lin" valueType="num">
                                      <p:cBhvr>
                                        <p:cTn id="16" dur="1000" fill="hold"/>
                                        <p:tgtEl>
                                          <p:spTgt spid="4567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456712"/>
                </p:tgtEl>
              </p:cMediaNode>
            </p:audio>
            <p:audio>
              <p:cMediaNode numSld="6" showWhenStopped="0">
                <p:cTn id="18" fill="hold" display="0">
                  <p:stCondLst>
                    <p:cond delay="indefinite"/>
                  </p:stCondLst>
                  <p:endCondLst>
                    <p:cond evt="onPrev" delay="0">
                      <p:tgtEl>
                        <p:sldTgt/>
                      </p:tgtEl>
                    </p:cond>
                    <p:cond evt="onStopAudio" delay="0">
                      <p:tgtEl>
                        <p:sldTgt/>
                      </p:tgtEl>
                    </p:cond>
                  </p:endCondLst>
                </p:cTn>
                <p:tgtEl>
                  <p:spTgt spid="456713"/>
                </p:tgtEl>
              </p:cMediaNode>
            </p:audio>
          </p:childTnLst>
        </p:cTn>
      </p:par>
    </p:tnLst>
    <p:bldLst>
      <p:bldP spid="456707"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3" name="Picture 3">
            <a:extLst>
              <a:ext uri="{FF2B5EF4-FFF2-40B4-BE49-F238E27FC236}">
                <a16:creationId xmlns:a16="http://schemas.microsoft.com/office/drawing/2014/main" id="{24CF8CAA-B5C1-CA1B-5789-C16AD0B03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762000"/>
            <a:ext cx="3857625" cy="5867400"/>
          </a:xfrm>
          <a:prstGeom prst="rect">
            <a:avLst/>
          </a:prstGeom>
          <a:noFill/>
          <a:extLst>
            <a:ext uri="{909E8E84-426E-40DD-AFC4-6F175D3DCCD1}">
              <a14:hiddenFill xmlns:a14="http://schemas.microsoft.com/office/drawing/2010/main">
                <a:solidFill>
                  <a:srgbClr val="FFFFFF"/>
                </a:solidFill>
              </a14:hiddenFill>
            </a:ext>
          </a:extLst>
        </p:spPr>
      </p:pic>
      <p:pic>
        <p:nvPicPr>
          <p:cNvPr id="522242" name="Picture 2">
            <a:extLst>
              <a:ext uri="{FF2B5EF4-FFF2-40B4-BE49-F238E27FC236}">
                <a16:creationId xmlns:a16="http://schemas.microsoft.com/office/drawing/2014/main" id="{F889E4C7-3A98-9693-FD1B-6ACF65C4FD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3939"/>
          <a:stretch>
            <a:fillRect/>
          </a:stretch>
        </p:blipFill>
        <p:spPr bwMode="auto">
          <a:xfrm>
            <a:off x="990600" y="304800"/>
            <a:ext cx="2819400" cy="4313238"/>
          </a:xfrm>
          <a:prstGeom prst="rect">
            <a:avLst/>
          </a:prstGeom>
          <a:noFill/>
          <a:extLst>
            <a:ext uri="{909E8E84-426E-40DD-AFC4-6F175D3DCCD1}">
              <a14:hiddenFill xmlns:a14="http://schemas.microsoft.com/office/drawing/2010/main">
                <a:solidFill>
                  <a:srgbClr val="FFFFFF"/>
                </a:solidFill>
              </a14:hiddenFill>
            </a:ext>
          </a:extLst>
        </p:spPr>
      </p:pic>
      <p:sp>
        <p:nvSpPr>
          <p:cNvPr id="522244" name="Rectangle 4">
            <a:extLst>
              <a:ext uri="{FF2B5EF4-FFF2-40B4-BE49-F238E27FC236}">
                <a16:creationId xmlns:a16="http://schemas.microsoft.com/office/drawing/2014/main" id="{D40F96AD-B67E-A67C-E123-CA003165FF70}"/>
              </a:ext>
            </a:extLst>
          </p:cNvPr>
          <p:cNvSpPr>
            <a:spLocks noChangeArrowheads="1"/>
          </p:cNvSpPr>
          <p:nvPr/>
        </p:nvSpPr>
        <p:spPr bwMode="auto">
          <a:xfrm>
            <a:off x="3657600" y="990600"/>
            <a:ext cx="5181600" cy="51054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800">
                <a:solidFill>
                  <a:schemeClr val="bg1"/>
                </a:solidFill>
              </a:rPr>
              <a:t>From Lyon to Marseilles Agnes travelled with 2 wounded soldiers in the coach</a:t>
            </a:r>
          </a:p>
        </p:txBody>
      </p:sp>
      <p:pic>
        <p:nvPicPr>
          <p:cNvPr id="522245" name="0094.wma">
            <a:hlinkClick r:id="" action="ppaction://media"/>
            <a:extLst>
              <a:ext uri="{FF2B5EF4-FFF2-40B4-BE49-F238E27FC236}">
                <a16:creationId xmlns:a16="http://schemas.microsoft.com/office/drawing/2014/main" id="{EFD78D9B-A778-04F0-FB12-34E535D999CD}"/>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7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2224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522244"/>
                                        </p:tgtEl>
                                        <p:attrNameLst>
                                          <p:attrName>style.visibility</p:attrName>
                                        </p:attrNameLst>
                                      </p:cBhvr>
                                      <p:to>
                                        <p:strVal val="visible"/>
                                      </p:to>
                                    </p:set>
                                    <p:anim calcmode="lin" valueType="num">
                                      <p:cBhvr additive="base">
                                        <p:cTn id="11" dur="5000" fill="hold"/>
                                        <p:tgtEl>
                                          <p:spTgt spid="522244"/>
                                        </p:tgtEl>
                                        <p:attrNameLst>
                                          <p:attrName>ppt_x</p:attrName>
                                        </p:attrNameLst>
                                      </p:cBhvr>
                                      <p:tavLst>
                                        <p:tav tm="0">
                                          <p:val>
                                            <p:strVal val="#ppt_x"/>
                                          </p:val>
                                        </p:tav>
                                        <p:tav tm="100000">
                                          <p:val>
                                            <p:strVal val="#ppt_x"/>
                                          </p:val>
                                        </p:tav>
                                      </p:tavLst>
                                    </p:anim>
                                    <p:anim calcmode="lin" valueType="num">
                                      <p:cBhvr additive="base">
                                        <p:cTn id="12" dur="5000" fill="hold"/>
                                        <p:tgtEl>
                                          <p:spTgt spid="522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522245"/>
                </p:tgtEl>
              </p:cMediaNode>
            </p:audio>
          </p:childTnLst>
        </p:cTn>
      </p:par>
    </p:tnLst>
    <p:bldLst>
      <p:bldP spid="522244"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7" name="Picture 5">
            <a:extLst>
              <a:ext uri="{FF2B5EF4-FFF2-40B4-BE49-F238E27FC236}">
                <a16:creationId xmlns:a16="http://schemas.microsoft.com/office/drawing/2014/main" id="{0F89028A-93B7-B3F0-2747-EBC45C19C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1236" name="Rectangle 4">
            <a:extLst>
              <a:ext uri="{FF2B5EF4-FFF2-40B4-BE49-F238E27FC236}">
                <a16:creationId xmlns:a16="http://schemas.microsoft.com/office/drawing/2014/main" id="{0D6A5F35-C12F-B1C3-9A56-D7A0FE8247F0}"/>
              </a:ext>
            </a:extLst>
          </p:cNvPr>
          <p:cNvSpPr>
            <a:spLocks noChangeArrowheads="1"/>
          </p:cNvSpPr>
          <p:nvPr/>
        </p:nvSpPr>
        <p:spPr bwMode="auto">
          <a:xfrm>
            <a:off x="304800" y="4419600"/>
            <a:ext cx="8382000" cy="1600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800" i="1">
                <a:solidFill>
                  <a:schemeClr val="bg1"/>
                </a:solidFill>
              </a:rPr>
              <a:t>Miyazaki Maru</a:t>
            </a:r>
          </a:p>
          <a:p>
            <a:pPr algn="ctr"/>
            <a:r>
              <a:rPr lang="en-US" altLang="en-US" sz="4800">
                <a:solidFill>
                  <a:schemeClr val="bg1"/>
                </a:solidFill>
              </a:rPr>
              <a:t>Marseilles – Kobe, Japan</a:t>
            </a:r>
          </a:p>
        </p:txBody>
      </p:sp>
      <p:pic>
        <p:nvPicPr>
          <p:cNvPr id="351238" name="0095.wma">
            <a:hlinkClick r:id="" action="ppaction://media"/>
            <a:extLst>
              <a:ext uri="{FF2B5EF4-FFF2-40B4-BE49-F238E27FC236}">
                <a16:creationId xmlns:a16="http://schemas.microsoft.com/office/drawing/2014/main" id="{0628D2E5-C0A6-E728-B29C-B3B4E78D3B2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00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5123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351236"/>
                                        </p:tgtEl>
                                        <p:attrNameLst>
                                          <p:attrName>style.visibility</p:attrName>
                                        </p:attrNameLst>
                                      </p:cBhvr>
                                      <p:to>
                                        <p:strVal val="visible"/>
                                      </p:to>
                                    </p:set>
                                    <p:anim calcmode="lin" valueType="num">
                                      <p:cBhvr>
                                        <p:cTn id="11" dur="500" fill="hold"/>
                                        <p:tgtEl>
                                          <p:spTgt spid="351236"/>
                                        </p:tgtEl>
                                        <p:attrNameLst>
                                          <p:attrName>ppt_w</p:attrName>
                                        </p:attrNameLst>
                                      </p:cBhvr>
                                      <p:tavLst>
                                        <p:tav tm="0">
                                          <p:val>
                                            <p:fltVal val="0"/>
                                          </p:val>
                                        </p:tav>
                                        <p:tav tm="100000">
                                          <p:val>
                                            <p:strVal val="#ppt_w"/>
                                          </p:val>
                                        </p:tav>
                                      </p:tavLst>
                                    </p:anim>
                                    <p:anim calcmode="lin" valueType="num">
                                      <p:cBhvr>
                                        <p:cTn id="12" dur="500" fill="hold"/>
                                        <p:tgtEl>
                                          <p:spTgt spid="3512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351238"/>
                </p:tgtEl>
              </p:cMediaNode>
            </p:audio>
          </p:childTnLst>
        </p:cTn>
      </p:par>
    </p:tnLst>
    <p:bldLst>
      <p:bldP spid="35123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1026">
            <a:extLst>
              <a:ext uri="{FF2B5EF4-FFF2-40B4-BE49-F238E27FC236}">
                <a16:creationId xmlns:a16="http://schemas.microsoft.com/office/drawing/2014/main" id="{E45D8C2D-E30A-E188-F2CF-67E33E9FF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500" t="11458" r="8594" b="9375"/>
          <a:stretch>
            <a:fillRect/>
          </a:stretch>
        </p:blipFill>
        <p:spPr bwMode="auto">
          <a:xfrm>
            <a:off x="0" y="0"/>
            <a:ext cx="9144000" cy="682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6102" name="Freeform 1030">
            <a:extLst>
              <a:ext uri="{FF2B5EF4-FFF2-40B4-BE49-F238E27FC236}">
                <a16:creationId xmlns:a16="http://schemas.microsoft.com/office/drawing/2014/main" id="{3EBE74DF-1B5B-4A41-7F1B-D40117F86B90}"/>
              </a:ext>
            </a:extLst>
          </p:cNvPr>
          <p:cNvSpPr>
            <a:spLocks/>
          </p:cNvSpPr>
          <p:nvPr/>
        </p:nvSpPr>
        <p:spPr bwMode="auto">
          <a:xfrm>
            <a:off x="1146175" y="1393825"/>
            <a:ext cx="755650" cy="1987550"/>
          </a:xfrm>
          <a:custGeom>
            <a:avLst/>
            <a:gdLst>
              <a:gd name="T0" fmla="*/ 128 w 476"/>
              <a:gd name="T1" fmla="*/ 0 h 1252"/>
              <a:gd name="T2" fmla="*/ 64 w 476"/>
              <a:gd name="T3" fmla="*/ 100 h 1252"/>
              <a:gd name="T4" fmla="*/ 28 w 476"/>
              <a:gd name="T5" fmla="*/ 155 h 1252"/>
              <a:gd name="T6" fmla="*/ 28 w 476"/>
              <a:gd name="T7" fmla="*/ 301 h 1252"/>
              <a:gd name="T8" fmla="*/ 37 w 476"/>
              <a:gd name="T9" fmla="*/ 603 h 1252"/>
              <a:gd name="T10" fmla="*/ 128 w 476"/>
              <a:gd name="T11" fmla="*/ 695 h 1252"/>
              <a:gd name="T12" fmla="*/ 165 w 476"/>
              <a:gd name="T13" fmla="*/ 749 h 1252"/>
              <a:gd name="T14" fmla="*/ 220 w 476"/>
              <a:gd name="T15" fmla="*/ 841 h 1252"/>
              <a:gd name="T16" fmla="*/ 275 w 476"/>
              <a:gd name="T17" fmla="*/ 932 h 1252"/>
              <a:gd name="T18" fmla="*/ 348 w 476"/>
              <a:gd name="T19" fmla="*/ 1033 h 1252"/>
              <a:gd name="T20" fmla="*/ 403 w 476"/>
              <a:gd name="T21" fmla="*/ 1069 h 1252"/>
              <a:gd name="T22" fmla="*/ 430 w 476"/>
              <a:gd name="T23" fmla="*/ 1088 h 1252"/>
              <a:gd name="T24" fmla="*/ 476 w 476"/>
              <a:gd name="T25" fmla="*/ 125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6" h="1252">
                <a:moveTo>
                  <a:pt x="128" y="0"/>
                </a:moveTo>
                <a:cubicBezTo>
                  <a:pt x="103" y="75"/>
                  <a:pt x="124" y="42"/>
                  <a:pt x="64" y="100"/>
                </a:cubicBezTo>
                <a:cubicBezTo>
                  <a:pt x="48" y="115"/>
                  <a:pt x="28" y="155"/>
                  <a:pt x="28" y="155"/>
                </a:cubicBezTo>
                <a:cubicBezTo>
                  <a:pt x="9" y="214"/>
                  <a:pt x="7" y="237"/>
                  <a:pt x="28" y="301"/>
                </a:cubicBezTo>
                <a:cubicBezTo>
                  <a:pt x="25" y="353"/>
                  <a:pt x="0" y="554"/>
                  <a:pt x="37" y="603"/>
                </a:cubicBezTo>
                <a:cubicBezTo>
                  <a:pt x="62" y="636"/>
                  <a:pt x="99" y="665"/>
                  <a:pt x="128" y="695"/>
                </a:cubicBezTo>
                <a:cubicBezTo>
                  <a:pt x="143" y="711"/>
                  <a:pt x="165" y="749"/>
                  <a:pt x="165" y="749"/>
                </a:cubicBezTo>
                <a:cubicBezTo>
                  <a:pt x="183" y="804"/>
                  <a:pt x="182" y="805"/>
                  <a:pt x="220" y="841"/>
                </a:cubicBezTo>
                <a:cubicBezTo>
                  <a:pt x="229" y="869"/>
                  <a:pt x="254" y="912"/>
                  <a:pt x="275" y="932"/>
                </a:cubicBezTo>
                <a:cubicBezTo>
                  <a:pt x="285" y="963"/>
                  <a:pt x="321" y="1013"/>
                  <a:pt x="348" y="1033"/>
                </a:cubicBezTo>
                <a:cubicBezTo>
                  <a:pt x="366" y="1046"/>
                  <a:pt x="385" y="1057"/>
                  <a:pt x="403" y="1069"/>
                </a:cubicBezTo>
                <a:cubicBezTo>
                  <a:pt x="412" y="1075"/>
                  <a:pt x="430" y="1088"/>
                  <a:pt x="430" y="1088"/>
                </a:cubicBezTo>
                <a:cubicBezTo>
                  <a:pt x="475" y="1156"/>
                  <a:pt x="476" y="1159"/>
                  <a:pt x="476" y="125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16123" name="Group 1051">
            <a:extLst>
              <a:ext uri="{FF2B5EF4-FFF2-40B4-BE49-F238E27FC236}">
                <a16:creationId xmlns:a16="http://schemas.microsoft.com/office/drawing/2014/main" id="{0A273F8F-8BF7-0B98-0AE8-48AA41929031}"/>
              </a:ext>
            </a:extLst>
          </p:cNvPr>
          <p:cNvGrpSpPr>
            <a:grpSpLocks/>
          </p:cNvGrpSpPr>
          <p:nvPr/>
        </p:nvGrpSpPr>
        <p:grpSpPr bwMode="auto">
          <a:xfrm>
            <a:off x="1295400" y="914400"/>
            <a:ext cx="2438400" cy="457200"/>
            <a:chOff x="816" y="576"/>
            <a:chExt cx="1536" cy="288"/>
          </a:xfrm>
        </p:grpSpPr>
        <p:sp>
          <p:nvSpPr>
            <p:cNvPr id="516099" name="Oval 1027">
              <a:extLst>
                <a:ext uri="{FF2B5EF4-FFF2-40B4-BE49-F238E27FC236}">
                  <a16:creationId xmlns:a16="http://schemas.microsoft.com/office/drawing/2014/main" id="{ED89154F-81D1-3906-0C4B-E8D91007B27C}"/>
                </a:ext>
              </a:extLst>
            </p:cNvPr>
            <p:cNvSpPr>
              <a:spLocks noChangeArrowheads="1"/>
            </p:cNvSpPr>
            <p:nvPr/>
          </p:nvSpPr>
          <p:spPr bwMode="auto">
            <a:xfrm>
              <a:off x="816" y="816"/>
              <a:ext cx="48" cy="48"/>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03" name="Rectangle 1031">
              <a:extLst>
                <a:ext uri="{FF2B5EF4-FFF2-40B4-BE49-F238E27FC236}">
                  <a16:creationId xmlns:a16="http://schemas.microsoft.com/office/drawing/2014/main" id="{3C824F47-0861-5921-27A2-3DE1249591E6}"/>
                </a:ext>
              </a:extLst>
            </p:cNvPr>
            <p:cNvSpPr>
              <a:spLocks noChangeArrowheads="1"/>
            </p:cNvSpPr>
            <p:nvPr/>
          </p:nvSpPr>
          <p:spPr bwMode="auto">
            <a:xfrm>
              <a:off x="960" y="576"/>
              <a:ext cx="1392"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Marseilles</a:t>
              </a:r>
              <a:endParaRPr lang="en-US" altLang="en-US" sz="2000" b="0">
                <a:solidFill>
                  <a:schemeClr val="bg1"/>
                </a:solidFill>
              </a:endParaRPr>
            </a:p>
          </p:txBody>
        </p:sp>
      </p:grpSp>
      <p:grpSp>
        <p:nvGrpSpPr>
          <p:cNvPr id="516124" name="Group 1052">
            <a:extLst>
              <a:ext uri="{FF2B5EF4-FFF2-40B4-BE49-F238E27FC236}">
                <a16:creationId xmlns:a16="http://schemas.microsoft.com/office/drawing/2014/main" id="{4F28F2B7-BEEA-9203-9851-3E25CC4B4441}"/>
              </a:ext>
            </a:extLst>
          </p:cNvPr>
          <p:cNvGrpSpPr>
            <a:grpSpLocks/>
          </p:cNvGrpSpPr>
          <p:nvPr/>
        </p:nvGrpSpPr>
        <p:grpSpPr bwMode="auto">
          <a:xfrm>
            <a:off x="1905000" y="2895600"/>
            <a:ext cx="2057400" cy="533400"/>
            <a:chOff x="1152" y="1776"/>
            <a:chExt cx="1296" cy="336"/>
          </a:xfrm>
        </p:grpSpPr>
        <p:sp>
          <p:nvSpPr>
            <p:cNvPr id="516101" name="Oval 1029">
              <a:extLst>
                <a:ext uri="{FF2B5EF4-FFF2-40B4-BE49-F238E27FC236}">
                  <a16:creationId xmlns:a16="http://schemas.microsoft.com/office/drawing/2014/main" id="{E1A354FE-3169-8C81-2D1A-C291CC7D1966}"/>
                </a:ext>
              </a:extLst>
            </p:cNvPr>
            <p:cNvSpPr>
              <a:spLocks noChangeArrowheads="1"/>
            </p:cNvSpPr>
            <p:nvPr/>
          </p:nvSpPr>
          <p:spPr bwMode="auto">
            <a:xfrm>
              <a:off x="1152" y="2064"/>
              <a:ext cx="48" cy="48"/>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04" name="Rectangle 1032">
              <a:extLst>
                <a:ext uri="{FF2B5EF4-FFF2-40B4-BE49-F238E27FC236}">
                  <a16:creationId xmlns:a16="http://schemas.microsoft.com/office/drawing/2014/main" id="{AAF6418E-B04D-D10E-4234-934ABD1649D1}"/>
                </a:ext>
              </a:extLst>
            </p:cNvPr>
            <p:cNvSpPr>
              <a:spLocks noChangeArrowheads="1"/>
            </p:cNvSpPr>
            <p:nvPr/>
          </p:nvSpPr>
          <p:spPr bwMode="auto">
            <a:xfrm>
              <a:off x="1152" y="1776"/>
              <a:ext cx="1296"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Port Said</a:t>
              </a:r>
              <a:endParaRPr lang="en-US" altLang="en-US" sz="2000" b="0">
                <a:solidFill>
                  <a:schemeClr val="bg1"/>
                </a:solidFill>
              </a:endParaRPr>
            </a:p>
          </p:txBody>
        </p:sp>
      </p:grpSp>
      <p:grpSp>
        <p:nvGrpSpPr>
          <p:cNvPr id="516131" name="Group 1059">
            <a:extLst>
              <a:ext uri="{FF2B5EF4-FFF2-40B4-BE49-F238E27FC236}">
                <a16:creationId xmlns:a16="http://schemas.microsoft.com/office/drawing/2014/main" id="{91C08490-F35D-46B3-F579-3DBA2F318C4E}"/>
              </a:ext>
            </a:extLst>
          </p:cNvPr>
          <p:cNvGrpSpPr>
            <a:grpSpLocks/>
          </p:cNvGrpSpPr>
          <p:nvPr/>
        </p:nvGrpSpPr>
        <p:grpSpPr bwMode="auto">
          <a:xfrm>
            <a:off x="2362200" y="4724400"/>
            <a:ext cx="1371600" cy="457200"/>
            <a:chOff x="1488" y="2976"/>
            <a:chExt cx="864" cy="288"/>
          </a:xfrm>
        </p:grpSpPr>
        <p:sp>
          <p:nvSpPr>
            <p:cNvPr id="516105" name="Rectangle 1033">
              <a:extLst>
                <a:ext uri="{FF2B5EF4-FFF2-40B4-BE49-F238E27FC236}">
                  <a16:creationId xmlns:a16="http://schemas.microsoft.com/office/drawing/2014/main" id="{983574C1-5CE6-F3EF-76BB-BBE54036C453}"/>
                </a:ext>
              </a:extLst>
            </p:cNvPr>
            <p:cNvSpPr>
              <a:spLocks noChangeArrowheads="1"/>
            </p:cNvSpPr>
            <p:nvPr/>
          </p:nvSpPr>
          <p:spPr bwMode="auto">
            <a:xfrm>
              <a:off x="1536" y="2976"/>
              <a:ext cx="816"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kumimoji="1" lang="en-US" altLang="en-US" sz="2800">
                  <a:solidFill>
                    <a:schemeClr val="bg1"/>
                  </a:solidFill>
                  <a:latin typeface="Benguiat Bk BT" pitchFamily="18" charset="0"/>
                </a:rPr>
                <a:t>Aden</a:t>
              </a:r>
              <a:endParaRPr lang="en-US" altLang="en-US" sz="2000" b="0">
                <a:solidFill>
                  <a:schemeClr val="bg1"/>
                </a:solidFill>
              </a:endParaRPr>
            </a:p>
          </p:txBody>
        </p:sp>
        <p:sp>
          <p:nvSpPr>
            <p:cNvPr id="516106" name="Oval 1034">
              <a:extLst>
                <a:ext uri="{FF2B5EF4-FFF2-40B4-BE49-F238E27FC236}">
                  <a16:creationId xmlns:a16="http://schemas.microsoft.com/office/drawing/2014/main" id="{7A2F7E96-FAA8-E6A6-B12D-291AC03D3E89}"/>
                </a:ext>
              </a:extLst>
            </p:cNvPr>
            <p:cNvSpPr>
              <a:spLocks noChangeArrowheads="1"/>
            </p:cNvSpPr>
            <p:nvPr/>
          </p:nvSpPr>
          <p:spPr bwMode="auto">
            <a:xfrm>
              <a:off x="1488" y="3216"/>
              <a:ext cx="48" cy="48"/>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16111" name="Freeform 1039">
            <a:extLst>
              <a:ext uri="{FF2B5EF4-FFF2-40B4-BE49-F238E27FC236}">
                <a16:creationId xmlns:a16="http://schemas.microsoft.com/office/drawing/2014/main" id="{B03BC5CB-1610-B3ED-57DB-FDDDA5637A57}"/>
              </a:ext>
            </a:extLst>
          </p:cNvPr>
          <p:cNvSpPr>
            <a:spLocks/>
          </p:cNvSpPr>
          <p:nvPr/>
        </p:nvSpPr>
        <p:spPr bwMode="auto">
          <a:xfrm>
            <a:off x="2438400" y="5167313"/>
            <a:ext cx="3033713" cy="1146175"/>
          </a:xfrm>
          <a:custGeom>
            <a:avLst/>
            <a:gdLst>
              <a:gd name="T0" fmla="*/ 0 w 1911"/>
              <a:gd name="T1" fmla="*/ 0 h 722"/>
              <a:gd name="T2" fmla="*/ 238 w 1911"/>
              <a:gd name="T3" fmla="*/ 100 h 722"/>
              <a:gd name="T4" fmla="*/ 375 w 1911"/>
              <a:gd name="T5" fmla="*/ 155 h 722"/>
              <a:gd name="T6" fmla="*/ 393 w 1911"/>
              <a:gd name="T7" fmla="*/ 174 h 722"/>
              <a:gd name="T8" fmla="*/ 421 w 1911"/>
              <a:gd name="T9" fmla="*/ 192 h 722"/>
              <a:gd name="T10" fmla="*/ 439 w 1911"/>
              <a:gd name="T11" fmla="*/ 219 h 722"/>
              <a:gd name="T12" fmla="*/ 512 w 1911"/>
              <a:gd name="T13" fmla="*/ 292 h 722"/>
              <a:gd name="T14" fmla="*/ 667 w 1911"/>
              <a:gd name="T15" fmla="*/ 420 h 722"/>
              <a:gd name="T16" fmla="*/ 768 w 1911"/>
              <a:gd name="T17" fmla="*/ 484 h 722"/>
              <a:gd name="T18" fmla="*/ 905 w 1911"/>
              <a:gd name="T19" fmla="*/ 548 h 722"/>
              <a:gd name="T20" fmla="*/ 987 w 1911"/>
              <a:gd name="T21" fmla="*/ 585 h 722"/>
              <a:gd name="T22" fmla="*/ 1015 w 1911"/>
              <a:gd name="T23" fmla="*/ 594 h 722"/>
              <a:gd name="T24" fmla="*/ 1335 w 1911"/>
              <a:gd name="T25" fmla="*/ 686 h 722"/>
              <a:gd name="T26" fmla="*/ 1646 w 1911"/>
              <a:gd name="T27" fmla="*/ 722 h 722"/>
              <a:gd name="T28" fmla="*/ 1755 w 1911"/>
              <a:gd name="T29" fmla="*/ 713 h 722"/>
              <a:gd name="T30" fmla="*/ 1810 w 1911"/>
              <a:gd name="T31" fmla="*/ 676 h 722"/>
              <a:gd name="T32" fmla="*/ 1874 w 1911"/>
              <a:gd name="T33" fmla="*/ 658 h 722"/>
              <a:gd name="T34" fmla="*/ 1893 w 1911"/>
              <a:gd name="T35" fmla="*/ 640 h 722"/>
              <a:gd name="T36" fmla="*/ 1911 w 1911"/>
              <a:gd name="T37" fmla="*/ 61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1" h="722">
                <a:moveTo>
                  <a:pt x="0" y="0"/>
                </a:moveTo>
                <a:cubicBezTo>
                  <a:pt x="64" y="64"/>
                  <a:pt x="152" y="74"/>
                  <a:pt x="238" y="100"/>
                </a:cubicBezTo>
                <a:cubicBezTo>
                  <a:pt x="287" y="114"/>
                  <a:pt x="328" y="140"/>
                  <a:pt x="375" y="155"/>
                </a:cubicBezTo>
                <a:cubicBezTo>
                  <a:pt x="381" y="161"/>
                  <a:pt x="386" y="169"/>
                  <a:pt x="393" y="174"/>
                </a:cubicBezTo>
                <a:cubicBezTo>
                  <a:pt x="402" y="181"/>
                  <a:pt x="413" y="184"/>
                  <a:pt x="421" y="192"/>
                </a:cubicBezTo>
                <a:cubicBezTo>
                  <a:pt x="429" y="200"/>
                  <a:pt x="432" y="211"/>
                  <a:pt x="439" y="219"/>
                </a:cubicBezTo>
                <a:cubicBezTo>
                  <a:pt x="442" y="223"/>
                  <a:pt x="500" y="280"/>
                  <a:pt x="512" y="292"/>
                </a:cubicBezTo>
                <a:cubicBezTo>
                  <a:pt x="558" y="339"/>
                  <a:pt x="602" y="398"/>
                  <a:pt x="667" y="420"/>
                </a:cubicBezTo>
                <a:cubicBezTo>
                  <a:pt x="694" y="447"/>
                  <a:pt x="732" y="472"/>
                  <a:pt x="768" y="484"/>
                </a:cubicBezTo>
                <a:cubicBezTo>
                  <a:pt x="796" y="504"/>
                  <a:pt x="869" y="536"/>
                  <a:pt x="905" y="548"/>
                </a:cubicBezTo>
                <a:cubicBezTo>
                  <a:pt x="948" y="577"/>
                  <a:pt x="923" y="564"/>
                  <a:pt x="987" y="585"/>
                </a:cubicBezTo>
                <a:cubicBezTo>
                  <a:pt x="996" y="588"/>
                  <a:pt x="1015" y="594"/>
                  <a:pt x="1015" y="594"/>
                </a:cubicBezTo>
                <a:cubicBezTo>
                  <a:pt x="1108" y="656"/>
                  <a:pt x="1225" y="673"/>
                  <a:pt x="1335" y="686"/>
                </a:cubicBezTo>
                <a:cubicBezTo>
                  <a:pt x="1439" y="699"/>
                  <a:pt x="1542" y="713"/>
                  <a:pt x="1646" y="722"/>
                </a:cubicBezTo>
                <a:cubicBezTo>
                  <a:pt x="1682" y="719"/>
                  <a:pt x="1719" y="718"/>
                  <a:pt x="1755" y="713"/>
                </a:cubicBezTo>
                <a:cubicBezTo>
                  <a:pt x="1804" y="707"/>
                  <a:pt x="1764" y="702"/>
                  <a:pt x="1810" y="676"/>
                </a:cubicBezTo>
                <a:cubicBezTo>
                  <a:pt x="1829" y="665"/>
                  <a:pt x="1853" y="665"/>
                  <a:pt x="1874" y="658"/>
                </a:cubicBezTo>
                <a:cubicBezTo>
                  <a:pt x="1880" y="652"/>
                  <a:pt x="1888" y="647"/>
                  <a:pt x="1893" y="640"/>
                </a:cubicBezTo>
                <a:cubicBezTo>
                  <a:pt x="1900" y="631"/>
                  <a:pt x="1911" y="612"/>
                  <a:pt x="1911" y="61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16126" name="Group 1054">
            <a:extLst>
              <a:ext uri="{FF2B5EF4-FFF2-40B4-BE49-F238E27FC236}">
                <a16:creationId xmlns:a16="http://schemas.microsoft.com/office/drawing/2014/main" id="{C57C5681-6B2C-75F4-30D3-632AD744C014}"/>
              </a:ext>
            </a:extLst>
          </p:cNvPr>
          <p:cNvGrpSpPr>
            <a:grpSpLocks/>
          </p:cNvGrpSpPr>
          <p:nvPr/>
        </p:nvGrpSpPr>
        <p:grpSpPr bwMode="auto">
          <a:xfrm>
            <a:off x="4876800" y="5486400"/>
            <a:ext cx="1981200" cy="685800"/>
            <a:chOff x="3072" y="3456"/>
            <a:chExt cx="1248" cy="432"/>
          </a:xfrm>
        </p:grpSpPr>
        <p:sp>
          <p:nvSpPr>
            <p:cNvPr id="516108" name="Oval 1036">
              <a:extLst>
                <a:ext uri="{FF2B5EF4-FFF2-40B4-BE49-F238E27FC236}">
                  <a16:creationId xmlns:a16="http://schemas.microsoft.com/office/drawing/2014/main" id="{37B3CA9A-C84B-7EB4-7F74-917263618257}"/>
                </a:ext>
              </a:extLst>
            </p:cNvPr>
            <p:cNvSpPr>
              <a:spLocks noChangeArrowheads="1"/>
            </p:cNvSpPr>
            <p:nvPr/>
          </p:nvSpPr>
          <p:spPr bwMode="auto">
            <a:xfrm>
              <a:off x="3408" y="3840"/>
              <a:ext cx="48" cy="48"/>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12" name="Rectangle 1040">
              <a:extLst>
                <a:ext uri="{FF2B5EF4-FFF2-40B4-BE49-F238E27FC236}">
                  <a16:creationId xmlns:a16="http://schemas.microsoft.com/office/drawing/2014/main" id="{0ACE17B5-E51D-0C75-6C93-6F8FFFE7506D}"/>
                </a:ext>
              </a:extLst>
            </p:cNvPr>
            <p:cNvSpPr>
              <a:spLocks noChangeArrowheads="1"/>
            </p:cNvSpPr>
            <p:nvPr/>
          </p:nvSpPr>
          <p:spPr bwMode="auto">
            <a:xfrm>
              <a:off x="3072" y="3456"/>
              <a:ext cx="1248"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kumimoji="1" lang="en-US" altLang="en-US" sz="2800">
                  <a:solidFill>
                    <a:schemeClr val="bg1"/>
                  </a:solidFill>
                  <a:latin typeface="Benguiat Bk BT" pitchFamily="18" charset="0"/>
                </a:rPr>
                <a:t>Colombo</a:t>
              </a:r>
              <a:endParaRPr lang="en-US" altLang="en-US" sz="2000" b="0">
                <a:solidFill>
                  <a:schemeClr val="bg1"/>
                </a:solidFill>
              </a:endParaRPr>
            </a:p>
          </p:txBody>
        </p:sp>
      </p:grpSp>
      <p:grpSp>
        <p:nvGrpSpPr>
          <p:cNvPr id="516127" name="Group 1055">
            <a:extLst>
              <a:ext uri="{FF2B5EF4-FFF2-40B4-BE49-F238E27FC236}">
                <a16:creationId xmlns:a16="http://schemas.microsoft.com/office/drawing/2014/main" id="{2887B00B-4705-B753-74EC-F27F3F8F06AE}"/>
              </a:ext>
            </a:extLst>
          </p:cNvPr>
          <p:cNvGrpSpPr>
            <a:grpSpLocks/>
          </p:cNvGrpSpPr>
          <p:nvPr/>
        </p:nvGrpSpPr>
        <p:grpSpPr bwMode="auto">
          <a:xfrm>
            <a:off x="5943600" y="6172200"/>
            <a:ext cx="2286000" cy="609600"/>
            <a:chOff x="3744" y="3888"/>
            <a:chExt cx="1440" cy="384"/>
          </a:xfrm>
        </p:grpSpPr>
        <p:sp>
          <p:nvSpPr>
            <p:cNvPr id="516109" name="Oval 1037">
              <a:extLst>
                <a:ext uri="{FF2B5EF4-FFF2-40B4-BE49-F238E27FC236}">
                  <a16:creationId xmlns:a16="http://schemas.microsoft.com/office/drawing/2014/main" id="{14235A3D-846C-76B7-AF19-23C1DC781D4B}"/>
                </a:ext>
              </a:extLst>
            </p:cNvPr>
            <p:cNvSpPr>
              <a:spLocks noChangeArrowheads="1"/>
            </p:cNvSpPr>
            <p:nvPr/>
          </p:nvSpPr>
          <p:spPr bwMode="auto">
            <a:xfrm>
              <a:off x="4704" y="3888"/>
              <a:ext cx="48" cy="48"/>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13" name="Rectangle 1041">
              <a:extLst>
                <a:ext uri="{FF2B5EF4-FFF2-40B4-BE49-F238E27FC236}">
                  <a16:creationId xmlns:a16="http://schemas.microsoft.com/office/drawing/2014/main" id="{DB728ABA-CD86-5C17-0BA3-3328181E4260}"/>
                </a:ext>
              </a:extLst>
            </p:cNvPr>
            <p:cNvSpPr>
              <a:spLocks noChangeArrowheads="1"/>
            </p:cNvSpPr>
            <p:nvPr/>
          </p:nvSpPr>
          <p:spPr bwMode="auto">
            <a:xfrm>
              <a:off x="3744" y="3984"/>
              <a:ext cx="1440"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kumimoji="1" lang="en-US" altLang="en-US" sz="2800">
                  <a:solidFill>
                    <a:schemeClr val="bg1"/>
                  </a:solidFill>
                  <a:latin typeface="Benguiat Bk BT" pitchFamily="18" charset="0"/>
                </a:rPr>
                <a:t>Singapore</a:t>
              </a:r>
              <a:endParaRPr lang="en-US" altLang="en-US" sz="2000" b="0">
                <a:solidFill>
                  <a:schemeClr val="bg1"/>
                </a:solidFill>
              </a:endParaRPr>
            </a:p>
          </p:txBody>
        </p:sp>
      </p:grpSp>
      <p:grpSp>
        <p:nvGrpSpPr>
          <p:cNvPr id="516129" name="Group 1057">
            <a:extLst>
              <a:ext uri="{FF2B5EF4-FFF2-40B4-BE49-F238E27FC236}">
                <a16:creationId xmlns:a16="http://schemas.microsoft.com/office/drawing/2014/main" id="{A38EFDED-7D7B-17F0-553C-8D7941E123F2}"/>
              </a:ext>
            </a:extLst>
          </p:cNvPr>
          <p:cNvGrpSpPr>
            <a:grpSpLocks/>
          </p:cNvGrpSpPr>
          <p:nvPr/>
        </p:nvGrpSpPr>
        <p:grpSpPr bwMode="auto">
          <a:xfrm>
            <a:off x="7467600" y="2133600"/>
            <a:ext cx="1524000" cy="457200"/>
            <a:chOff x="4704" y="1344"/>
            <a:chExt cx="960" cy="288"/>
          </a:xfrm>
        </p:grpSpPr>
        <p:sp>
          <p:nvSpPr>
            <p:cNvPr id="516100" name="Oval 1028">
              <a:extLst>
                <a:ext uri="{FF2B5EF4-FFF2-40B4-BE49-F238E27FC236}">
                  <a16:creationId xmlns:a16="http://schemas.microsoft.com/office/drawing/2014/main" id="{388919B8-3FCB-CD9A-061D-447B40B4AEE7}"/>
                </a:ext>
              </a:extLst>
            </p:cNvPr>
            <p:cNvSpPr>
              <a:spLocks noChangeArrowheads="1"/>
            </p:cNvSpPr>
            <p:nvPr/>
          </p:nvSpPr>
          <p:spPr bwMode="auto">
            <a:xfrm>
              <a:off x="5568" y="1584"/>
              <a:ext cx="48" cy="48"/>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14" name="Rectangle 1042">
              <a:extLst>
                <a:ext uri="{FF2B5EF4-FFF2-40B4-BE49-F238E27FC236}">
                  <a16:creationId xmlns:a16="http://schemas.microsoft.com/office/drawing/2014/main" id="{D67C753C-C385-9762-B60A-85B932990905}"/>
                </a:ext>
              </a:extLst>
            </p:cNvPr>
            <p:cNvSpPr>
              <a:spLocks noChangeArrowheads="1"/>
            </p:cNvSpPr>
            <p:nvPr/>
          </p:nvSpPr>
          <p:spPr bwMode="auto">
            <a:xfrm>
              <a:off x="4704" y="1344"/>
              <a:ext cx="960"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Kobe</a:t>
              </a:r>
              <a:endParaRPr lang="en-US" altLang="en-US" sz="2000" b="0">
                <a:solidFill>
                  <a:schemeClr val="bg1"/>
                </a:solidFill>
              </a:endParaRPr>
            </a:p>
          </p:txBody>
        </p:sp>
      </p:grpSp>
      <p:grpSp>
        <p:nvGrpSpPr>
          <p:cNvPr id="516128" name="Group 1056">
            <a:extLst>
              <a:ext uri="{FF2B5EF4-FFF2-40B4-BE49-F238E27FC236}">
                <a16:creationId xmlns:a16="http://schemas.microsoft.com/office/drawing/2014/main" id="{39F21E0D-94F9-A788-6B4C-D5E44EB450F1}"/>
              </a:ext>
            </a:extLst>
          </p:cNvPr>
          <p:cNvGrpSpPr>
            <a:grpSpLocks/>
          </p:cNvGrpSpPr>
          <p:nvPr/>
        </p:nvGrpSpPr>
        <p:grpSpPr bwMode="auto">
          <a:xfrm>
            <a:off x="5791200" y="3733800"/>
            <a:ext cx="2286000" cy="609600"/>
            <a:chOff x="3648" y="2352"/>
            <a:chExt cx="1440" cy="384"/>
          </a:xfrm>
        </p:grpSpPr>
        <p:sp>
          <p:nvSpPr>
            <p:cNvPr id="516110" name="Oval 1038">
              <a:extLst>
                <a:ext uri="{FF2B5EF4-FFF2-40B4-BE49-F238E27FC236}">
                  <a16:creationId xmlns:a16="http://schemas.microsoft.com/office/drawing/2014/main" id="{F3456440-FFB0-C8AC-1A2C-3CD15CDFA917}"/>
                </a:ext>
              </a:extLst>
            </p:cNvPr>
            <p:cNvSpPr>
              <a:spLocks noChangeArrowheads="1"/>
            </p:cNvSpPr>
            <p:nvPr/>
          </p:nvSpPr>
          <p:spPr bwMode="auto">
            <a:xfrm>
              <a:off x="4992" y="2688"/>
              <a:ext cx="48" cy="48"/>
            </a:xfrm>
            <a:prstGeom prst="ellipse">
              <a:avLst/>
            </a:prstGeom>
            <a:solidFill>
              <a:srgbClr val="FF0000"/>
            </a:solidFill>
            <a:ln w="762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15" name="Rectangle 1043">
              <a:extLst>
                <a:ext uri="{FF2B5EF4-FFF2-40B4-BE49-F238E27FC236}">
                  <a16:creationId xmlns:a16="http://schemas.microsoft.com/office/drawing/2014/main" id="{32689004-D11E-5E27-D998-8E366C428922}"/>
                </a:ext>
              </a:extLst>
            </p:cNvPr>
            <p:cNvSpPr>
              <a:spLocks noChangeArrowheads="1"/>
            </p:cNvSpPr>
            <p:nvPr/>
          </p:nvSpPr>
          <p:spPr bwMode="auto">
            <a:xfrm>
              <a:off x="3648" y="2352"/>
              <a:ext cx="1440"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kumimoji="1" lang="en-US" altLang="en-US" sz="2800">
                  <a:solidFill>
                    <a:schemeClr val="bg1"/>
                  </a:solidFill>
                  <a:latin typeface="Benguiat Bk BT" pitchFamily="18" charset="0"/>
                </a:rPr>
                <a:t>Hong Kong</a:t>
              </a:r>
              <a:endParaRPr lang="en-US" altLang="en-US" sz="2000" b="0">
                <a:solidFill>
                  <a:schemeClr val="bg1"/>
                </a:solidFill>
              </a:endParaRPr>
            </a:p>
          </p:txBody>
        </p:sp>
      </p:grpSp>
      <p:sp>
        <p:nvSpPr>
          <p:cNvPr id="516116" name="Freeform 1044">
            <a:extLst>
              <a:ext uri="{FF2B5EF4-FFF2-40B4-BE49-F238E27FC236}">
                <a16:creationId xmlns:a16="http://schemas.microsoft.com/office/drawing/2014/main" id="{410B2E7A-F5CE-38D1-A0A2-4432DCF0D082}"/>
              </a:ext>
            </a:extLst>
          </p:cNvPr>
          <p:cNvSpPr>
            <a:spLocks/>
          </p:cNvSpPr>
          <p:nvPr/>
        </p:nvSpPr>
        <p:spPr bwMode="auto">
          <a:xfrm>
            <a:off x="5472113" y="6081713"/>
            <a:ext cx="2032000" cy="190500"/>
          </a:xfrm>
          <a:custGeom>
            <a:avLst/>
            <a:gdLst>
              <a:gd name="T0" fmla="*/ 0 w 1280"/>
              <a:gd name="T1" fmla="*/ 55 h 120"/>
              <a:gd name="T2" fmla="*/ 228 w 1280"/>
              <a:gd name="T3" fmla="*/ 73 h 120"/>
              <a:gd name="T4" fmla="*/ 466 w 1280"/>
              <a:gd name="T5" fmla="*/ 36 h 120"/>
              <a:gd name="T6" fmla="*/ 768 w 1280"/>
              <a:gd name="T7" fmla="*/ 0 h 120"/>
              <a:gd name="T8" fmla="*/ 1024 w 1280"/>
              <a:gd name="T9" fmla="*/ 27 h 120"/>
              <a:gd name="T10" fmla="*/ 1134 w 1280"/>
              <a:gd name="T11" fmla="*/ 82 h 120"/>
              <a:gd name="T12" fmla="*/ 1280 w 1280"/>
              <a:gd name="T13" fmla="*/ 82 h 120"/>
            </a:gdLst>
            <a:ahLst/>
            <a:cxnLst>
              <a:cxn ang="0">
                <a:pos x="T0" y="T1"/>
              </a:cxn>
              <a:cxn ang="0">
                <a:pos x="T2" y="T3"/>
              </a:cxn>
              <a:cxn ang="0">
                <a:pos x="T4" y="T5"/>
              </a:cxn>
              <a:cxn ang="0">
                <a:pos x="T6" y="T7"/>
              </a:cxn>
              <a:cxn ang="0">
                <a:pos x="T8" y="T9"/>
              </a:cxn>
              <a:cxn ang="0">
                <a:pos x="T10" y="T11"/>
              </a:cxn>
              <a:cxn ang="0">
                <a:pos x="T12" y="T13"/>
              </a:cxn>
            </a:cxnLst>
            <a:rect l="0" t="0" r="r" b="b"/>
            <a:pathLst>
              <a:path w="1280" h="120">
                <a:moveTo>
                  <a:pt x="0" y="55"/>
                </a:moveTo>
                <a:cubicBezTo>
                  <a:pt x="84" y="65"/>
                  <a:pt x="133" y="73"/>
                  <a:pt x="228" y="73"/>
                </a:cubicBezTo>
                <a:cubicBezTo>
                  <a:pt x="314" y="73"/>
                  <a:pt x="385" y="51"/>
                  <a:pt x="466" y="36"/>
                </a:cubicBezTo>
                <a:cubicBezTo>
                  <a:pt x="565" y="17"/>
                  <a:pt x="668" y="11"/>
                  <a:pt x="768" y="0"/>
                </a:cubicBezTo>
                <a:cubicBezTo>
                  <a:pt x="913" y="7"/>
                  <a:pt x="924" y="3"/>
                  <a:pt x="1024" y="27"/>
                </a:cubicBezTo>
                <a:cubicBezTo>
                  <a:pt x="1057" y="50"/>
                  <a:pt x="1096" y="70"/>
                  <a:pt x="1134" y="82"/>
                </a:cubicBezTo>
                <a:cubicBezTo>
                  <a:pt x="1192" y="120"/>
                  <a:pt x="1225" y="82"/>
                  <a:pt x="1280" y="8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07" name="Freeform 1035">
            <a:extLst>
              <a:ext uri="{FF2B5EF4-FFF2-40B4-BE49-F238E27FC236}">
                <a16:creationId xmlns:a16="http://schemas.microsoft.com/office/drawing/2014/main" id="{27439748-61B0-EB24-66AC-B88E3DA97A03}"/>
              </a:ext>
            </a:extLst>
          </p:cNvPr>
          <p:cNvSpPr>
            <a:spLocks/>
          </p:cNvSpPr>
          <p:nvPr/>
        </p:nvSpPr>
        <p:spPr bwMode="auto">
          <a:xfrm>
            <a:off x="1828800" y="3352800"/>
            <a:ext cx="566738" cy="1901825"/>
          </a:xfrm>
          <a:custGeom>
            <a:avLst/>
            <a:gdLst>
              <a:gd name="T0" fmla="*/ 55 w 357"/>
              <a:gd name="T1" fmla="*/ 0 h 1198"/>
              <a:gd name="T2" fmla="*/ 18 w 357"/>
              <a:gd name="T3" fmla="*/ 46 h 1198"/>
              <a:gd name="T4" fmla="*/ 0 w 357"/>
              <a:gd name="T5" fmla="*/ 101 h 1198"/>
              <a:gd name="T6" fmla="*/ 37 w 357"/>
              <a:gd name="T7" fmla="*/ 265 h 1198"/>
              <a:gd name="T8" fmla="*/ 101 w 357"/>
              <a:gd name="T9" fmla="*/ 613 h 1198"/>
              <a:gd name="T10" fmla="*/ 155 w 357"/>
              <a:gd name="T11" fmla="*/ 969 h 1198"/>
              <a:gd name="T12" fmla="*/ 183 w 357"/>
              <a:gd name="T13" fmla="*/ 1061 h 1198"/>
              <a:gd name="T14" fmla="*/ 192 w 357"/>
              <a:gd name="T15" fmla="*/ 1088 h 1198"/>
              <a:gd name="T16" fmla="*/ 265 w 357"/>
              <a:gd name="T17" fmla="*/ 1152 h 1198"/>
              <a:gd name="T18" fmla="*/ 283 w 357"/>
              <a:gd name="T19" fmla="*/ 1180 h 1198"/>
              <a:gd name="T20" fmla="*/ 338 w 357"/>
              <a:gd name="T21" fmla="*/ 1198 h 1198"/>
              <a:gd name="T22" fmla="*/ 357 w 357"/>
              <a:gd name="T23" fmla="*/ 118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7" h="1198">
                <a:moveTo>
                  <a:pt x="55" y="0"/>
                </a:moveTo>
                <a:cubicBezTo>
                  <a:pt x="44" y="17"/>
                  <a:pt x="27" y="28"/>
                  <a:pt x="18" y="46"/>
                </a:cubicBezTo>
                <a:cubicBezTo>
                  <a:pt x="9" y="63"/>
                  <a:pt x="0" y="101"/>
                  <a:pt x="0" y="101"/>
                </a:cubicBezTo>
                <a:cubicBezTo>
                  <a:pt x="7" y="161"/>
                  <a:pt x="16" y="209"/>
                  <a:pt x="37" y="265"/>
                </a:cubicBezTo>
                <a:cubicBezTo>
                  <a:pt x="49" y="386"/>
                  <a:pt x="70" y="497"/>
                  <a:pt x="101" y="613"/>
                </a:cubicBezTo>
                <a:cubicBezTo>
                  <a:pt x="109" y="763"/>
                  <a:pt x="119" y="835"/>
                  <a:pt x="155" y="969"/>
                </a:cubicBezTo>
                <a:cubicBezTo>
                  <a:pt x="170" y="1023"/>
                  <a:pt x="162" y="996"/>
                  <a:pt x="183" y="1061"/>
                </a:cubicBezTo>
                <a:cubicBezTo>
                  <a:pt x="186" y="1070"/>
                  <a:pt x="184" y="1083"/>
                  <a:pt x="192" y="1088"/>
                </a:cubicBezTo>
                <a:cubicBezTo>
                  <a:pt x="220" y="1107"/>
                  <a:pt x="245" y="1121"/>
                  <a:pt x="265" y="1152"/>
                </a:cubicBezTo>
                <a:cubicBezTo>
                  <a:pt x="271" y="1161"/>
                  <a:pt x="274" y="1174"/>
                  <a:pt x="283" y="1180"/>
                </a:cubicBezTo>
                <a:cubicBezTo>
                  <a:pt x="299" y="1190"/>
                  <a:pt x="338" y="1198"/>
                  <a:pt x="338" y="1198"/>
                </a:cubicBezTo>
                <a:cubicBezTo>
                  <a:pt x="344" y="1192"/>
                  <a:pt x="357" y="1180"/>
                  <a:pt x="357" y="1180"/>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17" name="Freeform 1045">
            <a:extLst>
              <a:ext uri="{FF2B5EF4-FFF2-40B4-BE49-F238E27FC236}">
                <a16:creationId xmlns:a16="http://schemas.microsoft.com/office/drawing/2014/main" id="{A9856DF3-67BE-86F3-3561-5CC06E366FBB}"/>
              </a:ext>
            </a:extLst>
          </p:cNvPr>
          <p:cNvSpPr>
            <a:spLocks/>
          </p:cNvSpPr>
          <p:nvPr/>
        </p:nvSpPr>
        <p:spPr bwMode="auto">
          <a:xfrm>
            <a:off x="7518400" y="4325938"/>
            <a:ext cx="557213" cy="1885950"/>
          </a:xfrm>
          <a:custGeom>
            <a:avLst/>
            <a:gdLst>
              <a:gd name="T0" fmla="*/ 0 w 351"/>
              <a:gd name="T1" fmla="*/ 1188 h 1188"/>
              <a:gd name="T2" fmla="*/ 55 w 351"/>
              <a:gd name="T3" fmla="*/ 1170 h 1188"/>
              <a:gd name="T4" fmla="*/ 64 w 351"/>
              <a:gd name="T5" fmla="*/ 1142 h 1188"/>
              <a:gd name="T6" fmla="*/ 110 w 351"/>
              <a:gd name="T7" fmla="*/ 1097 h 1188"/>
              <a:gd name="T8" fmla="*/ 174 w 351"/>
              <a:gd name="T9" fmla="*/ 960 h 1188"/>
              <a:gd name="T10" fmla="*/ 210 w 351"/>
              <a:gd name="T11" fmla="*/ 813 h 1188"/>
              <a:gd name="T12" fmla="*/ 274 w 351"/>
              <a:gd name="T13" fmla="*/ 758 h 1188"/>
              <a:gd name="T14" fmla="*/ 320 w 351"/>
              <a:gd name="T15" fmla="*/ 667 h 1188"/>
              <a:gd name="T16" fmla="*/ 320 w 351"/>
              <a:gd name="T17" fmla="*/ 667 h 1188"/>
              <a:gd name="T18" fmla="*/ 338 w 351"/>
              <a:gd name="T19" fmla="*/ 612 h 1188"/>
              <a:gd name="T20" fmla="*/ 347 w 351"/>
              <a:gd name="T21" fmla="*/ 585 h 1188"/>
              <a:gd name="T22" fmla="*/ 311 w 351"/>
              <a:gd name="T23" fmla="*/ 384 h 1188"/>
              <a:gd name="T24" fmla="*/ 265 w 351"/>
              <a:gd name="T25" fmla="*/ 45 h 1188"/>
              <a:gd name="T26" fmla="*/ 274 w 351"/>
              <a:gd name="T27" fmla="*/ 0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1188">
                <a:moveTo>
                  <a:pt x="0" y="1188"/>
                </a:moveTo>
                <a:cubicBezTo>
                  <a:pt x="18" y="1182"/>
                  <a:pt x="49" y="1188"/>
                  <a:pt x="55" y="1170"/>
                </a:cubicBezTo>
                <a:cubicBezTo>
                  <a:pt x="58" y="1161"/>
                  <a:pt x="58" y="1150"/>
                  <a:pt x="64" y="1142"/>
                </a:cubicBezTo>
                <a:cubicBezTo>
                  <a:pt x="77" y="1125"/>
                  <a:pt x="110" y="1097"/>
                  <a:pt x="110" y="1097"/>
                </a:cubicBezTo>
                <a:cubicBezTo>
                  <a:pt x="126" y="1048"/>
                  <a:pt x="160" y="1011"/>
                  <a:pt x="174" y="960"/>
                </a:cubicBezTo>
                <a:cubicBezTo>
                  <a:pt x="187" y="914"/>
                  <a:pt x="188" y="856"/>
                  <a:pt x="210" y="813"/>
                </a:cubicBezTo>
                <a:cubicBezTo>
                  <a:pt x="221" y="791"/>
                  <a:pt x="257" y="776"/>
                  <a:pt x="274" y="758"/>
                </a:cubicBezTo>
                <a:lnTo>
                  <a:pt x="320" y="667"/>
                </a:lnTo>
                <a:cubicBezTo>
                  <a:pt x="320" y="667"/>
                  <a:pt x="320" y="667"/>
                  <a:pt x="320" y="667"/>
                </a:cubicBezTo>
                <a:cubicBezTo>
                  <a:pt x="326" y="649"/>
                  <a:pt x="332" y="630"/>
                  <a:pt x="338" y="612"/>
                </a:cubicBezTo>
                <a:cubicBezTo>
                  <a:pt x="341" y="603"/>
                  <a:pt x="347" y="585"/>
                  <a:pt x="347" y="585"/>
                </a:cubicBezTo>
                <a:cubicBezTo>
                  <a:pt x="341" y="514"/>
                  <a:pt x="333" y="451"/>
                  <a:pt x="311" y="384"/>
                </a:cubicBezTo>
                <a:cubicBezTo>
                  <a:pt x="292" y="271"/>
                  <a:pt x="351" y="136"/>
                  <a:pt x="265" y="45"/>
                </a:cubicBezTo>
                <a:cubicBezTo>
                  <a:pt x="253" y="10"/>
                  <a:pt x="249" y="25"/>
                  <a:pt x="274" y="0"/>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18" name="Freeform 1046">
            <a:extLst>
              <a:ext uri="{FF2B5EF4-FFF2-40B4-BE49-F238E27FC236}">
                <a16:creationId xmlns:a16="http://schemas.microsoft.com/office/drawing/2014/main" id="{33EBEFD2-746F-5AA6-8F57-EB4E8C4024CD}"/>
              </a:ext>
            </a:extLst>
          </p:cNvPr>
          <p:cNvSpPr>
            <a:spLocks/>
          </p:cNvSpPr>
          <p:nvPr/>
        </p:nvSpPr>
        <p:spPr bwMode="auto">
          <a:xfrm>
            <a:off x="8012113" y="2622550"/>
            <a:ext cx="954087" cy="1690688"/>
          </a:xfrm>
          <a:custGeom>
            <a:avLst/>
            <a:gdLst>
              <a:gd name="T0" fmla="*/ 0 w 601"/>
              <a:gd name="T1" fmla="*/ 1063 h 1065"/>
              <a:gd name="T2" fmla="*/ 201 w 601"/>
              <a:gd name="T3" fmla="*/ 1054 h 1065"/>
              <a:gd name="T4" fmla="*/ 228 w 601"/>
              <a:gd name="T5" fmla="*/ 999 h 1065"/>
              <a:gd name="T6" fmla="*/ 247 w 601"/>
              <a:gd name="T7" fmla="*/ 917 h 1065"/>
              <a:gd name="T8" fmla="*/ 274 w 601"/>
              <a:gd name="T9" fmla="*/ 707 h 1065"/>
              <a:gd name="T10" fmla="*/ 283 w 601"/>
              <a:gd name="T11" fmla="*/ 679 h 1065"/>
              <a:gd name="T12" fmla="*/ 320 w 601"/>
              <a:gd name="T13" fmla="*/ 634 h 1065"/>
              <a:gd name="T14" fmla="*/ 439 w 601"/>
              <a:gd name="T15" fmla="*/ 414 h 1065"/>
              <a:gd name="T16" fmla="*/ 503 w 601"/>
              <a:gd name="T17" fmla="*/ 314 h 1065"/>
              <a:gd name="T18" fmla="*/ 539 w 601"/>
              <a:gd name="T19" fmla="*/ 259 h 1065"/>
              <a:gd name="T20" fmla="*/ 567 w 601"/>
              <a:gd name="T21" fmla="*/ 131 h 1065"/>
              <a:gd name="T22" fmla="*/ 548 w 601"/>
              <a:gd name="T23" fmla="*/ 3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1" h="1065">
                <a:moveTo>
                  <a:pt x="0" y="1063"/>
                </a:moveTo>
                <a:cubicBezTo>
                  <a:pt x="67" y="1060"/>
                  <a:pt x="135" y="1065"/>
                  <a:pt x="201" y="1054"/>
                </a:cubicBezTo>
                <a:cubicBezTo>
                  <a:pt x="213" y="1052"/>
                  <a:pt x="226" y="1007"/>
                  <a:pt x="228" y="999"/>
                </a:cubicBezTo>
                <a:cubicBezTo>
                  <a:pt x="235" y="972"/>
                  <a:pt x="247" y="917"/>
                  <a:pt x="247" y="917"/>
                </a:cubicBezTo>
                <a:cubicBezTo>
                  <a:pt x="257" y="741"/>
                  <a:pt x="240" y="812"/>
                  <a:pt x="274" y="707"/>
                </a:cubicBezTo>
                <a:cubicBezTo>
                  <a:pt x="277" y="698"/>
                  <a:pt x="276" y="686"/>
                  <a:pt x="283" y="679"/>
                </a:cubicBezTo>
                <a:cubicBezTo>
                  <a:pt x="310" y="654"/>
                  <a:pt x="297" y="668"/>
                  <a:pt x="320" y="634"/>
                </a:cubicBezTo>
                <a:cubicBezTo>
                  <a:pt x="344" y="560"/>
                  <a:pt x="385" y="468"/>
                  <a:pt x="439" y="414"/>
                </a:cubicBezTo>
                <a:cubicBezTo>
                  <a:pt x="453" y="373"/>
                  <a:pt x="479" y="347"/>
                  <a:pt x="503" y="314"/>
                </a:cubicBezTo>
                <a:cubicBezTo>
                  <a:pt x="516" y="296"/>
                  <a:pt x="539" y="259"/>
                  <a:pt x="539" y="259"/>
                </a:cubicBezTo>
                <a:cubicBezTo>
                  <a:pt x="554" y="212"/>
                  <a:pt x="561" y="184"/>
                  <a:pt x="567" y="131"/>
                </a:cubicBezTo>
                <a:cubicBezTo>
                  <a:pt x="558" y="0"/>
                  <a:pt x="601" y="3"/>
                  <a:pt x="548" y="3"/>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6119" name="Rectangle 1047">
            <a:extLst>
              <a:ext uri="{FF2B5EF4-FFF2-40B4-BE49-F238E27FC236}">
                <a16:creationId xmlns:a16="http://schemas.microsoft.com/office/drawing/2014/main" id="{BB44E185-C636-9D27-F7A5-388D78A6A052}"/>
              </a:ext>
            </a:extLst>
          </p:cNvPr>
          <p:cNvSpPr>
            <a:spLocks noChangeArrowheads="1"/>
          </p:cNvSpPr>
          <p:nvPr/>
        </p:nvSpPr>
        <p:spPr bwMode="auto">
          <a:xfrm>
            <a:off x="2133600" y="1524000"/>
            <a:ext cx="2438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600">
                <a:solidFill>
                  <a:schemeClr val="bg1"/>
                </a:solidFill>
                <a:latin typeface="Benguiat Bk BT" pitchFamily="18" charset="0"/>
              </a:rPr>
              <a:t>EUROPE</a:t>
            </a:r>
            <a:endParaRPr lang="en-US" altLang="en-US" sz="3600" b="0">
              <a:solidFill>
                <a:schemeClr val="bg1"/>
              </a:solidFill>
            </a:endParaRPr>
          </a:p>
        </p:txBody>
      </p:sp>
      <p:sp>
        <p:nvSpPr>
          <p:cNvPr id="516120" name="Rectangle 1048">
            <a:extLst>
              <a:ext uri="{FF2B5EF4-FFF2-40B4-BE49-F238E27FC236}">
                <a16:creationId xmlns:a16="http://schemas.microsoft.com/office/drawing/2014/main" id="{C8EC45CE-1848-CFB4-DB64-5B5B6197D438}"/>
              </a:ext>
            </a:extLst>
          </p:cNvPr>
          <p:cNvSpPr>
            <a:spLocks noChangeArrowheads="1"/>
          </p:cNvSpPr>
          <p:nvPr/>
        </p:nvSpPr>
        <p:spPr bwMode="auto">
          <a:xfrm>
            <a:off x="0" y="2667000"/>
            <a:ext cx="18288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2800">
                <a:solidFill>
                  <a:schemeClr val="bg1"/>
                </a:solidFill>
                <a:latin typeface="Benguiat Bk BT" pitchFamily="18" charset="0"/>
              </a:rPr>
              <a:t>AFRICA</a:t>
            </a:r>
            <a:endParaRPr lang="en-US" altLang="en-US" sz="2800" b="0">
              <a:solidFill>
                <a:schemeClr val="bg1"/>
              </a:solidFill>
            </a:endParaRPr>
          </a:p>
        </p:txBody>
      </p:sp>
      <p:sp>
        <p:nvSpPr>
          <p:cNvPr id="516121" name="Rectangle 1049">
            <a:extLst>
              <a:ext uri="{FF2B5EF4-FFF2-40B4-BE49-F238E27FC236}">
                <a16:creationId xmlns:a16="http://schemas.microsoft.com/office/drawing/2014/main" id="{67CC9A40-E002-7872-2541-0B5EA6AF50A2}"/>
              </a:ext>
            </a:extLst>
          </p:cNvPr>
          <p:cNvSpPr>
            <a:spLocks noChangeArrowheads="1"/>
          </p:cNvSpPr>
          <p:nvPr/>
        </p:nvSpPr>
        <p:spPr bwMode="auto">
          <a:xfrm>
            <a:off x="5638800" y="2514600"/>
            <a:ext cx="18288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600">
                <a:solidFill>
                  <a:schemeClr val="bg1"/>
                </a:solidFill>
                <a:latin typeface="Benguiat Bk BT" pitchFamily="18" charset="0"/>
              </a:rPr>
              <a:t>ASIA</a:t>
            </a:r>
            <a:endParaRPr lang="en-US" altLang="en-US" sz="3600" b="0">
              <a:solidFill>
                <a:schemeClr val="bg1"/>
              </a:solidFill>
            </a:endParaRPr>
          </a:p>
        </p:txBody>
      </p:sp>
      <p:sp>
        <p:nvSpPr>
          <p:cNvPr id="516122" name="Rectangle 1050">
            <a:extLst>
              <a:ext uri="{FF2B5EF4-FFF2-40B4-BE49-F238E27FC236}">
                <a16:creationId xmlns:a16="http://schemas.microsoft.com/office/drawing/2014/main" id="{976730D2-BD08-2CB5-50D0-8F1343ACEB5C}"/>
              </a:ext>
            </a:extLst>
          </p:cNvPr>
          <p:cNvSpPr>
            <a:spLocks noChangeArrowheads="1"/>
          </p:cNvSpPr>
          <p:nvPr/>
        </p:nvSpPr>
        <p:spPr bwMode="auto">
          <a:xfrm>
            <a:off x="3810000" y="457200"/>
            <a:ext cx="48768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spcBef>
                <a:spcPct val="0"/>
              </a:spcBef>
              <a:defRPr sz="2400">
                <a:solidFill>
                  <a:schemeClr val="tx1"/>
                </a:solidFill>
                <a:latin typeface="Times New Roman" panose="02020603050405020304" pitchFamily="18" charset="0"/>
              </a:defRPr>
            </a:lvl1pPr>
            <a:lvl2pPr algn="l">
              <a:spcBef>
                <a:spcPct val="0"/>
              </a:spcBef>
              <a:defRPr sz="2400">
                <a:solidFill>
                  <a:schemeClr val="tx1"/>
                </a:solidFill>
                <a:latin typeface="Times New Roman" panose="02020603050405020304" pitchFamily="18" charset="0"/>
              </a:defRPr>
            </a:lvl2pPr>
            <a:lvl3pPr algn="l">
              <a:spcBef>
                <a:spcPct val="0"/>
              </a:spcBef>
              <a:defRPr sz="2400">
                <a:solidFill>
                  <a:schemeClr val="tx1"/>
                </a:solidFill>
                <a:latin typeface="Times New Roman" panose="02020603050405020304" pitchFamily="18" charset="0"/>
              </a:defRPr>
            </a:lvl3pPr>
            <a:lvl4pPr algn="l">
              <a:spcBef>
                <a:spcPct val="0"/>
              </a:spcBef>
              <a:defRPr sz="2400">
                <a:solidFill>
                  <a:schemeClr val="tx1"/>
                </a:solidFill>
                <a:latin typeface="Times New Roman" panose="02020603050405020304" pitchFamily="18" charset="0"/>
              </a:defRPr>
            </a:lvl4pPr>
            <a:lvl5pPr algn="l">
              <a:spcBef>
                <a:spcPct val="0"/>
              </a:spcBef>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66FFFF"/>
                </a:solidFill>
                <a:latin typeface="Arial" panose="020B0604020202020204" pitchFamily="34" charset="0"/>
              </a:rPr>
              <a:t>SEPT 19 – NOV 1, 1914</a:t>
            </a:r>
            <a:endParaRPr lang="en-US" altLang="en-US">
              <a:solidFill>
                <a:srgbClr val="66FFFF"/>
              </a:solidFill>
              <a:latin typeface="Arial" panose="020B0604020202020204" pitchFamily="34" charset="0"/>
            </a:endParaRPr>
          </a:p>
        </p:txBody>
      </p:sp>
      <p:pic>
        <p:nvPicPr>
          <p:cNvPr id="516133" name="DRAMA TRANSITION 6 LOW WMA.wma">
            <a:hlinkClick r:id="" action="ppaction://media"/>
            <a:extLst>
              <a:ext uri="{FF2B5EF4-FFF2-40B4-BE49-F238E27FC236}">
                <a16:creationId xmlns:a16="http://schemas.microsoft.com/office/drawing/2014/main" id="{1AFC1EEF-DA56-9508-8609-871E4D80C0E5}"/>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16134" name="0096.wma">
            <a:hlinkClick r:id="" action="ppaction://media"/>
            <a:extLst>
              <a:ext uri="{FF2B5EF4-FFF2-40B4-BE49-F238E27FC236}">
                <a16:creationId xmlns:a16="http://schemas.microsoft.com/office/drawing/2014/main" id="{9982318D-7EC2-509A-4448-60D55C132563}"/>
              </a:ext>
            </a:extLst>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762000" y="5715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203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16133"/>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516134"/>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nodeType="clickEffect">
                                  <p:stCondLst>
                                    <p:cond delay="0"/>
                                  </p:stCondLst>
                                  <p:iterate type="wd">
                                    <p:tmPct val="0"/>
                                  </p:iterate>
                                  <p:childTnLst>
                                    <p:set>
                                      <p:cBhvr>
                                        <p:cTn id="13" dur="1" fill="hold">
                                          <p:stCondLst>
                                            <p:cond delay="0"/>
                                          </p:stCondLst>
                                        </p:cTn>
                                        <p:tgtEl>
                                          <p:spTgt spid="516122"/>
                                        </p:tgtEl>
                                        <p:attrNameLst>
                                          <p:attrName>style.visibility</p:attrName>
                                        </p:attrNameLst>
                                      </p:cBhvr>
                                      <p:to>
                                        <p:strVal val="visible"/>
                                      </p:to>
                                    </p:set>
                                    <p:animEffect transition="in" filter="wipe(right)">
                                      <p:cBhvr>
                                        <p:cTn id="14" dur="300"/>
                                        <p:tgtEl>
                                          <p:spTgt spid="5161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516123"/>
                                        </p:tgtEl>
                                        <p:attrNameLst>
                                          <p:attrName>style.visibility</p:attrName>
                                        </p:attrNameLst>
                                      </p:cBhvr>
                                      <p:to>
                                        <p:strVal val="visible"/>
                                      </p:to>
                                    </p:set>
                                    <p:anim calcmode="lin" valueType="num">
                                      <p:cBhvr>
                                        <p:cTn id="19" dur="500" fill="hold"/>
                                        <p:tgtEl>
                                          <p:spTgt spid="516123"/>
                                        </p:tgtEl>
                                        <p:attrNameLst>
                                          <p:attrName>ppt_w</p:attrName>
                                        </p:attrNameLst>
                                      </p:cBhvr>
                                      <p:tavLst>
                                        <p:tav tm="0">
                                          <p:val>
                                            <p:fltVal val="0"/>
                                          </p:val>
                                        </p:tav>
                                        <p:tav tm="100000">
                                          <p:val>
                                            <p:strVal val="#ppt_w"/>
                                          </p:val>
                                        </p:tav>
                                      </p:tavLst>
                                    </p:anim>
                                    <p:anim calcmode="lin" valueType="num">
                                      <p:cBhvr>
                                        <p:cTn id="20" dur="500" fill="hold"/>
                                        <p:tgtEl>
                                          <p:spTgt spid="516123"/>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516102"/>
                                        </p:tgtEl>
                                        <p:attrNameLst>
                                          <p:attrName>style.visibility</p:attrName>
                                        </p:attrNameLst>
                                      </p:cBhvr>
                                      <p:to>
                                        <p:strVal val="visible"/>
                                      </p:to>
                                    </p:set>
                                    <p:animEffect transition="in" filter="wipe(up)">
                                      <p:cBhvr>
                                        <p:cTn id="25" dur="500"/>
                                        <p:tgtEl>
                                          <p:spTgt spid="5161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nodeType="clickEffect">
                                  <p:stCondLst>
                                    <p:cond delay="0"/>
                                  </p:stCondLst>
                                  <p:childTnLst>
                                    <p:set>
                                      <p:cBhvr>
                                        <p:cTn id="29" dur="1" fill="hold">
                                          <p:stCondLst>
                                            <p:cond delay="0"/>
                                          </p:stCondLst>
                                        </p:cTn>
                                        <p:tgtEl>
                                          <p:spTgt spid="516124"/>
                                        </p:tgtEl>
                                        <p:attrNameLst>
                                          <p:attrName>style.visibility</p:attrName>
                                        </p:attrNameLst>
                                      </p:cBhvr>
                                      <p:to>
                                        <p:strVal val="visible"/>
                                      </p:to>
                                    </p:set>
                                    <p:anim calcmode="lin" valueType="num">
                                      <p:cBhvr>
                                        <p:cTn id="30" dur="500" fill="hold"/>
                                        <p:tgtEl>
                                          <p:spTgt spid="516124"/>
                                        </p:tgtEl>
                                        <p:attrNameLst>
                                          <p:attrName>ppt_w</p:attrName>
                                        </p:attrNameLst>
                                      </p:cBhvr>
                                      <p:tavLst>
                                        <p:tav tm="0">
                                          <p:val>
                                            <p:fltVal val="0"/>
                                          </p:val>
                                        </p:tav>
                                        <p:tav tm="100000">
                                          <p:val>
                                            <p:strVal val="#ppt_w"/>
                                          </p:val>
                                        </p:tav>
                                      </p:tavLst>
                                    </p:anim>
                                    <p:anim calcmode="lin" valueType="num">
                                      <p:cBhvr>
                                        <p:cTn id="31" dur="500" fill="hold"/>
                                        <p:tgtEl>
                                          <p:spTgt spid="516124"/>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516107"/>
                                        </p:tgtEl>
                                        <p:attrNameLst>
                                          <p:attrName>style.visibility</p:attrName>
                                        </p:attrNameLst>
                                      </p:cBhvr>
                                      <p:to>
                                        <p:strVal val="visible"/>
                                      </p:to>
                                    </p:set>
                                    <p:animEffect transition="in" filter="wipe(up)">
                                      <p:cBhvr>
                                        <p:cTn id="36" dur="500"/>
                                        <p:tgtEl>
                                          <p:spTgt spid="5161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516131"/>
                                        </p:tgtEl>
                                        <p:attrNameLst>
                                          <p:attrName>style.visibility</p:attrName>
                                        </p:attrNameLst>
                                      </p:cBhvr>
                                      <p:to>
                                        <p:strVal val="visible"/>
                                      </p:to>
                                    </p:set>
                                    <p:anim calcmode="lin" valueType="num">
                                      <p:cBhvr>
                                        <p:cTn id="41" dur="500" fill="hold"/>
                                        <p:tgtEl>
                                          <p:spTgt spid="516131"/>
                                        </p:tgtEl>
                                        <p:attrNameLst>
                                          <p:attrName>ppt_w</p:attrName>
                                        </p:attrNameLst>
                                      </p:cBhvr>
                                      <p:tavLst>
                                        <p:tav tm="0">
                                          <p:val>
                                            <p:fltVal val="0"/>
                                          </p:val>
                                        </p:tav>
                                        <p:tav tm="100000">
                                          <p:val>
                                            <p:strVal val="#ppt_w"/>
                                          </p:val>
                                        </p:tav>
                                      </p:tavLst>
                                    </p:anim>
                                    <p:anim calcmode="lin" valueType="num">
                                      <p:cBhvr>
                                        <p:cTn id="42" dur="500" fill="hold"/>
                                        <p:tgtEl>
                                          <p:spTgt spid="516131"/>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516111"/>
                                        </p:tgtEl>
                                        <p:attrNameLst>
                                          <p:attrName>style.visibility</p:attrName>
                                        </p:attrNameLst>
                                      </p:cBhvr>
                                      <p:to>
                                        <p:strVal val="visible"/>
                                      </p:to>
                                    </p:set>
                                    <p:animEffect transition="in" filter="wipe(left)">
                                      <p:cBhvr>
                                        <p:cTn id="47" dur="500"/>
                                        <p:tgtEl>
                                          <p:spTgt spid="5161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10" fill="hold" nodeType="clickEffect">
                                  <p:stCondLst>
                                    <p:cond delay="0"/>
                                  </p:stCondLst>
                                  <p:childTnLst>
                                    <p:set>
                                      <p:cBhvr>
                                        <p:cTn id="51" dur="1" fill="hold">
                                          <p:stCondLst>
                                            <p:cond delay="0"/>
                                          </p:stCondLst>
                                        </p:cTn>
                                        <p:tgtEl>
                                          <p:spTgt spid="516126"/>
                                        </p:tgtEl>
                                        <p:attrNameLst>
                                          <p:attrName>style.visibility</p:attrName>
                                        </p:attrNameLst>
                                      </p:cBhvr>
                                      <p:to>
                                        <p:strVal val="visible"/>
                                      </p:to>
                                    </p:set>
                                    <p:anim calcmode="lin" valueType="num">
                                      <p:cBhvr>
                                        <p:cTn id="52" dur="500" fill="hold"/>
                                        <p:tgtEl>
                                          <p:spTgt spid="516126"/>
                                        </p:tgtEl>
                                        <p:attrNameLst>
                                          <p:attrName>ppt_w</p:attrName>
                                        </p:attrNameLst>
                                      </p:cBhvr>
                                      <p:tavLst>
                                        <p:tav tm="0">
                                          <p:val>
                                            <p:fltVal val="0"/>
                                          </p:val>
                                        </p:tav>
                                        <p:tav tm="100000">
                                          <p:val>
                                            <p:strVal val="#ppt_w"/>
                                          </p:val>
                                        </p:tav>
                                      </p:tavLst>
                                    </p:anim>
                                    <p:anim calcmode="lin" valueType="num">
                                      <p:cBhvr>
                                        <p:cTn id="53" dur="500" fill="hold"/>
                                        <p:tgtEl>
                                          <p:spTgt spid="516126"/>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nodeType="clickEffect">
                                  <p:stCondLst>
                                    <p:cond delay="0"/>
                                  </p:stCondLst>
                                  <p:childTnLst>
                                    <p:set>
                                      <p:cBhvr>
                                        <p:cTn id="57" dur="1" fill="hold">
                                          <p:stCondLst>
                                            <p:cond delay="0"/>
                                          </p:stCondLst>
                                        </p:cTn>
                                        <p:tgtEl>
                                          <p:spTgt spid="516116"/>
                                        </p:tgtEl>
                                        <p:attrNameLst>
                                          <p:attrName>style.visibility</p:attrName>
                                        </p:attrNameLst>
                                      </p:cBhvr>
                                      <p:to>
                                        <p:strVal val="visible"/>
                                      </p:to>
                                    </p:set>
                                    <p:animEffect transition="in" filter="wipe(left)">
                                      <p:cBhvr>
                                        <p:cTn id="58" dur="500"/>
                                        <p:tgtEl>
                                          <p:spTgt spid="51611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10" fill="hold" nodeType="clickEffect">
                                  <p:stCondLst>
                                    <p:cond delay="0"/>
                                  </p:stCondLst>
                                  <p:childTnLst>
                                    <p:set>
                                      <p:cBhvr>
                                        <p:cTn id="62" dur="1" fill="hold">
                                          <p:stCondLst>
                                            <p:cond delay="0"/>
                                          </p:stCondLst>
                                        </p:cTn>
                                        <p:tgtEl>
                                          <p:spTgt spid="516127"/>
                                        </p:tgtEl>
                                        <p:attrNameLst>
                                          <p:attrName>style.visibility</p:attrName>
                                        </p:attrNameLst>
                                      </p:cBhvr>
                                      <p:to>
                                        <p:strVal val="visible"/>
                                      </p:to>
                                    </p:set>
                                    <p:anim calcmode="lin" valueType="num">
                                      <p:cBhvr>
                                        <p:cTn id="63" dur="500" fill="hold"/>
                                        <p:tgtEl>
                                          <p:spTgt spid="516127"/>
                                        </p:tgtEl>
                                        <p:attrNameLst>
                                          <p:attrName>ppt_w</p:attrName>
                                        </p:attrNameLst>
                                      </p:cBhvr>
                                      <p:tavLst>
                                        <p:tav tm="0">
                                          <p:val>
                                            <p:fltVal val="0"/>
                                          </p:val>
                                        </p:tav>
                                        <p:tav tm="100000">
                                          <p:val>
                                            <p:strVal val="#ppt_w"/>
                                          </p:val>
                                        </p:tav>
                                      </p:tavLst>
                                    </p:anim>
                                    <p:anim calcmode="lin" valueType="num">
                                      <p:cBhvr>
                                        <p:cTn id="64" dur="500" fill="hold"/>
                                        <p:tgtEl>
                                          <p:spTgt spid="516127"/>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nodeType="clickEffect">
                                  <p:stCondLst>
                                    <p:cond delay="0"/>
                                  </p:stCondLst>
                                  <p:childTnLst>
                                    <p:set>
                                      <p:cBhvr>
                                        <p:cTn id="68" dur="1" fill="hold">
                                          <p:stCondLst>
                                            <p:cond delay="0"/>
                                          </p:stCondLst>
                                        </p:cTn>
                                        <p:tgtEl>
                                          <p:spTgt spid="516117"/>
                                        </p:tgtEl>
                                        <p:attrNameLst>
                                          <p:attrName>style.visibility</p:attrName>
                                        </p:attrNameLst>
                                      </p:cBhvr>
                                      <p:to>
                                        <p:strVal val="visible"/>
                                      </p:to>
                                    </p:set>
                                    <p:animEffect transition="in" filter="wipe(down)">
                                      <p:cBhvr>
                                        <p:cTn id="69" dur="500"/>
                                        <p:tgtEl>
                                          <p:spTgt spid="51611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7" presetClass="entr" presetSubtype="10" fill="hold" nodeType="clickEffect">
                                  <p:stCondLst>
                                    <p:cond delay="0"/>
                                  </p:stCondLst>
                                  <p:childTnLst>
                                    <p:set>
                                      <p:cBhvr>
                                        <p:cTn id="73" dur="1" fill="hold">
                                          <p:stCondLst>
                                            <p:cond delay="0"/>
                                          </p:stCondLst>
                                        </p:cTn>
                                        <p:tgtEl>
                                          <p:spTgt spid="516128"/>
                                        </p:tgtEl>
                                        <p:attrNameLst>
                                          <p:attrName>style.visibility</p:attrName>
                                        </p:attrNameLst>
                                      </p:cBhvr>
                                      <p:to>
                                        <p:strVal val="visible"/>
                                      </p:to>
                                    </p:set>
                                    <p:anim calcmode="lin" valueType="num">
                                      <p:cBhvr>
                                        <p:cTn id="74" dur="500" fill="hold"/>
                                        <p:tgtEl>
                                          <p:spTgt spid="516128"/>
                                        </p:tgtEl>
                                        <p:attrNameLst>
                                          <p:attrName>ppt_w</p:attrName>
                                        </p:attrNameLst>
                                      </p:cBhvr>
                                      <p:tavLst>
                                        <p:tav tm="0">
                                          <p:val>
                                            <p:fltVal val="0"/>
                                          </p:val>
                                        </p:tav>
                                        <p:tav tm="100000">
                                          <p:val>
                                            <p:strVal val="#ppt_w"/>
                                          </p:val>
                                        </p:tav>
                                      </p:tavLst>
                                    </p:anim>
                                    <p:anim calcmode="lin" valueType="num">
                                      <p:cBhvr>
                                        <p:cTn id="75" dur="500" fill="hold"/>
                                        <p:tgtEl>
                                          <p:spTgt spid="516128"/>
                                        </p:tgtEl>
                                        <p:attrNameLst>
                                          <p:attrName>ppt_h</p:attrName>
                                        </p:attrNameLst>
                                      </p:cBhvr>
                                      <p:tavLst>
                                        <p:tav tm="0">
                                          <p:val>
                                            <p:strVal val="#ppt_h"/>
                                          </p:val>
                                        </p:tav>
                                        <p:tav tm="100000">
                                          <p:val>
                                            <p:strVal val="#ppt_h"/>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4" fill="hold" nodeType="clickEffect">
                                  <p:stCondLst>
                                    <p:cond delay="0"/>
                                  </p:stCondLst>
                                  <p:childTnLst>
                                    <p:set>
                                      <p:cBhvr>
                                        <p:cTn id="79" dur="1" fill="hold">
                                          <p:stCondLst>
                                            <p:cond delay="0"/>
                                          </p:stCondLst>
                                        </p:cTn>
                                        <p:tgtEl>
                                          <p:spTgt spid="516118"/>
                                        </p:tgtEl>
                                        <p:attrNameLst>
                                          <p:attrName>style.visibility</p:attrName>
                                        </p:attrNameLst>
                                      </p:cBhvr>
                                      <p:to>
                                        <p:strVal val="visible"/>
                                      </p:to>
                                    </p:set>
                                    <p:animEffect transition="in" filter="wipe(down)">
                                      <p:cBhvr>
                                        <p:cTn id="80" dur="500"/>
                                        <p:tgtEl>
                                          <p:spTgt spid="51611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nodeType="clickEffect">
                                  <p:stCondLst>
                                    <p:cond delay="0"/>
                                  </p:stCondLst>
                                  <p:childTnLst>
                                    <p:set>
                                      <p:cBhvr>
                                        <p:cTn id="84" dur="1" fill="hold">
                                          <p:stCondLst>
                                            <p:cond delay="0"/>
                                          </p:stCondLst>
                                        </p:cTn>
                                        <p:tgtEl>
                                          <p:spTgt spid="516129"/>
                                        </p:tgtEl>
                                        <p:attrNameLst>
                                          <p:attrName>style.visibility</p:attrName>
                                        </p:attrNameLst>
                                      </p:cBhvr>
                                      <p:to>
                                        <p:strVal val="visible"/>
                                      </p:to>
                                    </p:set>
                                    <p:anim calcmode="lin" valueType="num">
                                      <p:cBhvr>
                                        <p:cTn id="85" dur="500" fill="hold"/>
                                        <p:tgtEl>
                                          <p:spTgt spid="516129"/>
                                        </p:tgtEl>
                                        <p:attrNameLst>
                                          <p:attrName>ppt_w</p:attrName>
                                        </p:attrNameLst>
                                      </p:cBhvr>
                                      <p:tavLst>
                                        <p:tav tm="0">
                                          <p:val>
                                            <p:fltVal val="0"/>
                                          </p:val>
                                        </p:tav>
                                        <p:tav tm="100000">
                                          <p:val>
                                            <p:strVal val="#ppt_w"/>
                                          </p:val>
                                        </p:tav>
                                      </p:tavLst>
                                    </p:anim>
                                    <p:anim calcmode="lin" valueType="num">
                                      <p:cBhvr>
                                        <p:cTn id="86" dur="500" fill="hold"/>
                                        <p:tgtEl>
                                          <p:spTgt spid="5161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14" showWhenStopped="0">
                <p:cTn id="87" fill="hold" display="0">
                  <p:stCondLst>
                    <p:cond delay="indefinite"/>
                  </p:stCondLst>
                  <p:endCondLst>
                    <p:cond evt="onPrev" delay="0">
                      <p:tgtEl>
                        <p:sldTgt/>
                      </p:tgtEl>
                    </p:cond>
                    <p:cond evt="onStopAudio" delay="0">
                      <p:tgtEl>
                        <p:sldTgt/>
                      </p:tgtEl>
                    </p:cond>
                  </p:endCondLst>
                </p:cTn>
                <p:tgtEl>
                  <p:spTgt spid="516133"/>
                </p:tgtEl>
              </p:cMediaNode>
            </p:audio>
            <p:audio>
              <p:cMediaNode showWhenStopped="0">
                <p:cTn id="88" fill="hold" display="0">
                  <p:stCondLst>
                    <p:cond delay="indefinite"/>
                  </p:stCondLst>
                  <p:endCondLst>
                    <p:cond evt="onPrev" delay="0">
                      <p:tgtEl>
                        <p:sldTgt/>
                      </p:tgtEl>
                    </p:cond>
                    <p:cond evt="onStopAudio" delay="0">
                      <p:tgtEl>
                        <p:sldTgt/>
                      </p:tgtEl>
                    </p:cond>
                  </p:endCondLst>
                </p:cTn>
                <p:tgtEl>
                  <p:spTgt spid="516134"/>
                </p:tgtEl>
              </p:cMediaNode>
            </p:audio>
          </p:childTnLst>
        </p:cTn>
      </p:par>
    </p:tnLst>
    <p:bldLst>
      <p:bldP spid="516122"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a:extLst>
              <a:ext uri="{FF2B5EF4-FFF2-40B4-BE49-F238E27FC236}">
                <a16:creationId xmlns:a16="http://schemas.microsoft.com/office/drawing/2014/main" id="{9FBBD5C2-5A5A-EB93-EB6F-CC6FB64FD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762000"/>
            <a:ext cx="4911725" cy="5086350"/>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378883" name="Text Box 3">
            <a:extLst>
              <a:ext uri="{FF2B5EF4-FFF2-40B4-BE49-F238E27FC236}">
                <a16:creationId xmlns:a16="http://schemas.microsoft.com/office/drawing/2014/main" id="{74197A39-44F4-59E5-ABD8-F6C1A47D12E1}"/>
              </a:ext>
            </a:extLst>
          </p:cNvPr>
          <p:cNvSpPr txBox="1">
            <a:spLocks noChangeArrowheads="1"/>
          </p:cNvSpPr>
          <p:nvPr/>
        </p:nvSpPr>
        <p:spPr bwMode="auto">
          <a:xfrm>
            <a:off x="457200" y="838200"/>
            <a:ext cx="4267200" cy="3386138"/>
          </a:xfrm>
          <a:prstGeom prst="rect">
            <a:avLst/>
          </a:prstGeom>
          <a:noFill/>
          <a:ln>
            <a:noFill/>
          </a:ln>
          <a:effectLst>
            <a:outerShdw dist="53882" dir="81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800">
                <a:solidFill>
                  <a:srgbClr val="FF0000"/>
                </a:solidFill>
              </a:rPr>
              <a:t>NOVEMBER 1</a:t>
            </a:r>
            <a:r>
              <a:rPr lang="en-US" altLang="en-US" sz="4800" baseline="30000">
                <a:solidFill>
                  <a:srgbClr val="FF0000"/>
                </a:solidFill>
              </a:rPr>
              <a:t>ST</a:t>
            </a:r>
            <a:r>
              <a:rPr lang="en-US" altLang="en-US" sz="4800">
                <a:solidFill>
                  <a:srgbClr val="FF0000"/>
                </a:solidFill>
              </a:rPr>
              <a:t>, 1914</a:t>
            </a:r>
          </a:p>
          <a:p>
            <a:r>
              <a:rPr lang="en-US" altLang="en-US" sz="4800">
                <a:solidFill>
                  <a:srgbClr val="FF0000"/>
                </a:solidFill>
              </a:rPr>
              <a:t>ARRIVES IN KOBE</a:t>
            </a:r>
          </a:p>
        </p:txBody>
      </p:sp>
      <p:pic>
        <p:nvPicPr>
          <p:cNvPr id="378887" name="35 sec Japanese flute.wav">
            <a:hlinkClick r:id="" action="ppaction://media"/>
            <a:extLst>
              <a:ext uri="{FF2B5EF4-FFF2-40B4-BE49-F238E27FC236}">
                <a16:creationId xmlns:a16="http://schemas.microsoft.com/office/drawing/2014/main" id="{AC636754-7A91-32BF-5335-8F561E10AB3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33400" y="59436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78888" name="0097.wav">
            <a:hlinkClick r:id="" action="ppaction://media"/>
            <a:extLst>
              <a:ext uri="{FF2B5EF4-FFF2-40B4-BE49-F238E27FC236}">
                <a16:creationId xmlns:a16="http://schemas.microsoft.com/office/drawing/2014/main" id="{C9690C79-666D-E31A-2A19-D6FF2D8CCB7D}"/>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087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378887"/>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
                                      <p:cBhvr>
                                        <p:cTn id="9" dur="1" fill="hold"/>
                                        <p:tgtEl>
                                          <p:spTgt spid="3788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10" fill="hold" display="0">
                  <p:stCondLst>
                    <p:cond delay="indefinite"/>
                  </p:stCondLst>
                  <p:endCondLst>
                    <p:cond evt="onPrev" delay="0">
                      <p:tgtEl>
                        <p:sldTgt/>
                      </p:tgtEl>
                    </p:cond>
                    <p:cond evt="onStopAudio" delay="0">
                      <p:tgtEl>
                        <p:sldTgt/>
                      </p:tgtEl>
                    </p:cond>
                  </p:endCondLst>
                </p:cTn>
                <p:tgtEl>
                  <p:spTgt spid="378887"/>
                </p:tgtEl>
              </p:cMediaNode>
            </p:audio>
            <p:audio>
              <p:cMediaNode showWhenStopped="0">
                <p:cTn id="11" fill="hold" display="0">
                  <p:stCondLst>
                    <p:cond delay="indefinite"/>
                  </p:stCondLst>
                  <p:endCondLst>
                    <p:cond evt="onPrev" delay="0">
                      <p:tgtEl>
                        <p:sldTgt/>
                      </p:tgtEl>
                    </p:cond>
                    <p:cond evt="onStopAudio" delay="0">
                      <p:tgtEl>
                        <p:sldTgt/>
                      </p:tgtEl>
                    </p:cond>
                  </p:endCondLst>
                </p:cTn>
                <p:tgtEl>
                  <p:spTgt spid="378888"/>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1026">
            <a:extLst>
              <a:ext uri="{FF2B5EF4-FFF2-40B4-BE49-F238E27FC236}">
                <a16:creationId xmlns:a16="http://schemas.microsoft.com/office/drawing/2014/main" id="{063196FB-5D2D-29CB-A4A9-4CE28764A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3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4291" name="Text Box 1027">
            <a:extLst>
              <a:ext uri="{FF2B5EF4-FFF2-40B4-BE49-F238E27FC236}">
                <a16:creationId xmlns:a16="http://schemas.microsoft.com/office/drawing/2014/main" id="{3B109DAA-21FD-E93F-8C4F-B5B63A217EE1}"/>
              </a:ext>
            </a:extLst>
          </p:cNvPr>
          <p:cNvSpPr txBox="1">
            <a:spLocks noChangeArrowheads="1"/>
          </p:cNvSpPr>
          <p:nvPr/>
        </p:nvSpPr>
        <p:spPr bwMode="auto">
          <a:xfrm>
            <a:off x="1828800" y="2895600"/>
            <a:ext cx="4267200" cy="641350"/>
          </a:xfrm>
          <a:prstGeom prst="rect">
            <a:avLst/>
          </a:prstGeom>
          <a:noFill/>
          <a:ln>
            <a:noFill/>
          </a:ln>
          <a:effectLst>
            <a:outerShdw dist="53882" dir="81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3600">
                <a:solidFill>
                  <a:srgbClr val="FF0000"/>
                </a:solidFill>
              </a:rPr>
              <a:t>Dr Augur</a:t>
            </a:r>
          </a:p>
        </p:txBody>
      </p:sp>
      <p:sp>
        <p:nvSpPr>
          <p:cNvPr id="524292" name="Text Box 1028">
            <a:extLst>
              <a:ext uri="{FF2B5EF4-FFF2-40B4-BE49-F238E27FC236}">
                <a16:creationId xmlns:a16="http://schemas.microsoft.com/office/drawing/2014/main" id="{AFFB3EFC-6C77-AEE3-2438-100FE6B9D259}"/>
              </a:ext>
            </a:extLst>
          </p:cNvPr>
          <p:cNvSpPr txBox="1">
            <a:spLocks noChangeArrowheads="1"/>
          </p:cNvSpPr>
          <p:nvPr/>
        </p:nvSpPr>
        <p:spPr bwMode="auto">
          <a:xfrm>
            <a:off x="5486400" y="0"/>
            <a:ext cx="1828800" cy="641350"/>
          </a:xfrm>
          <a:prstGeom prst="rect">
            <a:avLst/>
          </a:prstGeom>
          <a:noFill/>
          <a:ln>
            <a:noFill/>
          </a:ln>
          <a:effectLst>
            <a:outerShdw dist="53882" dir="81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altLang="en-US" sz="3600">
                <a:solidFill>
                  <a:srgbClr val="FF0000"/>
                </a:solidFill>
              </a:rPr>
              <a:t>Agnes</a:t>
            </a:r>
          </a:p>
        </p:txBody>
      </p:sp>
      <p:pic>
        <p:nvPicPr>
          <p:cNvPr id="524293" name="0098.wav">
            <a:hlinkClick r:id="" action="ppaction://media"/>
            <a:extLst>
              <a:ext uri="{FF2B5EF4-FFF2-40B4-BE49-F238E27FC236}">
                <a16:creationId xmlns:a16="http://schemas.microsoft.com/office/drawing/2014/main" id="{D10816CE-AAF6-E2FC-3365-4AD326BD6974}"/>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advTm="119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 fill="hold"/>
                                        <p:tgtEl>
                                          <p:spTgt spid="52429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524292"/>
                                        </p:tgtEl>
                                        <p:attrNameLst>
                                          <p:attrName>style.visibility</p:attrName>
                                        </p:attrNameLst>
                                      </p:cBhvr>
                                      <p:to>
                                        <p:strVal val="visible"/>
                                      </p:to>
                                    </p:set>
                                    <p:animEffect transition="in" filter="box(in)">
                                      <p:cBhvr>
                                        <p:cTn id="11" dur="500"/>
                                        <p:tgtEl>
                                          <p:spTgt spid="52429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524291"/>
                                        </p:tgtEl>
                                        <p:attrNameLst>
                                          <p:attrName>style.visibility</p:attrName>
                                        </p:attrNameLst>
                                      </p:cBhvr>
                                      <p:to>
                                        <p:strVal val="visible"/>
                                      </p:to>
                                    </p:set>
                                    <p:animEffect transition="in" filter="box(in)">
                                      <p:cBhvr>
                                        <p:cTn id="16" dur="500"/>
                                        <p:tgtEl>
                                          <p:spTgt spid="5242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524293"/>
                </p:tgtEl>
              </p:cMediaNode>
            </p:audio>
          </p:childTnLst>
        </p:cTn>
      </p:par>
    </p:tnLst>
    <p:bldLst>
      <p:bldP spid="524291" grpId="0" autoUpdateAnimBg="0"/>
      <p:bldP spid="52429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3" name="Picture 3">
            <a:extLst>
              <a:ext uri="{FF2B5EF4-FFF2-40B4-BE49-F238E27FC236}">
                <a16:creationId xmlns:a16="http://schemas.microsoft.com/office/drawing/2014/main" id="{E1B6108A-1D58-A967-3C33-284802E4E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305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50564" name="Picture 4">
            <a:extLst>
              <a:ext uri="{FF2B5EF4-FFF2-40B4-BE49-F238E27FC236}">
                <a16:creationId xmlns:a16="http://schemas.microsoft.com/office/drawing/2014/main" id="{32201F1D-9F53-F9C0-5B3E-893FF4CE8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56" t="9210" b="7895"/>
          <a:stretch>
            <a:fillRect/>
          </a:stretch>
        </p:blipFill>
        <p:spPr bwMode="auto">
          <a:xfrm>
            <a:off x="609600" y="685800"/>
            <a:ext cx="4303713" cy="541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2215"/>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10.xml><?xml version="1.0" encoding="utf-8"?>
<p:tagLst xmlns:a="http://schemas.openxmlformats.org/drawingml/2006/main" xmlns:r="http://schemas.openxmlformats.org/officeDocument/2006/relationships" xmlns:p="http://schemas.openxmlformats.org/presentationml/2006/main">
  <p:tag name="TIMING" val="|2.1|1.9|7|1.9|1.9|1.7"/>
</p:tagLst>
</file>

<file path=ppt/tags/tag100.xml><?xml version="1.0" encoding="utf-8"?>
<p:tagLst xmlns:a="http://schemas.openxmlformats.org/drawingml/2006/main" xmlns:r="http://schemas.openxmlformats.org/officeDocument/2006/relationships" xmlns:p="http://schemas.openxmlformats.org/presentationml/2006/main">
  <p:tag name="TIMING" val="|0.8|5.1"/>
</p:tagLst>
</file>

<file path=ppt/tags/tag101.xml><?xml version="1.0" encoding="utf-8"?>
<p:tagLst xmlns:a="http://schemas.openxmlformats.org/drawingml/2006/main" xmlns:r="http://schemas.openxmlformats.org/officeDocument/2006/relationships" xmlns:p="http://schemas.openxmlformats.org/presentationml/2006/main">
  <p:tag name="TIMING" val="|1.9"/>
</p:tagLst>
</file>

<file path=ppt/tags/tag102.xml><?xml version="1.0" encoding="utf-8"?>
<p:tagLst xmlns:a="http://schemas.openxmlformats.org/drawingml/2006/main" xmlns:r="http://schemas.openxmlformats.org/officeDocument/2006/relationships" xmlns:p="http://schemas.openxmlformats.org/presentationml/2006/main">
  <p:tag name="TIMING" val="|4.6|3.6|2.1"/>
</p:tagLst>
</file>

<file path=ppt/tags/tag103.xml><?xml version="1.0" encoding="utf-8"?>
<p:tagLst xmlns:a="http://schemas.openxmlformats.org/drawingml/2006/main" xmlns:r="http://schemas.openxmlformats.org/officeDocument/2006/relationships" xmlns:p="http://schemas.openxmlformats.org/presentationml/2006/main">
  <p:tag name="TIMING" val="|3.9|2.1|3.7"/>
</p:tagLst>
</file>

<file path=ppt/tags/tag104.xml><?xml version="1.0" encoding="utf-8"?>
<p:tagLst xmlns:a="http://schemas.openxmlformats.org/drawingml/2006/main" xmlns:r="http://schemas.openxmlformats.org/officeDocument/2006/relationships" xmlns:p="http://schemas.openxmlformats.org/presentationml/2006/main">
  <p:tag name="TIMING" val="|2.8|5.2"/>
</p:tagLst>
</file>

<file path=ppt/tags/tag105.xml><?xml version="1.0" encoding="utf-8"?>
<p:tagLst xmlns:a="http://schemas.openxmlformats.org/drawingml/2006/main" xmlns:r="http://schemas.openxmlformats.org/officeDocument/2006/relationships" xmlns:p="http://schemas.openxmlformats.org/presentationml/2006/main">
  <p:tag name="TIMING" val="|2.3"/>
</p:tagLst>
</file>

<file path=ppt/tags/tag106.xml><?xml version="1.0" encoding="utf-8"?>
<p:tagLst xmlns:a="http://schemas.openxmlformats.org/drawingml/2006/main" xmlns:r="http://schemas.openxmlformats.org/officeDocument/2006/relationships" xmlns:p="http://schemas.openxmlformats.org/presentationml/2006/main">
  <p:tag name="TIMING" val="|1.1|1.5"/>
</p:tagLst>
</file>

<file path=ppt/tags/tag107.xml><?xml version="1.0" encoding="utf-8"?>
<p:tagLst xmlns:a="http://schemas.openxmlformats.org/drawingml/2006/main" xmlns:r="http://schemas.openxmlformats.org/officeDocument/2006/relationships" xmlns:p="http://schemas.openxmlformats.org/presentationml/2006/main">
  <p:tag name="TIMING" val="|1.5"/>
</p:tagLst>
</file>

<file path=ppt/tags/tag108.xml><?xml version="1.0" encoding="utf-8"?>
<p:tagLst xmlns:a="http://schemas.openxmlformats.org/drawingml/2006/main" xmlns:r="http://schemas.openxmlformats.org/officeDocument/2006/relationships" xmlns:p="http://schemas.openxmlformats.org/presentationml/2006/main">
  <p:tag name="TIMING" val="|5.1"/>
</p:tagLst>
</file>

<file path=ppt/tags/tag109.xml><?xml version="1.0" encoding="utf-8"?>
<p:tagLst xmlns:a="http://schemas.openxmlformats.org/drawingml/2006/main" xmlns:r="http://schemas.openxmlformats.org/officeDocument/2006/relationships" xmlns:p="http://schemas.openxmlformats.org/presentationml/2006/main">
  <p:tag name="TIMING" val="|1.4"/>
</p:tagLst>
</file>

<file path=ppt/tags/tag11.xml><?xml version="1.0" encoding="utf-8"?>
<p:tagLst xmlns:a="http://schemas.openxmlformats.org/drawingml/2006/main" xmlns:r="http://schemas.openxmlformats.org/officeDocument/2006/relationships" xmlns:p="http://schemas.openxmlformats.org/presentationml/2006/main">
  <p:tag name="TIMING" val="|2.2|5.3|1.6|1"/>
</p:tagLst>
</file>

<file path=ppt/tags/tag110.xml><?xml version="1.0" encoding="utf-8"?>
<p:tagLst xmlns:a="http://schemas.openxmlformats.org/drawingml/2006/main" xmlns:r="http://schemas.openxmlformats.org/officeDocument/2006/relationships" xmlns:p="http://schemas.openxmlformats.org/presentationml/2006/main">
  <p:tag name="TIMING" val="|1|2.9"/>
</p:tagLst>
</file>

<file path=ppt/tags/tag111.xml><?xml version="1.0" encoding="utf-8"?>
<p:tagLst xmlns:a="http://schemas.openxmlformats.org/drawingml/2006/main" xmlns:r="http://schemas.openxmlformats.org/officeDocument/2006/relationships" xmlns:p="http://schemas.openxmlformats.org/presentationml/2006/main">
  <p:tag name="TIMING" val="|1.7"/>
</p:tagLst>
</file>

<file path=ppt/tags/tag112.xml><?xml version="1.0" encoding="utf-8"?>
<p:tagLst xmlns:a="http://schemas.openxmlformats.org/drawingml/2006/main" xmlns:r="http://schemas.openxmlformats.org/officeDocument/2006/relationships" xmlns:p="http://schemas.openxmlformats.org/presentationml/2006/main">
  <p:tag name="TIMING" val="|1.9"/>
</p:tagLst>
</file>

<file path=ppt/tags/tag113.xml><?xml version="1.0" encoding="utf-8"?>
<p:tagLst xmlns:a="http://schemas.openxmlformats.org/drawingml/2006/main" xmlns:r="http://schemas.openxmlformats.org/officeDocument/2006/relationships" xmlns:p="http://schemas.openxmlformats.org/presentationml/2006/main">
  <p:tag name="TIMING" val="|2.4"/>
</p:tagLst>
</file>

<file path=ppt/tags/tag114.xml><?xml version="1.0" encoding="utf-8"?>
<p:tagLst xmlns:a="http://schemas.openxmlformats.org/drawingml/2006/main" xmlns:r="http://schemas.openxmlformats.org/officeDocument/2006/relationships" xmlns:p="http://schemas.openxmlformats.org/presentationml/2006/main">
  <p:tag name="TIMING" val="|2.1"/>
</p:tagLst>
</file>

<file path=ppt/tags/tag115.xml><?xml version="1.0" encoding="utf-8"?>
<p:tagLst xmlns:a="http://schemas.openxmlformats.org/drawingml/2006/main" xmlns:r="http://schemas.openxmlformats.org/officeDocument/2006/relationships" xmlns:p="http://schemas.openxmlformats.org/presentationml/2006/main">
  <p:tag name="TIMING" val="|1.4"/>
</p:tagLst>
</file>

<file path=ppt/tags/tag116.xml><?xml version="1.0" encoding="utf-8"?>
<p:tagLst xmlns:a="http://schemas.openxmlformats.org/drawingml/2006/main" xmlns:r="http://schemas.openxmlformats.org/officeDocument/2006/relationships" xmlns:p="http://schemas.openxmlformats.org/presentationml/2006/main">
  <p:tag name="TIMING" val="|1|3.9"/>
</p:tagLst>
</file>

<file path=ppt/tags/tag117.xml><?xml version="1.0" encoding="utf-8"?>
<p:tagLst xmlns:a="http://schemas.openxmlformats.org/drawingml/2006/main" xmlns:r="http://schemas.openxmlformats.org/officeDocument/2006/relationships" xmlns:p="http://schemas.openxmlformats.org/presentationml/2006/main">
  <p:tag name="TIMING" val="|1.2"/>
</p:tagLst>
</file>

<file path=ppt/tags/tag118.xml><?xml version="1.0" encoding="utf-8"?>
<p:tagLst xmlns:a="http://schemas.openxmlformats.org/drawingml/2006/main" xmlns:r="http://schemas.openxmlformats.org/officeDocument/2006/relationships" xmlns:p="http://schemas.openxmlformats.org/presentationml/2006/main">
  <p:tag name="TIMING" val="|1.1|1.1"/>
</p:tagLst>
</file>

<file path=ppt/tags/tag119.xml><?xml version="1.0" encoding="utf-8"?>
<p:tagLst xmlns:a="http://schemas.openxmlformats.org/drawingml/2006/main" xmlns:r="http://schemas.openxmlformats.org/officeDocument/2006/relationships" xmlns:p="http://schemas.openxmlformats.org/presentationml/2006/main">
  <p:tag name="TIMING" val="|1.2"/>
</p:tagLst>
</file>

<file path=ppt/tags/tag12.xml><?xml version="1.0" encoding="utf-8"?>
<p:tagLst xmlns:a="http://schemas.openxmlformats.org/drawingml/2006/main" xmlns:r="http://schemas.openxmlformats.org/officeDocument/2006/relationships" xmlns:p="http://schemas.openxmlformats.org/presentationml/2006/main">
  <p:tag name="TIMING" val="|6|1.9|1.9|1.8|3.3"/>
</p:tagLst>
</file>

<file path=ppt/tags/tag120.xml><?xml version="1.0" encoding="utf-8"?>
<p:tagLst xmlns:a="http://schemas.openxmlformats.org/drawingml/2006/main" xmlns:r="http://schemas.openxmlformats.org/officeDocument/2006/relationships" xmlns:p="http://schemas.openxmlformats.org/presentationml/2006/main">
  <p:tag name="TIMING" val="|2.6"/>
</p:tagLst>
</file>

<file path=ppt/tags/tag121.xml><?xml version="1.0" encoding="utf-8"?>
<p:tagLst xmlns:a="http://schemas.openxmlformats.org/drawingml/2006/main" xmlns:r="http://schemas.openxmlformats.org/officeDocument/2006/relationships" xmlns:p="http://schemas.openxmlformats.org/presentationml/2006/main">
  <p:tag name="TIMING" val="|1.4"/>
</p:tagLst>
</file>

<file path=ppt/tags/tag122.xml><?xml version="1.0" encoding="utf-8"?>
<p:tagLst xmlns:a="http://schemas.openxmlformats.org/drawingml/2006/main" xmlns:r="http://schemas.openxmlformats.org/officeDocument/2006/relationships" xmlns:p="http://schemas.openxmlformats.org/presentationml/2006/main">
  <p:tag name="TIMING" val="|1.1"/>
</p:tagLst>
</file>

<file path=ppt/tags/tag123.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5.5"/>
</p:tagLst>
</file>

<file path=ppt/tags/tag14.xml><?xml version="1.0" encoding="utf-8"?>
<p:tagLst xmlns:a="http://schemas.openxmlformats.org/drawingml/2006/main" xmlns:r="http://schemas.openxmlformats.org/officeDocument/2006/relationships" xmlns:p="http://schemas.openxmlformats.org/presentationml/2006/main">
  <p:tag name="TIMING" val="|5.6"/>
</p:tagLst>
</file>

<file path=ppt/tags/tag15.xml><?xml version="1.0" encoding="utf-8"?>
<p:tagLst xmlns:a="http://schemas.openxmlformats.org/drawingml/2006/main" xmlns:r="http://schemas.openxmlformats.org/officeDocument/2006/relationships" xmlns:p="http://schemas.openxmlformats.org/presentationml/2006/main">
  <p:tag name="TIMING" val="|7.2|2.7"/>
</p:tagLst>
</file>

<file path=ppt/tags/tag16.xml><?xml version="1.0" encoding="utf-8"?>
<p:tagLst xmlns:a="http://schemas.openxmlformats.org/drawingml/2006/main" xmlns:r="http://schemas.openxmlformats.org/officeDocument/2006/relationships" xmlns:p="http://schemas.openxmlformats.org/presentationml/2006/main">
  <p:tag name="TIMING" val="|2.1|8.5"/>
</p:tagLst>
</file>

<file path=ppt/tags/tag17.xml><?xml version="1.0" encoding="utf-8"?>
<p:tagLst xmlns:a="http://schemas.openxmlformats.org/drawingml/2006/main" xmlns:r="http://schemas.openxmlformats.org/officeDocument/2006/relationships" xmlns:p="http://schemas.openxmlformats.org/presentationml/2006/main">
  <p:tag name="TIMING" val="|5.5|2.5"/>
</p:tagLst>
</file>

<file path=ppt/tags/tag18.xml><?xml version="1.0" encoding="utf-8"?>
<p:tagLst xmlns:a="http://schemas.openxmlformats.org/drawingml/2006/main" xmlns:r="http://schemas.openxmlformats.org/officeDocument/2006/relationships" xmlns:p="http://schemas.openxmlformats.org/presentationml/2006/main">
  <p:tag name="TIMING" val="|3.4|2.4"/>
</p:tagLst>
</file>

<file path=ppt/tags/tag19.xml><?xml version="1.0" encoding="utf-8"?>
<p:tagLst xmlns:a="http://schemas.openxmlformats.org/drawingml/2006/main" xmlns:r="http://schemas.openxmlformats.org/officeDocument/2006/relationships" xmlns:p="http://schemas.openxmlformats.org/presentationml/2006/main">
  <p:tag name="TIMING" val="|2.6|5.9"/>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20.xml><?xml version="1.0" encoding="utf-8"?>
<p:tagLst xmlns:a="http://schemas.openxmlformats.org/drawingml/2006/main" xmlns:r="http://schemas.openxmlformats.org/officeDocument/2006/relationships" xmlns:p="http://schemas.openxmlformats.org/presentationml/2006/main">
  <p:tag name="TIMING" val="|3.5"/>
</p:tagLst>
</file>

<file path=ppt/tags/tag21.xml><?xml version="1.0" encoding="utf-8"?>
<p:tagLst xmlns:a="http://schemas.openxmlformats.org/drawingml/2006/main" xmlns:r="http://schemas.openxmlformats.org/officeDocument/2006/relationships" xmlns:p="http://schemas.openxmlformats.org/presentationml/2006/main">
  <p:tag name="TIMING" val="|3.7|7.6"/>
</p:tagLst>
</file>

<file path=ppt/tags/tag22.xml><?xml version="1.0" encoding="utf-8"?>
<p:tagLst xmlns:a="http://schemas.openxmlformats.org/drawingml/2006/main" xmlns:r="http://schemas.openxmlformats.org/officeDocument/2006/relationships" xmlns:p="http://schemas.openxmlformats.org/presentationml/2006/main">
  <p:tag name="TIMING" val="|2.6"/>
</p:tagLst>
</file>

<file path=ppt/tags/tag23.xml><?xml version="1.0" encoding="utf-8"?>
<p:tagLst xmlns:a="http://schemas.openxmlformats.org/drawingml/2006/main" xmlns:r="http://schemas.openxmlformats.org/officeDocument/2006/relationships" xmlns:p="http://schemas.openxmlformats.org/presentationml/2006/main">
  <p:tag name="TIMING" val="|3.5"/>
</p:tagLst>
</file>

<file path=ppt/tags/tag24.xml><?xml version="1.0" encoding="utf-8"?>
<p:tagLst xmlns:a="http://schemas.openxmlformats.org/drawingml/2006/main" xmlns:r="http://schemas.openxmlformats.org/officeDocument/2006/relationships" xmlns:p="http://schemas.openxmlformats.org/presentationml/2006/main">
  <p:tag name="TIMING" val="|5.7"/>
</p:tagLst>
</file>

<file path=ppt/tags/tag25.xml><?xml version="1.0" encoding="utf-8"?>
<p:tagLst xmlns:a="http://schemas.openxmlformats.org/drawingml/2006/main" xmlns:r="http://schemas.openxmlformats.org/officeDocument/2006/relationships" xmlns:p="http://schemas.openxmlformats.org/presentationml/2006/main">
  <p:tag name="TIMING" val="|4.3|2.8|6.5"/>
</p:tagLst>
</file>

<file path=ppt/tags/tag26.xml><?xml version="1.0" encoding="utf-8"?>
<p:tagLst xmlns:a="http://schemas.openxmlformats.org/drawingml/2006/main" xmlns:r="http://schemas.openxmlformats.org/officeDocument/2006/relationships" xmlns:p="http://schemas.openxmlformats.org/presentationml/2006/main">
  <p:tag name="TIMING" val="|7.2|3"/>
</p:tagLst>
</file>

<file path=ppt/tags/tag27.xml><?xml version="1.0" encoding="utf-8"?>
<p:tagLst xmlns:a="http://schemas.openxmlformats.org/drawingml/2006/main" xmlns:r="http://schemas.openxmlformats.org/officeDocument/2006/relationships" xmlns:p="http://schemas.openxmlformats.org/presentationml/2006/main">
  <p:tag name="TIMING" val="|2.9"/>
</p:tagLst>
</file>

<file path=ppt/tags/tag28.xml><?xml version="1.0" encoding="utf-8"?>
<p:tagLst xmlns:a="http://schemas.openxmlformats.org/drawingml/2006/main" xmlns:r="http://schemas.openxmlformats.org/officeDocument/2006/relationships" xmlns:p="http://schemas.openxmlformats.org/presentationml/2006/main">
  <p:tag name="TIMING" val="|1.9"/>
</p:tagLst>
</file>

<file path=ppt/tags/tag29.xml><?xml version="1.0" encoding="utf-8"?>
<p:tagLst xmlns:a="http://schemas.openxmlformats.org/drawingml/2006/main" xmlns:r="http://schemas.openxmlformats.org/officeDocument/2006/relationships" xmlns:p="http://schemas.openxmlformats.org/presentationml/2006/main">
  <p:tag name="TIMING" val="|6.3"/>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ags/tag30.xml><?xml version="1.0" encoding="utf-8"?>
<p:tagLst xmlns:a="http://schemas.openxmlformats.org/drawingml/2006/main" xmlns:r="http://schemas.openxmlformats.org/officeDocument/2006/relationships" xmlns:p="http://schemas.openxmlformats.org/presentationml/2006/main">
  <p:tag name="TIMING" val="|7.3"/>
</p:tagLst>
</file>

<file path=ppt/tags/tag31.xml><?xml version="1.0" encoding="utf-8"?>
<p:tagLst xmlns:a="http://schemas.openxmlformats.org/drawingml/2006/main" xmlns:r="http://schemas.openxmlformats.org/officeDocument/2006/relationships" xmlns:p="http://schemas.openxmlformats.org/presentationml/2006/main">
  <p:tag name="TIMING" val="|3.9"/>
</p:tagLst>
</file>

<file path=ppt/tags/tag32.xml><?xml version="1.0" encoding="utf-8"?>
<p:tagLst xmlns:a="http://schemas.openxmlformats.org/drawingml/2006/main" xmlns:r="http://schemas.openxmlformats.org/officeDocument/2006/relationships" xmlns:p="http://schemas.openxmlformats.org/presentationml/2006/main">
  <p:tag name="TIMING" val="|7"/>
</p:tagLst>
</file>

<file path=ppt/tags/tag33.xml><?xml version="1.0" encoding="utf-8"?>
<p:tagLst xmlns:a="http://schemas.openxmlformats.org/drawingml/2006/main" xmlns:r="http://schemas.openxmlformats.org/officeDocument/2006/relationships" xmlns:p="http://schemas.openxmlformats.org/presentationml/2006/main">
  <p:tag name="TIMING" val="|3.3"/>
</p:tagLst>
</file>

<file path=ppt/tags/tag34.xml><?xml version="1.0" encoding="utf-8"?>
<p:tagLst xmlns:a="http://schemas.openxmlformats.org/drawingml/2006/main" xmlns:r="http://schemas.openxmlformats.org/officeDocument/2006/relationships" xmlns:p="http://schemas.openxmlformats.org/presentationml/2006/main">
  <p:tag name="TIMING" val="|7|2.4"/>
</p:tagLst>
</file>

<file path=ppt/tags/tag35.xml><?xml version="1.0" encoding="utf-8"?>
<p:tagLst xmlns:a="http://schemas.openxmlformats.org/drawingml/2006/main" xmlns:r="http://schemas.openxmlformats.org/officeDocument/2006/relationships" xmlns:p="http://schemas.openxmlformats.org/presentationml/2006/main">
  <p:tag name="TIMING" val="|4.2"/>
</p:tagLst>
</file>

<file path=ppt/tags/tag36.xml><?xml version="1.0" encoding="utf-8"?>
<p:tagLst xmlns:a="http://schemas.openxmlformats.org/drawingml/2006/main" xmlns:r="http://schemas.openxmlformats.org/officeDocument/2006/relationships" xmlns:p="http://schemas.openxmlformats.org/presentationml/2006/main">
  <p:tag name="TIMING" val="|4.9"/>
</p:tagLst>
</file>

<file path=ppt/tags/tag37.xml><?xml version="1.0" encoding="utf-8"?>
<p:tagLst xmlns:a="http://schemas.openxmlformats.org/drawingml/2006/main" xmlns:r="http://schemas.openxmlformats.org/officeDocument/2006/relationships" xmlns:p="http://schemas.openxmlformats.org/presentationml/2006/main">
  <p:tag name="TIMING" val="|4.5"/>
</p:tagLst>
</file>

<file path=ppt/tags/tag38.xml><?xml version="1.0" encoding="utf-8"?>
<p:tagLst xmlns:a="http://schemas.openxmlformats.org/drawingml/2006/main" xmlns:r="http://schemas.openxmlformats.org/officeDocument/2006/relationships" xmlns:p="http://schemas.openxmlformats.org/presentationml/2006/main">
  <p:tag name="TIMING" val="|3.5"/>
</p:tagLst>
</file>

<file path=ppt/tags/tag39.xml><?xml version="1.0" encoding="utf-8"?>
<p:tagLst xmlns:a="http://schemas.openxmlformats.org/drawingml/2006/main" xmlns:r="http://schemas.openxmlformats.org/officeDocument/2006/relationships" xmlns:p="http://schemas.openxmlformats.org/presentationml/2006/main">
  <p:tag name="TIMING" val="|2.8|9.1"/>
</p:tagLst>
</file>

<file path=ppt/tags/tag4.xml><?xml version="1.0" encoding="utf-8"?>
<p:tagLst xmlns:a="http://schemas.openxmlformats.org/drawingml/2006/main" xmlns:r="http://schemas.openxmlformats.org/officeDocument/2006/relationships" xmlns:p="http://schemas.openxmlformats.org/presentationml/2006/main">
  <p:tag name="TIMING" val="|2.6"/>
</p:tagLst>
</file>

<file path=ppt/tags/tag40.xml><?xml version="1.0" encoding="utf-8"?>
<p:tagLst xmlns:a="http://schemas.openxmlformats.org/drawingml/2006/main" xmlns:r="http://schemas.openxmlformats.org/officeDocument/2006/relationships" xmlns:p="http://schemas.openxmlformats.org/presentationml/2006/main">
  <p:tag name="TIMING" val="|7.8"/>
</p:tagLst>
</file>

<file path=ppt/tags/tag41.xml><?xml version="1.0" encoding="utf-8"?>
<p:tagLst xmlns:a="http://schemas.openxmlformats.org/drawingml/2006/main" xmlns:r="http://schemas.openxmlformats.org/officeDocument/2006/relationships" xmlns:p="http://schemas.openxmlformats.org/presentationml/2006/main">
  <p:tag name="TIMING" val="|3.7"/>
</p:tagLst>
</file>

<file path=ppt/tags/tag42.xml><?xml version="1.0" encoding="utf-8"?>
<p:tagLst xmlns:a="http://schemas.openxmlformats.org/drawingml/2006/main" xmlns:r="http://schemas.openxmlformats.org/officeDocument/2006/relationships" xmlns:p="http://schemas.openxmlformats.org/presentationml/2006/main">
  <p:tag name="TIMING" val="|4.4"/>
</p:tagLst>
</file>

<file path=ppt/tags/tag43.xml><?xml version="1.0" encoding="utf-8"?>
<p:tagLst xmlns:a="http://schemas.openxmlformats.org/drawingml/2006/main" xmlns:r="http://schemas.openxmlformats.org/officeDocument/2006/relationships" xmlns:p="http://schemas.openxmlformats.org/presentationml/2006/main">
  <p:tag name="TIMING" val="|6.4"/>
</p:tagLst>
</file>

<file path=ppt/tags/tag44.xml><?xml version="1.0" encoding="utf-8"?>
<p:tagLst xmlns:a="http://schemas.openxmlformats.org/drawingml/2006/main" xmlns:r="http://schemas.openxmlformats.org/officeDocument/2006/relationships" xmlns:p="http://schemas.openxmlformats.org/presentationml/2006/main">
  <p:tag name="TIMING" val="|2.8|48"/>
</p:tagLst>
</file>

<file path=ppt/tags/tag45.xml><?xml version="1.0" encoding="utf-8"?>
<p:tagLst xmlns:a="http://schemas.openxmlformats.org/drawingml/2006/main" xmlns:r="http://schemas.openxmlformats.org/officeDocument/2006/relationships" xmlns:p="http://schemas.openxmlformats.org/presentationml/2006/main">
  <p:tag name="TIMING" val="|7.4"/>
</p:tagLst>
</file>

<file path=ppt/tags/tag46.xml><?xml version="1.0" encoding="utf-8"?>
<p:tagLst xmlns:a="http://schemas.openxmlformats.org/drawingml/2006/main" xmlns:r="http://schemas.openxmlformats.org/officeDocument/2006/relationships" xmlns:p="http://schemas.openxmlformats.org/presentationml/2006/main">
  <p:tag name="TIMING" val="|3.9"/>
</p:tagLst>
</file>

<file path=ppt/tags/tag47.xml><?xml version="1.0" encoding="utf-8"?>
<p:tagLst xmlns:a="http://schemas.openxmlformats.org/drawingml/2006/main" xmlns:r="http://schemas.openxmlformats.org/officeDocument/2006/relationships" xmlns:p="http://schemas.openxmlformats.org/presentationml/2006/main">
  <p:tag name="TIMING" val="|7.3"/>
</p:tagLst>
</file>

<file path=ppt/tags/tag48.xml><?xml version="1.0" encoding="utf-8"?>
<p:tagLst xmlns:a="http://schemas.openxmlformats.org/drawingml/2006/main" xmlns:r="http://schemas.openxmlformats.org/officeDocument/2006/relationships" xmlns:p="http://schemas.openxmlformats.org/presentationml/2006/main">
  <p:tag name="TIMING" val="|3.9"/>
</p:tagLst>
</file>

<file path=ppt/tags/tag49.xml><?xml version="1.0" encoding="utf-8"?>
<p:tagLst xmlns:a="http://schemas.openxmlformats.org/drawingml/2006/main" xmlns:r="http://schemas.openxmlformats.org/officeDocument/2006/relationships" xmlns:p="http://schemas.openxmlformats.org/presentationml/2006/main">
  <p:tag name="TIMING" val="|5.2|2.2"/>
</p:tagLst>
</file>

<file path=ppt/tags/tag5.xml><?xml version="1.0" encoding="utf-8"?>
<p:tagLst xmlns:a="http://schemas.openxmlformats.org/drawingml/2006/main" xmlns:r="http://schemas.openxmlformats.org/officeDocument/2006/relationships" xmlns:p="http://schemas.openxmlformats.org/presentationml/2006/main">
  <p:tag name="TIMING" val="|3.7|2.1"/>
</p:tagLst>
</file>

<file path=ppt/tags/tag50.xml><?xml version="1.0" encoding="utf-8"?>
<p:tagLst xmlns:a="http://schemas.openxmlformats.org/drawingml/2006/main" xmlns:r="http://schemas.openxmlformats.org/officeDocument/2006/relationships" xmlns:p="http://schemas.openxmlformats.org/presentationml/2006/main">
  <p:tag name="TIMING" val="|4.3"/>
</p:tagLst>
</file>

<file path=ppt/tags/tag51.xml><?xml version="1.0" encoding="utf-8"?>
<p:tagLst xmlns:a="http://schemas.openxmlformats.org/drawingml/2006/main" xmlns:r="http://schemas.openxmlformats.org/officeDocument/2006/relationships" xmlns:p="http://schemas.openxmlformats.org/presentationml/2006/main">
  <p:tag name="TIMING" val="|4|1.2|1.6"/>
</p:tagLst>
</file>

<file path=ppt/tags/tag52.xml><?xml version="1.0" encoding="utf-8"?>
<p:tagLst xmlns:a="http://schemas.openxmlformats.org/drawingml/2006/main" xmlns:r="http://schemas.openxmlformats.org/officeDocument/2006/relationships" xmlns:p="http://schemas.openxmlformats.org/presentationml/2006/main">
  <p:tag name="TIMING" val="|2.9"/>
</p:tagLst>
</file>

<file path=ppt/tags/tag53.xml><?xml version="1.0" encoding="utf-8"?>
<p:tagLst xmlns:a="http://schemas.openxmlformats.org/drawingml/2006/main" xmlns:r="http://schemas.openxmlformats.org/officeDocument/2006/relationships" xmlns:p="http://schemas.openxmlformats.org/presentationml/2006/main">
  <p:tag name="TIMING" val="|4"/>
</p:tagLst>
</file>

<file path=ppt/tags/tag54.xml><?xml version="1.0" encoding="utf-8"?>
<p:tagLst xmlns:a="http://schemas.openxmlformats.org/drawingml/2006/main" xmlns:r="http://schemas.openxmlformats.org/officeDocument/2006/relationships" xmlns:p="http://schemas.openxmlformats.org/presentationml/2006/main">
  <p:tag name="TIMING" val="|3"/>
</p:tagLst>
</file>

<file path=ppt/tags/tag55.xml><?xml version="1.0" encoding="utf-8"?>
<p:tagLst xmlns:a="http://schemas.openxmlformats.org/drawingml/2006/main" xmlns:r="http://schemas.openxmlformats.org/officeDocument/2006/relationships" xmlns:p="http://schemas.openxmlformats.org/presentationml/2006/main">
  <p:tag name="TIMING" val="|1.5"/>
</p:tagLst>
</file>

<file path=ppt/tags/tag56.xml><?xml version="1.0" encoding="utf-8"?>
<p:tagLst xmlns:a="http://schemas.openxmlformats.org/drawingml/2006/main" xmlns:r="http://schemas.openxmlformats.org/officeDocument/2006/relationships" xmlns:p="http://schemas.openxmlformats.org/presentationml/2006/main">
  <p:tag name="TIMING" val="|9.7"/>
</p:tagLst>
</file>

<file path=ppt/tags/tag57.xml><?xml version="1.0" encoding="utf-8"?>
<p:tagLst xmlns:a="http://schemas.openxmlformats.org/drawingml/2006/main" xmlns:r="http://schemas.openxmlformats.org/officeDocument/2006/relationships" xmlns:p="http://schemas.openxmlformats.org/presentationml/2006/main">
  <p:tag name="TIMING" val="|4.2"/>
</p:tagLst>
</file>

<file path=ppt/tags/tag58.xml><?xml version="1.0" encoding="utf-8"?>
<p:tagLst xmlns:a="http://schemas.openxmlformats.org/drawingml/2006/main" xmlns:r="http://schemas.openxmlformats.org/officeDocument/2006/relationships" xmlns:p="http://schemas.openxmlformats.org/presentationml/2006/main">
  <p:tag name="TIMING" val="|3.1|7"/>
</p:tagLst>
</file>

<file path=ppt/tags/tag59.xml><?xml version="1.0" encoding="utf-8"?>
<p:tagLst xmlns:a="http://schemas.openxmlformats.org/drawingml/2006/main" xmlns:r="http://schemas.openxmlformats.org/officeDocument/2006/relationships" xmlns:p="http://schemas.openxmlformats.org/presentationml/2006/main">
  <p:tag name="TIMING" val="|6.3"/>
</p:tagLst>
</file>

<file path=ppt/tags/tag6.xml><?xml version="1.0" encoding="utf-8"?>
<p:tagLst xmlns:a="http://schemas.openxmlformats.org/drawingml/2006/main" xmlns:r="http://schemas.openxmlformats.org/officeDocument/2006/relationships" xmlns:p="http://schemas.openxmlformats.org/presentationml/2006/main">
  <p:tag name="TIMING" val="|2.6"/>
</p:tagLst>
</file>

<file path=ppt/tags/tag60.xml><?xml version="1.0" encoding="utf-8"?>
<p:tagLst xmlns:a="http://schemas.openxmlformats.org/drawingml/2006/main" xmlns:r="http://schemas.openxmlformats.org/officeDocument/2006/relationships" xmlns:p="http://schemas.openxmlformats.org/presentationml/2006/main">
  <p:tag name="TIMING" val="|6.5|1.6|1.5"/>
</p:tagLst>
</file>

<file path=ppt/tags/tag61.xml><?xml version="1.0" encoding="utf-8"?>
<p:tagLst xmlns:a="http://schemas.openxmlformats.org/drawingml/2006/main" xmlns:r="http://schemas.openxmlformats.org/officeDocument/2006/relationships" xmlns:p="http://schemas.openxmlformats.org/presentationml/2006/main">
  <p:tag name="TIMING" val="|2|6.2"/>
</p:tagLst>
</file>

<file path=ppt/tags/tag62.xml><?xml version="1.0" encoding="utf-8"?>
<p:tagLst xmlns:a="http://schemas.openxmlformats.org/drawingml/2006/main" xmlns:r="http://schemas.openxmlformats.org/officeDocument/2006/relationships" xmlns:p="http://schemas.openxmlformats.org/presentationml/2006/main">
  <p:tag name="TIMING" val="|6"/>
</p:tagLst>
</file>

<file path=ppt/tags/tag63.xml><?xml version="1.0" encoding="utf-8"?>
<p:tagLst xmlns:a="http://schemas.openxmlformats.org/drawingml/2006/main" xmlns:r="http://schemas.openxmlformats.org/officeDocument/2006/relationships" xmlns:p="http://schemas.openxmlformats.org/presentationml/2006/main">
  <p:tag name="TIMING" val="|1.9"/>
</p:tagLst>
</file>

<file path=ppt/tags/tag64.xml><?xml version="1.0" encoding="utf-8"?>
<p:tagLst xmlns:a="http://schemas.openxmlformats.org/drawingml/2006/main" xmlns:r="http://schemas.openxmlformats.org/officeDocument/2006/relationships" xmlns:p="http://schemas.openxmlformats.org/presentationml/2006/main">
  <p:tag name="TIMING" val="|10|1.3"/>
</p:tagLst>
</file>

<file path=ppt/tags/tag65.xml><?xml version="1.0" encoding="utf-8"?>
<p:tagLst xmlns:a="http://schemas.openxmlformats.org/drawingml/2006/main" xmlns:r="http://schemas.openxmlformats.org/officeDocument/2006/relationships" xmlns:p="http://schemas.openxmlformats.org/presentationml/2006/main">
  <p:tag name="TIMING" val="|4.8"/>
</p:tagLst>
</file>

<file path=ppt/tags/tag66.xml><?xml version="1.0" encoding="utf-8"?>
<p:tagLst xmlns:a="http://schemas.openxmlformats.org/drawingml/2006/main" xmlns:r="http://schemas.openxmlformats.org/officeDocument/2006/relationships" xmlns:p="http://schemas.openxmlformats.org/presentationml/2006/main">
  <p:tag name="TIMING" val="|5.1|1.2|1.4"/>
</p:tagLst>
</file>

<file path=ppt/tags/tag67.xml><?xml version="1.0" encoding="utf-8"?>
<p:tagLst xmlns:a="http://schemas.openxmlformats.org/drawingml/2006/main" xmlns:r="http://schemas.openxmlformats.org/officeDocument/2006/relationships" xmlns:p="http://schemas.openxmlformats.org/presentationml/2006/main">
  <p:tag name="TIMING" val="|1.7|1|1.7"/>
</p:tagLst>
</file>

<file path=ppt/tags/tag68.xml><?xml version="1.0" encoding="utf-8"?>
<p:tagLst xmlns:a="http://schemas.openxmlformats.org/drawingml/2006/main" xmlns:r="http://schemas.openxmlformats.org/officeDocument/2006/relationships" xmlns:p="http://schemas.openxmlformats.org/presentationml/2006/main">
  <p:tag name="TIMING" val="|2"/>
</p:tagLst>
</file>

<file path=ppt/tags/tag69.xml><?xml version="1.0" encoding="utf-8"?>
<p:tagLst xmlns:a="http://schemas.openxmlformats.org/drawingml/2006/main" xmlns:r="http://schemas.openxmlformats.org/officeDocument/2006/relationships" xmlns:p="http://schemas.openxmlformats.org/presentationml/2006/main">
  <p:tag name="TIMING" val="|2.1|1.1|3"/>
</p:tagLst>
</file>

<file path=ppt/tags/tag7.xml><?xml version="1.0" encoding="utf-8"?>
<p:tagLst xmlns:a="http://schemas.openxmlformats.org/drawingml/2006/main" xmlns:r="http://schemas.openxmlformats.org/officeDocument/2006/relationships" xmlns:p="http://schemas.openxmlformats.org/presentationml/2006/main">
  <p:tag name="TIMING" val="|6.4|2.6|4.2"/>
</p:tagLst>
</file>

<file path=ppt/tags/tag70.xml><?xml version="1.0" encoding="utf-8"?>
<p:tagLst xmlns:a="http://schemas.openxmlformats.org/drawingml/2006/main" xmlns:r="http://schemas.openxmlformats.org/officeDocument/2006/relationships" xmlns:p="http://schemas.openxmlformats.org/presentationml/2006/main">
  <p:tag name="TIMING" val="|4.4"/>
</p:tagLst>
</file>

<file path=ppt/tags/tag71.xml><?xml version="1.0" encoding="utf-8"?>
<p:tagLst xmlns:a="http://schemas.openxmlformats.org/drawingml/2006/main" xmlns:r="http://schemas.openxmlformats.org/officeDocument/2006/relationships" xmlns:p="http://schemas.openxmlformats.org/presentationml/2006/main">
  <p:tag name="TIMING" val="|6.8"/>
</p:tagLst>
</file>

<file path=ppt/tags/tag72.xml><?xml version="1.0" encoding="utf-8"?>
<p:tagLst xmlns:a="http://schemas.openxmlformats.org/drawingml/2006/main" xmlns:r="http://schemas.openxmlformats.org/officeDocument/2006/relationships" xmlns:p="http://schemas.openxmlformats.org/presentationml/2006/main">
  <p:tag name="TIMING" val="|5.1|18.4"/>
</p:tagLst>
</file>

<file path=ppt/tags/tag73.xml><?xml version="1.0" encoding="utf-8"?>
<p:tagLst xmlns:a="http://schemas.openxmlformats.org/drawingml/2006/main" xmlns:r="http://schemas.openxmlformats.org/officeDocument/2006/relationships" xmlns:p="http://schemas.openxmlformats.org/presentationml/2006/main">
  <p:tag name="TIMING" val="|1.6"/>
</p:tagLst>
</file>

<file path=ppt/tags/tag74.xml><?xml version="1.0" encoding="utf-8"?>
<p:tagLst xmlns:a="http://schemas.openxmlformats.org/drawingml/2006/main" xmlns:r="http://schemas.openxmlformats.org/officeDocument/2006/relationships" xmlns:p="http://schemas.openxmlformats.org/presentationml/2006/main">
  <p:tag name="TIMING" val="|3.6"/>
</p:tagLst>
</file>

<file path=ppt/tags/tag75.xml><?xml version="1.0" encoding="utf-8"?>
<p:tagLst xmlns:a="http://schemas.openxmlformats.org/drawingml/2006/main" xmlns:r="http://schemas.openxmlformats.org/officeDocument/2006/relationships" xmlns:p="http://schemas.openxmlformats.org/presentationml/2006/main">
  <p:tag name="TIMING" val="|5.1"/>
</p:tagLst>
</file>

<file path=ppt/tags/tag76.xml><?xml version="1.0" encoding="utf-8"?>
<p:tagLst xmlns:a="http://schemas.openxmlformats.org/drawingml/2006/main" xmlns:r="http://schemas.openxmlformats.org/officeDocument/2006/relationships" xmlns:p="http://schemas.openxmlformats.org/presentationml/2006/main">
  <p:tag name="TIMING" val="|1.6|2.1|1.4|1.6|1.2|1|1.5|0.9|1.2|0.9|1|1.1|1.3|1.2"/>
</p:tagLst>
</file>

<file path=ppt/tags/tag77.xml><?xml version="1.0" encoding="utf-8"?>
<p:tagLst xmlns:a="http://schemas.openxmlformats.org/drawingml/2006/main" xmlns:r="http://schemas.openxmlformats.org/officeDocument/2006/relationships" xmlns:p="http://schemas.openxmlformats.org/presentationml/2006/main">
  <p:tag name="TIMING" val="|4.4|1.1"/>
</p:tagLst>
</file>

<file path=ppt/tags/tag78.xml><?xml version="1.0" encoding="utf-8"?>
<p:tagLst xmlns:a="http://schemas.openxmlformats.org/drawingml/2006/main" xmlns:r="http://schemas.openxmlformats.org/officeDocument/2006/relationships" xmlns:p="http://schemas.openxmlformats.org/presentationml/2006/main">
  <p:tag name="TIMING" val="|6"/>
</p:tagLst>
</file>

<file path=ppt/tags/tag79.xml><?xml version="1.0" encoding="utf-8"?>
<p:tagLst xmlns:a="http://schemas.openxmlformats.org/drawingml/2006/main" xmlns:r="http://schemas.openxmlformats.org/officeDocument/2006/relationships" xmlns:p="http://schemas.openxmlformats.org/presentationml/2006/main">
  <p:tag name="TIMING" val="|2.7|1.7"/>
</p:tagLst>
</file>

<file path=ppt/tags/tag8.xml><?xml version="1.0" encoding="utf-8"?>
<p:tagLst xmlns:a="http://schemas.openxmlformats.org/drawingml/2006/main" xmlns:r="http://schemas.openxmlformats.org/officeDocument/2006/relationships" xmlns:p="http://schemas.openxmlformats.org/presentationml/2006/main">
  <p:tag name="TIMING" val="|3.8|4.5|1.9"/>
</p:tagLst>
</file>

<file path=ppt/tags/tag80.xml><?xml version="1.0" encoding="utf-8"?>
<p:tagLst xmlns:a="http://schemas.openxmlformats.org/drawingml/2006/main" xmlns:r="http://schemas.openxmlformats.org/officeDocument/2006/relationships" xmlns:p="http://schemas.openxmlformats.org/presentationml/2006/main">
  <p:tag name="TIMING" val="|4.8"/>
</p:tagLst>
</file>

<file path=ppt/tags/tag81.xml><?xml version="1.0" encoding="utf-8"?>
<p:tagLst xmlns:a="http://schemas.openxmlformats.org/drawingml/2006/main" xmlns:r="http://schemas.openxmlformats.org/officeDocument/2006/relationships" xmlns:p="http://schemas.openxmlformats.org/presentationml/2006/main">
  <p:tag name="TIMING" val="|3.7"/>
</p:tagLst>
</file>

<file path=ppt/tags/tag82.xml><?xml version="1.0" encoding="utf-8"?>
<p:tagLst xmlns:a="http://schemas.openxmlformats.org/drawingml/2006/main" xmlns:r="http://schemas.openxmlformats.org/officeDocument/2006/relationships" xmlns:p="http://schemas.openxmlformats.org/presentationml/2006/main">
  <p:tag name="TIMING" val="|1.7|8|1.4|1.2"/>
</p:tagLst>
</file>

<file path=ppt/tags/tag83.xml><?xml version="1.0" encoding="utf-8"?>
<p:tagLst xmlns:a="http://schemas.openxmlformats.org/drawingml/2006/main" xmlns:r="http://schemas.openxmlformats.org/officeDocument/2006/relationships" xmlns:p="http://schemas.openxmlformats.org/presentationml/2006/main">
  <p:tag name="TIMING" val="|9"/>
</p:tagLst>
</file>

<file path=ppt/tags/tag84.xml><?xml version="1.0" encoding="utf-8"?>
<p:tagLst xmlns:a="http://schemas.openxmlformats.org/drawingml/2006/main" xmlns:r="http://schemas.openxmlformats.org/officeDocument/2006/relationships" xmlns:p="http://schemas.openxmlformats.org/presentationml/2006/main">
  <p:tag name="TIMING" val="|1.3"/>
</p:tagLst>
</file>

<file path=ppt/tags/tag85.xml><?xml version="1.0" encoding="utf-8"?>
<p:tagLst xmlns:a="http://schemas.openxmlformats.org/drawingml/2006/main" xmlns:r="http://schemas.openxmlformats.org/officeDocument/2006/relationships" xmlns:p="http://schemas.openxmlformats.org/presentationml/2006/main">
  <p:tag name="TIMING" val="|1.9|2.2|1.8"/>
</p:tagLst>
</file>

<file path=ppt/tags/tag86.xml><?xml version="1.0" encoding="utf-8"?>
<p:tagLst xmlns:a="http://schemas.openxmlformats.org/drawingml/2006/main" xmlns:r="http://schemas.openxmlformats.org/officeDocument/2006/relationships" xmlns:p="http://schemas.openxmlformats.org/presentationml/2006/main">
  <p:tag name="TIMING" val="|7"/>
</p:tagLst>
</file>

<file path=ppt/tags/tag87.xml><?xml version="1.0" encoding="utf-8"?>
<p:tagLst xmlns:a="http://schemas.openxmlformats.org/drawingml/2006/main" xmlns:r="http://schemas.openxmlformats.org/officeDocument/2006/relationships" xmlns:p="http://schemas.openxmlformats.org/presentationml/2006/main">
  <p:tag name="TIMING" val="|22.7|0.9"/>
</p:tagLst>
</file>

<file path=ppt/tags/tag88.xml><?xml version="1.0" encoding="utf-8"?>
<p:tagLst xmlns:a="http://schemas.openxmlformats.org/drawingml/2006/main" xmlns:r="http://schemas.openxmlformats.org/officeDocument/2006/relationships" xmlns:p="http://schemas.openxmlformats.org/presentationml/2006/main">
  <p:tag name="TIMING" val="|5.2"/>
</p:tagLst>
</file>

<file path=ppt/tags/tag89.xml><?xml version="1.0" encoding="utf-8"?>
<p:tagLst xmlns:a="http://schemas.openxmlformats.org/drawingml/2006/main" xmlns:r="http://schemas.openxmlformats.org/officeDocument/2006/relationships" xmlns:p="http://schemas.openxmlformats.org/presentationml/2006/main">
  <p:tag name="TIMING" val="|4.7"/>
</p:tagLst>
</file>

<file path=ppt/tags/tag9.xml><?xml version="1.0" encoding="utf-8"?>
<p:tagLst xmlns:a="http://schemas.openxmlformats.org/drawingml/2006/main" xmlns:r="http://schemas.openxmlformats.org/officeDocument/2006/relationships" xmlns:p="http://schemas.openxmlformats.org/presentationml/2006/main">
  <p:tag name="TIMING" val="|0"/>
</p:tagLst>
</file>

<file path=ppt/tags/tag90.xml><?xml version="1.0" encoding="utf-8"?>
<p:tagLst xmlns:a="http://schemas.openxmlformats.org/drawingml/2006/main" xmlns:r="http://schemas.openxmlformats.org/officeDocument/2006/relationships" xmlns:p="http://schemas.openxmlformats.org/presentationml/2006/main">
  <p:tag name="TIMING" val="|1.5"/>
</p:tagLst>
</file>

<file path=ppt/tags/tag91.xml><?xml version="1.0" encoding="utf-8"?>
<p:tagLst xmlns:a="http://schemas.openxmlformats.org/drawingml/2006/main" xmlns:r="http://schemas.openxmlformats.org/officeDocument/2006/relationships" xmlns:p="http://schemas.openxmlformats.org/presentationml/2006/main">
  <p:tag name="TIMING" val="|6|1.1"/>
</p:tagLst>
</file>

<file path=ppt/tags/tag92.xml><?xml version="1.0" encoding="utf-8"?>
<p:tagLst xmlns:a="http://schemas.openxmlformats.org/drawingml/2006/main" xmlns:r="http://schemas.openxmlformats.org/officeDocument/2006/relationships" xmlns:p="http://schemas.openxmlformats.org/presentationml/2006/main">
  <p:tag name="TIMING" val="|2"/>
</p:tagLst>
</file>

<file path=ppt/tags/tag93.xml><?xml version="1.0" encoding="utf-8"?>
<p:tagLst xmlns:a="http://schemas.openxmlformats.org/drawingml/2006/main" xmlns:r="http://schemas.openxmlformats.org/officeDocument/2006/relationships" xmlns:p="http://schemas.openxmlformats.org/presentationml/2006/main">
  <p:tag name="TIMING" val="|6.5"/>
</p:tagLst>
</file>

<file path=ppt/tags/tag94.xml><?xml version="1.0" encoding="utf-8"?>
<p:tagLst xmlns:a="http://schemas.openxmlformats.org/drawingml/2006/main" xmlns:r="http://schemas.openxmlformats.org/officeDocument/2006/relationships" xmlns:p="http://schemas.openxmlformats.org/presentationml/2006/main">
  <p:tag name="TIMING" val="|1.5"/>
</p:tagLst>
</file>

<file path=ppt/tags/tag95.xml><?xml version="1.0" encoding="utf-8"?>
<p:tagLst xmlns:a="http://schemas.openxmlformats.org/drawingml/2006/main" xmlns:r="http://schemas.openxmlformats.org/officeDocument/2006/relationships" xmlns:p="http://schemas.openxmlformats.org/presentationml/2006/main">
  <p:tag name="TIMING" val="|1.1|2.4|1.2"/>
</p:tagLst>
</file>

<file path=ppt/tags/tag96.xml><?xml version="1.0" encoding="utf-8"?>
<p:tagLst xmlns:a="http://schemas.openxmlformats.org/drawingml/2006/main" xmlns:r="http://schemas.openxmlformats.org/officeDocument/2006/relationships" xmlns:p="http://schemas.openxmlformats.org/presentationml/2006/main">
  <p:tag name="TIMING" val="|2.3"/>
</p:tagLst>
</file>

<file path=ppt/tags/tag97.xml><?xml version="1.0" encoding="utf-8"?>
<p:tagLst xmlns:a="http://schemas.openxmlformats.org/drawingml/2006/main" xmlns:r="http://schemas.openxmlformats.org/officeDocument/2006/relationships" xmlns:p="http://schemas.openxmlformats.org/presentationml/2006/main">
  <p:tag name="TIMING" val="|2.2"/>
</p:tagLst>
</file>

<file path=ppt/tags/tag98.xml><?xml version="1.0" encoding="utf-8"?>
<p:tagLst xmlns:a="http://schemas.openxmlformats.org/drawingml/2006/main" xmlns:r="http://schemas.openxmlformats.org/officeDocument/2006/relationships" xmlns:p="http://schemas.openxmlformats.org/presentationml/2006/main">
  <p:tag name="TIMING" val="|1.1"/>
</p:tagLst>
</file>

<file path=ppt/tags/tag99.xml><?xml version="1.0" encoding="utf-8"?>
<p:tagLst xmlns:a="http://schemas.openxmlformats.org/drawingml/2006/main" xmlns:r="http://schemas.openxmlformats.org/officeDocument/2006/relationships" xmlns:p="http://schemas.openxmlformats.org/presentationml/2006/main">
  <p:tag name="TIMING" val="|3.3|2.4"/>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Benguiat Bk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2000" b="1" i="0" u="none" strike="noStrike" cap="none" normalizeH="0" baseline="0" smtClean="0">
            <a:ln>
              <a:noFill/>
            </a:ln>
            <a:solidFill>
              <a:schemeClr val="bg1"/>
            </a:solidFill>
            <a:effectLst/>
            <a:latin typeface="Benguiat Bk BT" pitchFamily="18" charset="0"/>
          </a:defRPr>
        </a:defPPr>
      </a:lstStyle>
    </a:spDef>
    <a:lnDef>
      <a:spPr bwMode="auto">
        <a:xfrm>
          <a:off x="0" y="0"/>
          <a:ext cx="1" cy="1"/>
        </a:xfrm>
        <a:custGeom>
          <a:avLst/>
          <a:gdLst/>
          <a:ahLst/>
          <a:cxnLst/>
          <a:rect l="0" t="0" r="0" b="0"/>
          <a:pathLst/>
        </a:cu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2000" b="1" i="0" u="none" strike="noStrike" cap="none" normalizeH="0" baseline="0" smtClean="0">
            <a:ln>
              <a:noFill/>
            </a:ln>
            <a:solidFill>
              <a:schemeClr val="bg1"/>
            </a:solidFill>
            <a:effectLst/>
            <a:latin typeface="Benguiat Bk BT"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8691</TotalTime>
  <Words>3169</Words>
  <Application>Microsoft Macintosh PowerPoint</Application>
  <PresentationFormat>On-screen Show (4:3)</PresentationFormat>
  <Paragraphs>534</Paragraphs>
  <Slides>168</Slides>
  <Notes>168</Notes>
  <HiddenSlides>0</HiddenSlides>
  <MMClips>152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83" baseType="lpstr">
      <vt:lpstr>DanceHallCaps</vt:lpstr>
      <vt:lpstr>News701 BT</vt:lpstr>
      <vt:lpstr>Bernard MT Condensed</vt:lpstr>
      <vt:lpstr>HawnTime</vt:lpstr>
      <vt:lpstr>Cooper Black</vt:lpstr>
      <vt:lpstr>Book Antiqua</vt:lpstr>
      <vt:lpstr>Wingdings</vt:lpstr>
      <vt:lpstr>MS Mincho</vt:lpstr>
      <vt:lpstr>Times New Roman</vt:lpstr>
      <vt:lpstr>Courier New</vt:lpstr>
      <vt:lpstr>Arial</vt:lpstr>
      <vt:lpstr>Verdana</vt:lpstr>
      <vt:lpstr>Benguiat Bk BT</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Agnes Alexander was born at home in Honolulu on July 21st, 1875</vt:lpstr>
      <vt:lpstr>PowerPoint Presentation</vt:lpstr>
      <vt:lpstr>PowerPoint Presentation</vt:lpstr>
      <vt:lpstr>William De Witt ALEXANDER Agnes’ Father </vt:lpstr>
      <vt:lpstr>PowerPoint Presentation</vt:lpstr>
      <vt:lpstr>PowerPoint Presentation</vt:lpstr>
      <vt:lpstr>PowerPoint Presentation</vt:lpstr>
      <vt:lpstr>William De Witt Alexander 1833-1913 </vt:lpstr>
      <vt:lpstr>PowerPoint Presentation</vt:lpstr>
      <vt:lpstr>William De Witt Alexander</vt:lpstr>
      <vt:lpstr>A Brief History of the Hawaiian People by W.D. Alexander</vt:lpstr>
      <vt:lpstr>PowerPoint Presentation</vt:lpstr>
      <vt:lpstr>Abigail Charlotte Baldwin—Agnes’ mother— was born in a grass house in Waimea on the Big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ANGNES GOT A TICKET FROM HER EMILY ALEXANDER “AUNT EM” OF MAUI. </vt:lpstr>
      <vt:lpstr>PowerPoint Presentation</vt:lpstr>
      <vt:lpstr>PowerPoint Presentation</vt:lpstr>
      <vt:lpstr>PowerPoint Presentation</vt:lpstr>
      <vt:lpstr>PowerPoint Presentation</vt:lpstr>
      <vt:lpstr>In late November 1900 Agnes Alexander was staying in a pension in Rome when she noticed a radiant lady and her two daughters.</vt:lpstr>
      <vt:lpstr>Mrs. Charlotte Dixon of Maryland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Agnes’ Uncle Guido Ferrari and Aunt “Lottie” of Milan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accordance with the wish of the attracted maid servant of God to the love of God, Mrs. Maxwell, go thou to Canada and stay there for a time and then hasten back to Japan, for in Japan you will be assisted and exalted.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Jonah Winters</cp:lastModifiedBy>
  <cp:revision>408</cp:revision>
  <dcterms:created xsi:type="dcterms:W3CDTF">2001-02-27T03:54:00Z</dcterms:created>
  <dcterms:modified xsi:type="dcterms:W3CDTF">2024-02-12T15:31:35Z</dcterms:modified>
</cp:coreProperties>
</file>